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56" r:id="rId2"/>
    <p:sldId id="273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2EFDC"/>
    <a:srgbClr val="F13B59"/>
    <a:srgbClr val="FFDB48"/>
    <a:srgbClr val="3D649D"/>
    <a:srgbClr val="0C79A4"/>
    <a:srgbClr val="0F9ED5"/>
    <a:srgbClr val="7DEB92"/>
    <a:srgbClr val="F85252"/>
    <a:srgbClr val="64040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 showGuides="1">
      <p:cViewPr>
        <p:scale>
          <a:sx n="69" d="100"/>
          <a:sy n="69" d="100"/>
        </p:scale>
        <p:origin x="420" y="45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CE23EBD-9E37-4088-BE3D-3F2DCEC1D14D}" type="datetimeFigureOut">
              <a:rPr lang="pt-BR" smtClean="0"/>
              <a:t>06/06/2025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B75F8A1-6109-4485-BD56-E31D7AE7D47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969576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75F8A1-6109-4485-BD56-E31D7AE7D477}" type="slidenum">
              <a:rPr lang="pt-BR" smtClean="0"/>
              <a:t>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023040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0EC23A-2B57-A3EB-EA2D-C2FC4B8FAB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F4F2A3BB-E8A2-BBA8-7229-E7A93793D29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15A129DA-84AD-3D81-8165-1D102276B0A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37DBBBF9-AF84-D0E5-6442-6721C57A8B5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75F8A1-6109-4485-BD56-E31D7AE7D477}" type="slidenum">
              <a:rPr lang="pt-BR" smtClean="0"/>
              <a:t>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759920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5D983A-A849-B272-E900-AF8220CB6E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F1253CB9-3707-25EB-94FC-A454F68C0BD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C790517D-C636-4A8F-4065-8E939FC4049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12C24A12-D2B2-7826-5A36-CA52A62E59B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75F8A1-6109-4485-BD56-E31D7AE7D477}" type="slidenum">
              <a:rPr lang="pt-BR" smtClean="0"/>
              <a:t>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1845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EC2F73-977D-126D-FD8D-197D53B29B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282F1622-46CF-A71B-4342-BAA2F6A78C5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9C33C2A6-2CD2-FA85-773D-5FDCA71FE04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9F9617FE-A4A4-7769-2593-BC156094037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75F8A1-6109-4485-BD56-E31D7AE7D477}" type="slidenum">
              <a:rPr lang="pt-BR" smtClean="0"/>
              <a:t>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7362977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EFBD52-430E-744D-7CC5-9E3C8A8D76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B762C523-196D-F650-308C-FD10ED1C6D7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AB134275-6289-69DA-536B-97FBB69F442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7CCF8673-C9E4-1203-EECF-747DD0BA697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75F8A1-6109-4485-BD56-E31D7AE7D477}" type="slidenum">
              <a:rPr lang="pt-BR" smtClean="0"/>
              <a:t>10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9362362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0E3D56-758A-30E4-5ADA-0A15BB227D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FEE0E7A0-8B0D-96F5-2292-1C66C95A14E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287FE92B-D78D-3160-A3CD-1CEF8D89ADC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427FD476-32DB-7D5D-69AF-F3793CA2CA9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75F8A1-6109-4485-BD56-E31D7AE7D477}" type="slidenum">
              <a:rPr lang="pt-BR" smtClean="0"/>
              <a:t>11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2449661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67A6A2-08CB-FD65-7F5D-C5DF01C6E7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30E5ED4D-0C8F-1C45-0B43-CD6D403F2E2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58848A17-B0B4-BCC2-5939-F78A89917C9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25393E81-4BC1-2DAA-1081-D6E54369DA5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75F8A1-6109-4485-BD56-E31D7AE7D477}" type="slidenum">
              <a:rPr lang="pt-BR" smtClean="0"/>
              <a:t>12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8785273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96A445-48F2-97E8-5C27-96E5F094C5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44AB6DC7-0FF1-0FD7-E611-8EC40BC383C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2DAEEABC-F28E-5313-2DAE-A389E8D166E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2DB75600-3D80-3EE0-A617-02DD3EF7A69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75F8A1-6109-4485-BD56-E31D7AE7D477}" type="slidenum">
              <a:rPr lang="pt-BR" smtClean="0"/>
              <a:t>13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4141624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AC1EE6-AC09-5901-8F53-199DC4044B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7B2D2C35-A0A6-0EF0-1921-32F7C4E94D8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1424F48F-2C9D-92C1-42D2-A94B6B31FB0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8308E83A-67C5-3A96-CF00-0A514E14D95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75F8A1-6109-4485-BD56-E31D7AE7D477}" type="slidenum">
              <a:rPr lang="pt-BR" smtClean="0"/>
              <a:t>14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7623816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C42D9A-5225-40AE-2F36-72CAC0F7E2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7B98828D-B2B4-BA2B-5B1D-D3F1A1D4DF9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BB9D5A6B-81EF-F326-AC97-AB58A1231D2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5214ABE3-0255-894C-942D-20F33024BE6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75F8A1-6109-4485-BD56-E31D7AE7D477}" type="slidenum">
              <a:rPr lang="pt-BR" smtClean="0"/>
              <a:t>15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4507292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D4241D-92E7-8C1A-C1CB-8714926DF1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5AADF10C-23E7-0819-D0F5-A85B0955AF0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7B05EE62-7120-0907-FA9A-FDD1FB07A19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3660A512-96A5-18AC-BE40-747228CF3BB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75F8A1-6109-4485-BD56-E31D7AE7D477}" type="slidenum">
              <a:rPr lang="pt-BR" smtClean="0"/>
              <a:t>16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8447235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96CAC6-9A32-7449-83E4-B73A92CB31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10B034A9-F1D1-BE7F-1DE4-4B5C5D4ED7B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976FECF0-8E73-BED5-D025-3192BDC02CE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9731136C-A884-8EA2-83BC-45D6C5830F1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75F8A1-6109-4485-BD56-E31D7AE7D477}" type="slidenum">
              <a:rPr lang="pt-BR" smtClean="0"/>
              <a:t>17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3895959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678CA5-AB9F-8910-1235-7C679050AF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44D7C0D7-ACCD-E1A1-FF83-112063878DC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9FD4E2C8-53A5-F15B-8E8F-E26769D6E6B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BB7226A8-961C-17F1-DD20-54D0A8501A5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75F8A1-6109-4485-BD56-E31D7AE7D477}" type="slidenum">
              <a:rPr lang="pt-BR" smtClean="0"/>
              <a:t>18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798199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F5D1E4C-29E3-C59F-FC72-B3C1260F678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83D78EAA-686C-05D9-2356-F52829CF379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15DF9405-6792-F079-DF88-BD160C3C46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0FC6A2-CB80-4C9C-A03B-A928B26D252A}" type="datetimeFigureOut">
              <a:rPr lang="pt-BR" smtClean="0"/>
              <a:t>06/06/2025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C4A734F-1B21-BAE2-BD73-FD063169E3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6B2A2D00-A2B8-6272-D61E-0335ED2EA8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046F6C-52C4-4AB7-B8C7-8C26C39093C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13956224"/>
      </p:ext>
    </p:extLst>
  </p:cSld>
  <p:clrMapOvr>
    <a:masterClrMapping/>
  </p:clrMapOvr>
  <p:transition spd="med">
    <p:pull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8E49491-807A-909E-8978-EDDC982AAE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DA301A5-22B2-1496-8B3E-AE91F0B953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3BFAF9D-28C3-E1B1-36FC-51BF9621F9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0FC6A2-CB80-4C9C-A03B-A928B26D252A}" type="datetimeFigureOut">
              <a:rPr lang="pt-BR" smtClean="0"/>
              <a:t>06/06/2025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433B3FE-5451-0072-A05E-D2FC8B9596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7C3093D-FDE8-46EB-3725-D16782E155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046F6C-52C4-4AB7-B8C7-8C26C39093C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2421809"/>
      </p:ext>
    </p:extLst>
  </p:cSld>
  <p:clrMapOvr>
    <a:masterClrMapping/>
  </p:clrMapOvr>
  <p:transition spd="med">
    <p:pull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35C4D51-29AB-C56E-404B-1774E3EB61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1FA345D6-335E-9D6A-635C-8405304567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2DB3689-3943-948E-53B9-F6074D5157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0FC6A2-CB80-4C9C-A03B-A928B26D252A}" type="datetimeFigureOut">
              <a:rPr lang="pt-BR" smtClean="0"/>
              <a:t>06/06/2025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573EB05-9B7F-C4A3-F152-CD3AA5AA9D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D5E92F5-13FD-A3A0-0326-91090B4D17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046F6C-52C4-4AB7-B8C7-8C26C39093C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0047708"/>
      </p:ext>
    </p:extLst>
  </p:cSld>
  <p:clrMapOvr>
    <a:masterClrMapping/>
  </p:clrMapOvr>
  <p:transition spd="med">
    <p:pull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A995DD6-ED7A-62F3-7DB9-95CB726673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8B780F1-C438-9D5B-7BFF-AD1EF201793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71B967AE-DD62-5DA3-935D-2BF406D798E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E4AC720D-5EEB-DE1F-7702-B51AB2CF65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0FC6A2-CB80-4C9C-A03B-A928B26D252A}" type="datetimeFigureOut">
              <a:rPr lang="pt-BR" smtClean="0"/>
              <a:t>06/06/2025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B425B5A3-EA6C-CFA6-3968-987BB952C1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693460B2-50C0-F6D1-20DE-C2D6927874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046F6C-52C4-4AB7-B8C7-8C26C39093C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81546104"/>
      </p:ext>
    </p:extLst>
  </p:cSld>
  <p:clrMapOvr>
    <a:masterClrMapping/>
  </p:clrMapOvr>
  <p:transition spd="med">
    <p:pull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A98AEB0-02DF-50C9-8D40-3CDDB31585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299C10DD-2CB6-BCF6-A14B-33621C59BA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1D92CE73-BDC9-0BB1-6499-1CC50202C6C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0030638E-BB8B-4E7D-BC05-CA25204875F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DEFDDC9E-40E7-22C9-1871-8145FABBFC3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AD2F2098-5F83-6F57-F222-86F174A8E9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0FC6A2-CB80-4C9C-A03B-A928B26D252A}" type="datetimeFigureOut">
              <a:rPr lang="pt-BR" smtClean="0"/>
              <a:t>06/06/2025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F0D0F761-F958-C58B-A364-96D542B059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FE1EB5B3-063E-2FBD-0A76-BE69EFAF47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046F6C-52C4-4AB7-B8C7-8C26C39093C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33691373"/>
      </p:ext>
    </p:extLst>
  </p:cSld>
  <p:clrMapOvr>
    <a:masterClrMapping/>
  </p:clrMapOvr>
  <p:transition spd="med">
    <p:pull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8FAD21B-F83C-6464-FF80-72FA680DA8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6CD1A968-34F4-8BE0-B842-1489EFA119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0FC6A2-CB80-4C9C-A03B-A928B26D252A}" type="datetimeFigureOut">
              <a:rPr lang="pt-BR" smtClean="0"/>
              <a:t>06/06/2025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52495B07-735B-9EF5-63E6-0B266BAF00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8668A2A8-4FAE-DD43-CCA0-B964A84A5A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046F6C-52C4-4AB7-B8C7-8C26C39093C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92138161"/>
      </p:ext>
    </p:extLst>
  </p:cSld>
  <p:clrMapOvr>
    <a:masterClrMapping/>
  </p:clrMapOvr>
  <p:transition spd="med">
    <p:pull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4A4BF71A-DDD3-77CB-4CF5-9A2083052D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0FC6A2-CB80-4C9C-A03B-A928B26D252A}" type="datetimeFigureOut">
              <a:rPr lang="pt-BR" smtClean="0"/>
              <a:t>06/06/2025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D17BF953-D405-FBCB-1D23-D445BA6175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19BA9462-DE4E-80FE-C1EE-02DD5B1A5E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046F6C-52C4-4AB7-B8C7-8C26C39093C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76782481"/>
      </p:ext>
    </p:extLst>
  </p:cSld>
  <p:clrMapOvr>
    <a:masterClrMapping/>
  </p:clrMapOvr>
  <p:transition spd="med">
    <p:pull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553AF8C-CEAF-6A8C-D1DA-DE5E285997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B02F9B3-23DD-B4D2-D051-6BC5EA2C73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AC921D79-AA5F-8C4C-E2EB-B4621768A51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B4624F1B-D53E-6E70-DF7D-336FDD529E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0FC6A2-CB80-4C9C-A03B-A928B26D252A}" type="datetimeFigureOut">
              <a:rPr lang="pt-BR" smtClean="0"/>
              <a:t>06/06/2025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D6DB348C-80D8-6782-2758-C6E033C738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399C158F-4D1E-08B3-AACE-5A8856E009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046F6C-52C4-4AB7-B8C7-8C26C39093C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29504999"/>
      </p:ext>
    </p:extLst>
  </p:cSld>
  <p:clrMapOvr>
    <a:masterClrMapping/>
  </p:clrMapOvr>
  <p:transition spd="med">
    <p:pull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A9640FA-1E81-7202-1DF8-0DEC104173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EC6FD995-2EC3-80FF-5B4E-FDE30CD81B8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0C62191E-80B5-08E5-8DE0-AE3E30AA414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CF293830-0B98-104C-E9ED-39F8958392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0FC6A2-CB80-4C9C-A03B-A928B26D252A}" type="datetimeFigureOut">
              <a:rPr lang="pt-BR" smtClean="0"/>
              <a:t>06/06/2025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6785415C-76CA-B914-A13D-2ED1103774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C4EBA10E-B14A-32D5-3CAB-C3589D65E5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046F6C-52C4-4AB7-B8C7-8C26C39093C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51330806"/>
      </p:ext>
    </p:extLst>
  </p:cSld>
  <p:clrMapOvr>
    <a:masterClrMapping/>
  </p:clrMapOvr>
  <p:transition spd="med">
    <p:pull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6E31278-2823-5E9A-7892-C87EF492BC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DF4F97A7-C013-05D1-1AD9-09E073EBDAF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29A3BFB-1B1A-BAC1-C516-9CD67504DC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0FC6A2-CB80-4C9C-A03B-A928B26D252A}" type="datetimeFigureOut">
              <a:rPr lang="pt-BR" smtClean="0"/>
              <a:t>06/06/2025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6A15631-0A3C-F0E8-9E53-036F4868AA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64AD5178-013F-B8B5-4E3E-CFFBA3070B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046F6C-52C4-4AB7-B8C7-8C26C39093C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15807551"/>
      </p:ext>
    </p:extLst>
  </p:cSld>
  <p:clrMapOvr>
    <a:masterClrMapping/>
  </p:clrMapOvr>
  <p:transition spd="med">
    <p:pull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6B92A956-9C9C-5FAF-64DA-619BAAB25B2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1C084B08-1FAC-0720-936B-7A81F0DD661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E6BC236-1765-604E-3C6A-521CA80B4B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0FC6A2-CB80-4C9C-A03B-A928B26D252A}" type="datetimeFigureOut">
              <a:rPr lang="pt-BR" smtClean="0"/>
              <a:t>06/06/2025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7E3F486-8A77-62E3-BED2-F9717496A5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CA7AF77-F95D-8290-5D45-B6AEC7B482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046F6C-52C4-4AB7-B8C7-8C26C39093C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98199275"/>
      </p:ext>
    </p:extLst>
  </p:cSld>
  <p:clrMapOvr>
    <a:masterClrMapping/>
  </p:clrMapOvr>
  <p:transition spd="med">
    <p:pull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B0BD5A21-EC16-69DA-CFD6-86E85AB18F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FE3D6C0F-BED9-3787-1C5E-0766A66FF2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6923DDD-1F01-2145-4E72-82B91C8E126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D0FC6A2-CB80-4C9C-A03B-A928B26D252A}" type="datetimeFigureOut">
              <a:rPr lang="pt-BR" smtClean="0"/>
              <a:t>06/06/2025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EED395A-DA58-F93E-9C06-0CE34DA4A87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9A900B0-6BD7-83CF-E700-99B2DA47C96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3046F6C-52C4-4AB7-B8C7-8C26C39093C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513937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med">
    <p:pull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11" Type="http://schemas.openxmlformats.org/officeDocument/2006/relationships/image" Target="../media/image19.png"/><Relationship Id="rId5" Type="http://schemas.openxmlformats.org/officeDocument/2006/relationships/image" Target="../media/image13.png"/><Relationship Id="rId10" Type="http://schemas.openxmlformats.org/officeDocument/2006/relationships/image" Target="../media/image18.png"/><Relationship Id="rId4" Type="http://schemas.openxmlformats.org/officeDocument/2006/relationships/image" Target="../media/image12.png"/><Relationship Id="rId9" Type="http://schemas.openxmlformats.org/officeDocument/2006/relationships/image" Target="../media/image17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13" Type="http://schemas.openxmlformats.org/officeDocument/2006/relationships/image" Target="../media/image40.png"/><Relationship Id="rId3" Type="http://schemas.openxmlformats.org/officeDocument/2006/relationships/image" Target="../media/image30.png"/><Relationship Id="rId7" Type="http://schemas.openxmlformats.org/officeDocument/2006/relationships/image" Target="../media/image34.png"/><Relationship Id="rId12" Type="http://schemas.openxmlformats.org/officeDocument/2006/relationships/image" Target="../media/image3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3.png"/><Relationship Id="rId11" Type="http://schemas.openxmlformats.org/officeDocument/2006/relationships/image" Target="../media/image38.png"/><Relationship Id="rId5" Type="http://schemas.openxmlformats.org/officeDocument/2006/relationships/image" Target="../media/image32.png"/><Relationship Id="rId10" Type="http://schemas.openxmlformats.org/officeDocument/2006/relationships/image" Target="../media/image37.png"/><Relationship Id="rId4" Type="http://schemas.openxmlformats.org/officeDocument/2006/relationships/image" Target="../media/image31.png"/><Relationship Id="rId9" Type="http://schemas.openxmlformats.org/officeDocument/2006/relationships/image" Target="../media/image36.png"/><Relationship Id="rId14" Type="http://schemas.openxmlformats.org/officeDocument/2006/relationships/image" Target="../media/image4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Retângulo 108">
            <a:extLst>
              <a:ext uri="{FF2B5EF4-FFF2-40B4-BE49-F238E27FC236}">
                <a16:creationId xmlns:a16="http://schemas.microsoft.com/office/drawing/2014/main" id="{C13C0EC6-EC5A-4231-4E43-70390ADFE959}"/>
              </a:ext>
            </a:extLst>
          </p:cNvPr>
          <p:cNvSpPr/>
          <p:nvPr/>
        </p:nvSpPr>
        <p:spPr>
          <a:xfrm>
            <a:off x="0" y="0"/>
            <a:ext cx="12291461" cy="6858000"/>
          </a:xfrm>
          <a:prstGeom prst="rect">
            <a:avLst/>
          </a:prstGeom>
          <a:solidFill>
            <a:srgbClr val="F2EFDC"/>
          </a:solidFill>
          <a:effectLst>
            <a:outerShdw dist="152400" dir="3360000" sx="1000" sy="1000" algn="ctr" rotWithShape="0">
              <a:srgbClr val="DBDBDB"/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9AD88163-61AD-79B7-2BB4-D16CDBC0B684}"/>
              </a:ext>
            </a:extLst>
          </p:cNvPr>
          <p:cNvSpPr txBox="1"/>
          <p:nvPr/>
        </p:nvSpPr>
        <p:spPr>
          <a:xfrm>
            <a:off x="770423" y="1159250"/>
            <a:ext cx="34241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Aula 002|9</a:t>
            </a:r>
            <a:r>
              <a:rPr lang="pt-BR" sz="3200" i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º Ano</a:t>
            </a:r>
            <a:endParaRPr lang="pt-BR" sz="3200" dirty="0">
              <a:solidFill>
                <a:schemeClr val="tx1">
                  <a:lumMod val="85000"/>
                  <a:lumOff val="1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Retângulo: Cantos Arredondados 2">
            <a:extLst>
              <a:ext uri="{FF2B5EF4-FFF2-40B4-BE49-F238E27FC236}">
                <a16:creationId xmlns:a16="http://schemas.microsoft.com/office/drawing/2014/main" id="{3E8E196C-053D-1509-DBCD-EE5ED44BBCE1}"/>
              </a:ext>
            </a:extLst>
          </p:cNvPr>
          <p:cNvSpPr/>
          <p:nvPr/>
        </p:nvSpPr>
        <p:spPr>
          <a:xfrm>
            <a:off x="626724" y="1159250"/>
            <a:ext cx="3390915" cy="578702"/>
          </a:xfrm>
          <a:prstGeom prst="roundRect">
            <a:avLst>
              <a:gd name="adj" fmla="val 25467"/>
            </a:avLst>
          </a:prstGeom>
          <a:noFill/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14" name="CaixaDeTexto 113">
            <a:extLst>
              <a:ext uri="{FF2B5EF4-FFF2-40B4-BE49-F238E27FC236}">
                <a16:creationId xmlns:a16="http://schemas.microsoft.com/office/drawing/2014/main" id="{821859B8-FFE0-CF8C-FBE6-6CFF5AD4D4C6}"/>
              </a:ext>
            </a:extLst>
          </p:cNvPr>
          <p:cNvSpPr txBox="1"/>
          <p:nvPr/>
        </p:nvSpPr>
        <p:spPr>
          <a:xfrm>
            <a:off x="464799" y="2560897"/>
            <a:ext cx="1058420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6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Operações com Números Reais</a:t>
            </a:r>
          </a:p>
        </p:txBody>
      </p:sp>
      <p:sp>
        <p:nvSpPr>
          <p:cNvPr id="115" name="Subtítulo 2">
            <a:extLst>
              <a:ext uri="{FF2B5EF4-FFF2-40B4-BE49-F238E27FC236}">
                <a16:creationId xmlns:a16="http://schemas.microsoft.com/office/drawing/2014/main" id="{349C527A-B946-8B55-93E1-15392DB9FB14}"/>
              </a:ext>
            </a:extLst>
          </p:cNvPr>
          <p:cNvSpPr txBox="1">
            <a:spLocks/>
          </p:cNvSpPr>
          <p:nvPr/>
        </p:nvSpPr>
        <p:spPr>
          <a:xfrm>
            <a:off x="472598" y="3436609"/>
            <a:ext cx="4089777" cy="508240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pt-B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Operações Essenciais</a:t>
            </a:r>
            <a:endParaRPr lang="pt-BR" dirty="0">
              <a:solidFill>
                <a:schemeClr val="tx1">
                  <a:lumMod val="85000"/>
                  <a:lumOff val="1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16" name="Google Shape;347;p46">
            <a:extLst>
              <a:ext uri="{FF2B5EF4-FFF2-40B4-BE49-F238E27FC236}">
                <a16:creationId xmlns:a16="http://schemas.microsoft.com/office/drawing/2014/main" id="{F23E397C-3D30-32BF-4423-0416D3355CE2}"/>
              </a:ext>
            </a:extLst>
          </p:cNvPr>
          <p:cNvGrpSpPr/>
          <p:nvPr/>
        </p:nvGrpSpPr>
        <p:grpSpPr>
          <a:xfrm rot="1945778">
            <a:off x="10780531" y="4793614"/>
            <a:ext cx="2373936" cy="3031055"/>
            <a:chOff x="6662225" y="1139925"/>
            <a:chExt cx="1453178" cy="1855427"/>
          </a:xfrm>
        </p:grpSpPr>
        <p:sp>
          <p:nvSpPr>
            <p:cNvPr id="117" name="Google Shape;348;p46">
              <a:extLst>
                <a:ext uri="{FF2B5EF4-FFF2-40B4-BE49-F238E27FC236}">
                  <a16:creationId xmlns:a16="http://schemas.microsoft.com/office/drawing/2014/main" id="{2CC0FCE4-A3D8-A39A-A42E-807227F093F0}"/>
                </a:ext>
              </a:extLst>
            </p:cNvPr>
            <p:cNvSpPr/>
            <p:nvPr/>
          </p:nvSpPr>
          <p:spPr>
            <a:xfrm>
              <a:off x="6662225" y="1142527"/>
              <a:ext cx="1451177" cy="1852825"/>
            </a:xfrm>
            <a:custGeom>
              <a:avLst/>
              <a:gdLst/>
              <a:ahLst/>
              <a:cxnLst/>
              <a:rect l="l" t="t" r="r" b="b"/>
              <a:pathLst>
                <a:path w="43494" h="55532" extrusionOk="0">
                  <a:moveTo>
                    <a:pt x="38277" y="1"/>
                  </a:moveTo>
                  <a:cubicBezTo>
                    <a:pt x="38226" y="1"/>
                    <a:pt x="38175" y="2"/>
                    <a:pt x="38124" y="6"/>
                  </a:cubicBezTo>
                  <a:lnTo>
                    <a:pt x="21241" y="994"/>
                  </a:lnTo>
                  <a:lnTo>
                    <a:pt x="4358" y="1982"/>
                  </a:lnTo>
                  <a:lnTo>
                    <a:pt x="4310" y="1982"/>
                  </a:lnTo>
                  <a:cubicBezTo>
                    <a:pt x="1869" y="2137"/>
                    <a:pt x="0" y="3518"/>
                    <a:pt x="143" y="5792"/>
                  </a:cubicBezTo>
                  <a:lnTo>
                    <a:pt x="655" y="14519"/>
                  </a:lnTo>
                  <a:lnTo>
                    <a:pt x="1179" y="23258"/>
                  </a:lnTo>
                  <a:cubicBezTo>
                    <a:pt x="1179" y="23282"/>
                    <a:pt x="1191" y="23306"/>
                    <a:pt x="1191" y="23330"/>
                  </a:cubicBezTo>
                  <a:cubicBezTo>
                    <a:pt x="1203" y="23354"/>
                    <a:pt x="2084" y="37843"/>
                    <a:pt x="2084" y="37843"/>
                  </a:cubicBezTo>
                  <a:lnTo>
                    <a:pt x="2929" y="52286"/>
                  </a:lnTo>
                  <a:cubicBezTo>
                    <a:pt x="3032" y="54118"/>
                    <a:pt x="4544" y="55531"/>
                    <a:pt x="6354" y="55531"/>
                  </a:cubicBezTo>
                  <a:cubicBezTo>
                    <a:pt x="6426" y="55531"/>
                    <a:pt x="6499" y="55529"/>
                    <a:pt x="6572" y="55524"/>
                  </a:cubicBezTo>
                  <a:lnTo>
                    <a:pt x="22467" y="54607"/>
                  </a:lnTo>
                  <a:lnTo>
                    <a:pt x="38350" y="53667"/>
                  </a:lnTo>
                  <a:cubicBezTo>
                    <a:pt x="40660" y="53524"/>
                    <a:pt x="42101" y="51833"/>
                    <a:pt x="42565" y="51309"/>
                  </a:cubicBezTo>
                  <a:cubicBezTo>
                    <a:pt x="43184" y="50631"/>
                    <a:pt x="43494" y="49726"/>
                    <a:pt x="43434" y="48809"/>
                  </a:cubicBezTo>
                  <a:lnTo>
                    <a:pt x="42077" y="25568"/>
                  </a:lnTo>
                  <a:lnTo>
                    <a:pt x="40719" y="2315"/>
                  </a:lnTo>
                  <a:cubicBezTo>
                    <a:pt x="40639" y="1009"/>
                    <a:pt x="39567" y="1"/>
                    <a:pt x="38277" y="1"/>
                  </a:cubicBezTo>
                  <a:close/>
                </a:path>
              </a:pathLst>
            </a:custGeom>
            <a:solidFill>
              <a:schemeClr val="dk1"/>
            </a:solidFill>
            <a:ln w="53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95250" dir="30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349;p46">
              <a:extLst>
                <a:ext uri="{FF2B5EF4-FFF2-40B4-BE49-F238E27FC236}">
                  <a16:creationId xmlns:a16="http://schemas.microsoft.com/office/drawing/2014/main" id="{97B7423B-D6FB-36BC-BCF6-A728F948F63D}"/>
                </a:ext>
              </a:extLst>
            </p:cNvPr>
            <p:cNvSpPr/>
            <p:nvPr/>
          </p:nvSpPr>
          <p:spPr>
            <a:xfrm>
              <a:off x="6727753" y="1142528"/>
              <a:ext cx="1387650" cy="1813054"/>
            </a:xfrm>
            <a:custGeom>
              <a:avLst/>
              <a:gdLst/>
              <a:ahLst/>
              <a:cxnLst/>
              <a:rect l="l" t="t" r="r" b="b"/>
              <a:pathLst>
                <a:path w="41590" h="54340" extrusionOk="0">
                  <a:moveTo>
                    <a:pt x="36313" y="1"/>
                  </a:moveTo>
                  <a:cubicBezTo>
                    <a:pt x="36262" y="1"/>
                    <a:pt x="36211" y="2"/>
                    <a:pt x="36160" y="6"/>
                  </a:cubicBezTo>
                  <a:lnTo>
                    <a:pt x="2394" y="1982"/>
                  </a:lnTo>
                  <a:cubicBezTo>
                    <a:pt x="1036" y="2065"/>
                    <a:pt x="1" y="3220"/>
                    <a:pt x="72" y="4589"/>
                  </a:cubicBezTo>
                  <a:lnTo>
                    <a:pt x="2787" y="51083"/>
                  </a:lnTo>
                  <a:cubicBezTo>
                    <a:pt x="2890" y="52922"/>
                    <a:pt x="4424" y="54339"/>
                    <a:pt x="6244" y="54339"/>
                  </a:cubicBezTo>
                  <a:cubicBezTo>
                    <a:pt x="6310" y="54339"/>
                    <a:pt x="6376" y="54337"/>
                    <a:pt x="6442" y="54334"/>
                  </a:cubicBezTo>
                  <a:lnTo>
                    <a:pt x="38232" y="52464"/>
                  </a:lnTo>
                  <a:cubicBezTo>
                    <a:pt x="40137" y="52357"/>
                    <a:pt x="41589" y="50714"/>
                    <a:pt x="41470" y="48809"/>
                  </a:cubicBezTo>
                  <a:lnTo>
                    <a:pt x="38755" y="2315"/>
                  </a:lnTo>
                  <a:cubicBezTo>
                    <a:pt x="38675" y="1009"/>
                    <a:pt x="37603" y="1"/>
                    <a:pt x="36313" y="1"/>
                  </a:cubicBezTo>
                  <a:close/>
                </a:path>
              </a:pathLst>
            </a:custGeom>
            <a:solidFill>
              <a:schemeClr val="lt1"/>
            </a:solidFill>
            <a:ln w="190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" name="Google Shape;350;p46">
              <a:extLst>
                <a:ext uri="{FF2B5EF4-FFF2-40B4-BE49-F238E27FC236}">
                  <a16:creationId xmlns:a16="http://schemas.microsoft.com/office/drawing/2014/main" id="{AAEA71F1-B2EF-1846-D552-612D158F13BB}"/>
                </a:ext>
              </a:extLst>
            </p:cNvPr>
            <p:cNvSpPr/>
            <p:nvPr/>
          </p:nvSpPr>
          <p:spPr>
            <a:xfrm>
              <a:off x="6725784" y="1139925"/>
              <a:ext cx="1332398" cy="826718"/>
            </a:xfrm>
            <a:custGeom>
              <a:avLst/>
              <a:gdLst/>
              <a:ahLst/>
              <a:cxnLst/>
              <a:rect l="l" t="t" r="r" b="b"/>
              <a:pathLst>
                <a:path w="39934" h="24778" fill="none" extrusionOk="0">
                  <a:moveTo>
                    <a:pt x="39791" y="19860"/>
                  </a:moveTo>
                  <a:cubicBezTo>
                    <a:pt x="39934" y="22515"/>
                    <a:pt x="1262" y="24777"/>
                    <a:pt x="1107" y="22122"/>
                  </a:cubicBezTo>
                  <a:lnTo>
                    <a:pt x="83" y="4667"/>
                  </a:lnTo>
                  <a:cubicBezTo>
                    <a:pt x="0" y="3310"/>
                    <a:pt x="1036" y="2143"/>
                    <a:pt x="2405" y="2060"/>
                  </a:cubicBezTo>
                  <a:lnTo>
                    <a:pt x="36171" y="84"/>
                  </a:lnTo>
                  <a:cubicBezTo>
                    <a:pt x="37517" y="0"/>
                    <a:pt x="38683" y="1036"/>
                    <a:pt x="38767" y="2393"/>
                  </a:cubicBezTo>
                  <a:close/>
                </a:path>
              </a:pathLst>
            </a:custGeom>
            <a:noFill/>
            <a:ln w="62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" name="Google Shape;351;p46">
              <a:extLst>
                <a:ext uri="{FF2B5EF4-FFF2-40B4-BE49-F238E27FC236}">
                  <a16:creationId xmlns:a16="http://schemas.microsoft.com/office/drawing/2014/main" id="{2F1AD541-1451-38FF-941C-5B4DA4E7593E}"/>
                </a:ext>
              </a:extLst>
            </p:cNvPr>
            <p:cNvSpPr/>
            <p:nvPr/>
          </p:nvSpPr>
          <p:spPr>
            <a:xfrm>
              <a:off x="6778599" y="1189404"/>
              <a:ext cx="1218023" cy="606075"/>
            </a:xfrm>
            <a:custGeom>
              <a:avLst/>
              <a:gdLst/>
              <a:ahLst/>
              <a:cxnLst/>
              <a:rect l="l" t="t" r="r" b="b"/>
              <a:pathLst>
                <a:path w="36506" h="18165" extrusionOk="0">
                  <a:moveTo>
                    <a:pt x="33478" y="0"/>
                  </a:moveTo>
                  <a:cubicBezTo>
                    <a:pt x="33428" y="0"/>
                    <a:pt x="33377" y="2"/>
                    <a:pt x="33326" y="5"/>
                  </a:cubicBezTo>
                  <a:lnTo>
                    <a:pt x="2203" y="1827"/>
                  </a:lnTo>
                  <a:cubicBezTo>
                    <a:pt x="953" y="1899"/>
                    <a:pt x="1" y="2970"/>
                    <a:pt x="72" y="4220"/>
                  </a:cubicBezTo>
                  <a:lnTo>
                    <a:pt x="822" y="16972"/>
                  </a:lnTo>
                  <a:cubicBezTo>
                    <a:pt x="857" y="17641"/>
                    <a:pt x="1416" y="18164"/>
                    <a:pt x="2089" y="18164"/>
                  </a:cubicBezTo>
                  <a:cubicBezTo>
                    <a:pt x="2111" y="18164"/>
                    <a:pt x="2133" y="18164"/>
                    <a:pt x="2156" y="18162"/>
                  </a:cubicBezTo>
                  <a:lnTo>
                    <a:pt x="35279" y="16210"/>
                  </a:lnTo>
                  <a:cubicBezTo>
                    <a:pt x="35981" y="16174"/>
                    <a:pt x="36505" y="15567"/>
                    <a:pt x="36469" y="14876"/>
                  </a:cubicBezTo>
                  <a:lnTo>
                    <a:pt x="35731" y="2137"/>
                  </a:lnTo>
                  <a:cubicBezTo>
                    <a:pt x="35663" y="926"/>
                    <a:pt x="34663" y="0"/>
                    <a:pt x="33478" y="0"/>
                  </a:cubicBez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352;p46">
              <a:extLst>
                <a:ext uri="{FF2B5EF4-FFF2-40B4-BE49-F238E27FC236}">
                  <a16:creationId xmlns:a16="http://schemas.microsoft.com/office/drawing/2014/main" id="{ACF1CBD7-AE9D-83E9-FC17-7A6FC285F45A}"/>
                </a:ext>
              </a:extLst>
            </p:cNvPr>
            <p:cNvSpPr/>
            <p:nvPr/>
          </p:nvSpPr>
          <p:spPr>
            <a:xfrm>
              <a:off x="6895373" y="2043991"/>
              <a:ext cx="174833" cy="173698"/>
            </a:xfrm>
            <a:custGeom>
              <a:avLst/>
              <a:gdLst/>
              <a:ahLst/>
              <a:cxnLst/>
              <a:rect l="l" t="t" r="r" b="b"/>
              <a:pathLst>
                <a:path w="5240" h="5206" extrusionOk="0">
                  <a:moveTo>
                    <a:pt x="4435" y="0"/>
                  </a:moveTo>
                  <a:cubicBezTo>
                    <a:pt x="4422" y="0"/>
                    <a:pt x="4408" y="1"/>
                    <a:pt x="4394" y="2"/>
                  </a:cubicBezTo>
                  <a:lnTo>
                    <a:pt x="537" y="240"/>
                  </a:lnTo>
                  <a:cubicBezTo>
                    <a:pt x="227" y="264"/>
                    <a:pt x="1" y="526"/>
                    <a:pt x="25" y="823"/>
                  </a:cubicBezTo>
                  <a:lnTo>
                    <a:pt x="263" y="4681"/>
                  </a:lnTo>
                  <a:cubicBezTo>
                    <a:pt x="275" y="4983"/>
                    <a:pt x="524" y="5205"/>
                    <a:pt x="823" y="5205"/>
                  </a:cubicBezTo>
                  <a:cubicBezTo>
                    <a:pt x="831" y="5205"/>
                    <a:pt x="839" y="5205"/>
                    <a:pt x="846" y="5205"/>
                  </a:cubicBezTo>
                  <a:lnTo>
                    <a:pt x="4704" y="4967"/>
                  </a:lnTo>
                  <a:cubicBezTo>
                    <a:pt x="5002" y="4943"/>
                    <a:pt x="5240" y="4681"/>
                    <a:pt x="5216" y="4371"/>
                  </a:cubicBezTo>
                  <a:lnTo>
                    <a:pt x="4978" y="526"/>
                  </a:lnTo>
                  <a:cubicBezTo>
                    <a:pt x="4955" y="230"/>
                    <a:pt x="4716" y="0"/>
                    <a:pt x="4435" y="0"/>
                  </a:cubicBezTo>
                  <a:close/>
                </a:path>
              </a:pathLst>
            </a:custGeom>
            <a:solidFill>
              <a:schemeClr val="lt2"/>
            </a:solidFill>
            <a:ln w="62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" name="Google Shape;353;p46">
              <a:extLst>
                <a:ext uri="{FF2B5EF4-FFF2-40B4-BE49-F238E27FC236}">
                  <a16:creationId xmlns:a16="http://schemas.microsoft.com/office/drawing/2014/main" id="{6DC56A10-4499-7243-D763-D44D25A66C5E}"/>
                </a:ext>
              </a:extLst>
            </p:cNvPr>
            <p:cNvSpPr/>
            <p:nvPr/>
          </p:nvSpPr>
          <p:spPr>
            <a:xfrm>
              <a:off x="6909286" y="2265295"/>
              <a:ext cx="174432" cy="173631"/>
            </a:xfrm>
            <a:custGeom>
              <a:avLst/>
              <a:gdLst/>
              <a:ahLst/>
              <a:cxnLst/>
              <a:rect l="l" t="t" r="r" b="b"/>
              <a:pathLst>
                <a:path w="5228" h="5204" extrusionOk="0">
                  <a:moveTo>
                    <a:pt x="4406" y="0"/>
                  </a:moveTo>
                  <a:cubicBezTo>
                    <a:pt x="4398" y="0"/>
                    <a:pt x="4390" y="0"/>
                    <a:pt x="4382" y="1"/>
                  </a:cubicBezTo>
                  <a:lnTo>
                    <a:pt x="536" y="239"/>
                  </a:lnTo>
                  <a:cubicBezTo>
                    <a:pt x="227" y="262"/>
                    <a:pt x="1" y="524"/>
                    <a:pt x="13" y="834"/>
                  </a:cubicBezTo>
                  <a:lnTo>
                    <a:pt x="251" y="4680"/>
                  </a:lnTo>
                  <a:cubicBezTo>
                    <a:pt x="274" y="4981"/>
                    <a:pt x="523" y="5204"/>
                    <a:pt x="812" y="5204"/>
                  </a:cubicBezTo>
                  <a:cubicBezTo>
                    <a:pt x="819" y="5204"/>
                    <a:pt x="827" y="5204"/>
                    <a:pt x="834" y="5204"/>
                  </a:cubicBezTo>
                  <a:lnTo>
                    <a:pt x="4692" y="4965"/>
                  </a:lnTo>
                  <a:cubicBezTo>
                    <a:pt x="5001" y="4942"/>
                    <a:pt x="5228" y="4680"/>
                    <a:pt x="5216" y="4370"/>
                  </a:cubicBezTo>
                  <a:lnTo>
                    <a:pt x="4978" y="524"/>
                  </a:lnTo>
                  <a:cubicBezTo>
                    <a:pt x="4954" y="223"/>
                    <a:pt x="4705" y="0"/>
                    <a:pt x="4406" y="0"/>
                  </a:cubicBezTo>
                  <a:close/>
                </a:path>
              </a:pathLst>
            </a:custGeom>
            <a:solidFill>
              <a:schemeClr val="lt2"/>
            </a:solidFill>
            <a:ln w="62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Google Shape;354;p46">
              <a:extLst>
                <a:ext uri="{FF2B5EF4-FFF2-40B4-BE49-F238E27FC236}">
                  <a16:creationId xmlns:a16="http://schemas.microsoft.com/office/drawing/2014/main" id="{0F1B0931-F013-F5D7-DF04-1D4A4EE9979D}"/>
                </a:ext>
              </a:extLst>
            </p:cNvPr>
            <p:cNvSpPr/>
            <p:nvPr/>
          </p:nvSpPr>
          <p:spPr>
            <a:xfrm>
              <a:off x="6922798" y="2486899"/>
              <a:ext cx="174833" cy="173331"/>
            </a:xfrm>
            <a:custGeom>
              <a:avLst/>
              <a:gdLst/>
              <a:ahLst/>
              <a:cxnLst/>
              <a:rect l="l" t="t" r="r" b="b"/>
              <a:pathLst>
                <a:path w="5240" h="5195" extrusionOk="0">
                  <a:moveTo>
                    <a:pt x="4439" y="0"/>
                  </a:moveTo>
                  <a:cubicBezTo>
                    <a:pt x="4424" y="0"/>
                    <a:pt x="4409" y="1"/>
                    <a:pt x="4394" y="2"/>
                  </a:cubicBezTo>
                  <a:lnTo>
                    <a:pt x="536" y="240"/>
                  </a:lnTo>
                  <a:cubicBezTo>
                    <a:pt x="239" y="252"/>
                    <a:pt x="1" y="514"/>
                    <a:pt x="24" y="824"/>
                  </a:cubicBezTo>
                  <a:lnTo>
                    <a:pt x="262" y="4681"/>
                  </a:lnTo>
                  <a:cubicBezTo>
                    <a:pt x="274" y="4965"/>
                    <a:pt x="513" y="5195"/>
                    <a:pt x="803" y="5195"/>
                  </a:cubicBezTo>
                  <a:cubicBezTo>
                    <a:pt x="817" y="5195"/>
                    <a:pt x="832" y="5194"/>
                    <a:pt x="846" y="5193"/>
                  </a:cubicBezTo>
                  <a:lnTo>
                    <a:pt x="4703" y="4955"/>
                  </a:lnTo>
                  <a:cubicBezTo>
                    <a:pt x="5001" y="4931"/>
                    <a:pt x="5239" y="4669"/>
                    <a:pt x="5215" y="4372"/>
                  </a:cubicBezTo>
                  <a:lnTo>
                    <a:pt x="4977" y="514"/>
                  </a:lnTo>
                  <a:cubicBezTo>
                    <a:pt x="4966" y="220"/>
                    <a:pt x="4728" y="0"/>
                    <a:pt x="4439" y="0"/>
                  </a:cubicBezTo>
                  <a:close/>
                </a:path>
              </a:pathLst>
            </a:custGeom>
            <a:solidFill>
              <a:schemeClr val="lt2"/>
            </a:solidFill>
            <a:ln w="62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" name="Google Shape;355;p46">
              <a:extLst>
                <a:ext uri="{FF2B5EF4-FFF2-40B4-BE49-F238E27FC236}">
                  <a16:creationId xmlns:a16="http://schemas.microsoft.com/office/drawing/2014/main" id="{E3562E29-4E47-DE44-ED7E-BB863FD649CB}"/>
                </a:ext>
              </a:extLst>
            </p:cNvPr>
            <p:cNvSpPr/>
            <p:nvPr/>
          </p:nvSpPr>
          <p:spPr>
            <a:xfrm>
              <a:off x="7116643" y="2030478"/>
              <a:ext cx="174833" cy="173331"/>
            </a:xfrm>
            <a:custGeom>
              <a:avLst/>
              <a:gdLst/>
              <a:ahLst/>
              <a:cxnLst/>
              <a:rect l="l" t="t" r="r" b="b"/>
              <a:pathLst>
                <a:path w="5240" h="5195" extrusionOk="0">
                  <a:moveTo>
                    <a:pt x="4439" y="0"/>
                  </a:moveTo>
                  <a:cubicBezTo>
                    <a:pt x="4424" y="0"/>
                    <a:pt x="4409" y="1"/>
                    <a:pt x="4394" y="2"/>
                  </a:cubicBezTo>
                  <a:lnTo>
                    <a:pt x="537" y="240"/>
                  </a:lnTo>
                  <a:cubicBezTo>
                    <a:pt x="239" y="252"/>
                    <a:pt x="1" y="514"/>
                    <a:pt x="25" y="823"/>
                  </a:cubicBezTo>
                  <a:lnTo>
                    <a:pt x="263" y="4681"/>
                  </a:lnTo>
                  <a:cubicBezTo>
                    <a:pt x="274" y="4965"/>
                    <a:pt x="513" y="5195"/>
                    <a:pt x="803" y="5195"/>
                  </a:cubicBezTo>
                  <a:cubicBezTo>
                    <a:pt x="818" y="5195"/>
                    <a:pt x="832" y="5194"/>
                    <a:pt x="846" y="5193"/>
                  </a:cubicBezTo>
                  <a:lnTo>
                    <a:pt x="4704" y="4955"/>
                  </a:lnTo>
                  <a:cubicBezTo>
                    <a:pt x="5001" y="4931"/>
                    <a:pt x="5240" y="4669"/>
                    <a:pt x="5216" y="4372"/>
                  </a:cubicBezTo>
                  <a:lnTo>
                    <a:pt x="4978" y="514"/>
                  </a:lnTo>
                  <a:cubicBezTo>
                    <a:pt x="4966" y="219"/>
                    <a:pt x="4728" y="0"/>
                    <a:pt x="4439" y="0"/>
                  </a:cubicBezTo>
                  <a:close/>
                </a:path>
              </a:pathLst>
            </a:custGeom>
            <a:solidFill>
              <a:schemeClr val="lt2"/>
            </a:solidFill>
            <a:ln w="62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" name="Google Shape;356;p46">
              <a:extLst>
                <a:ext uri="{FF2B5EF4-FFF2-40B4-BE49-F238E27FC236}">
                  <a16:creationId xmlns:a16="http://schemas.microsoft.com/office/drawing/2014/main" id="{666121A1-0A89-0A47-A463-FCA9239558DE}"/>
                </a:ext>
              </a:extLst>
            </p:cNvPr>
            <p:cNvSpPr/>
            <p:nvPr/>
          </p:nvSpPr>
          <p:spPr>
            <a:xfrm>
              <a:off x="7130556" y="2251749"/>
              <a:ext cx="174432" cy="173331"/>
            </a:xfrm>
            <a:custGeom>
              <a:avLst/>
              <a:gdLst/>
              <a:ahLst/>
              <a:cxnLst/>
              <a:rect l="l" t="t" r="r" b="b"/>
              <a:pathLst>
                <a:path w="5228" h="5195" extrusionOk="0">
                  <a:moveTo>
                    <a:pt x="4425" y="0"/>
                  </a:moveTo>
                  <a:cubicBezTo>
                    <a:pt x="4411" y="0"/>
                    <a:pt x="4396" y="1"/>
                    <a:pt x="4382" y="2"/>
                  </a:cubicBezTo>
                  <a:lnTo>
                    <a:pt x="536" y="240"/>
                  </a:lnTo>
                  <a:cubicBezTo>
                    <a:pt x="227" y="252"/>
                    <a:pt x="0" y="514"/>
                    <a:pt x="12" y="823"/>
                  </a:cubicBezTo>
                  <a:lnTo>
                    <a:pt x="251" y="4681"/>
                  </a:lnTo>
                  <a:cubicBezTo>
                    <a:pt x="273" y="4975"/>
                    <a:pt x="511" y="5195"/>
                    <a:pt x="801" y="5195"/>
                  </a:cubicBezTo>
                  <a:cubicBezTo>
                    <a:pt x="816" y="5195"/>
                    <a:pt x="831" y="5194"/>
                    <a:pt x="846" y="5193"/>
                  </a:cubicBezTo>
                  <a:lnTo>
                    <a:pt x="4692" y="4955"/>
                  </a:lnTo>
                  <a:cubicBezTo>
                    <a:pt x="5001" y="4943"/>
                    <a:pt x="5227" y="4681"/>
                    <a:pt x="5215" y="4371"/>
                  </a:cubicBezTo>
                  <a:lnTo>
                    <a:pt x="4977" y="514"/>
                  </a:lnTo>
                  <a:cubicBezTo>
                    <a:pt x="4955" y="230"/>
                    <a:pt x="4715" y="0"/>
                    <a:pt x="4425" y="0"/>
                  </a:cubicBezTo>
                  <a:close/>
                </a:path>
              </a:pathLst>
            </a:custGeom>
            <a:solidFill>
              <a:schemeClr val="lt2"/>
            </a:solidFill>
            <a:ln w="62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Google Shape;357;p46">
              <a:extLst>
                <a:ext uri="{FF2B5EF4-FFF2-40B4-BE49-F238E27FC236}">
                  <a16:creationId xmlns:a16="http://schemas.microsoft.com/office/drawing/2014/main" id="{F9E75998-45C4-8558-2D4B-E42983CD1CF3}"/>
                </a:ext>
              </a:extLst>
            </p:cNvPr>
            <p:cNvSpPr/>
            <p:nvPr/>
          </p:nvSpPr>
          <p:spPr>
            <a:xfrm>
              <a:off x="7144069" y="2472986"/>
              <a:ext cx="174833" cy="173698"/>
            </a:xfrm>
            <a:custGeom>
              <a:avLst/>
              <a:gdLst/>
              <a:ahLst/>
              <a:cxnLst/>
              <a:rect l="l" t="t" r="r" b="b"/>
              <a:pathLst>
                <a:path w="5240" h="5206" extrusionOk="0">
                  <a:moveTo>
                    <a:pt x="4436" y="1"/>
                  </a:moveTo>
                  <a:cubicBezTo>
                    <a:pt x="4422" y="1"/>
                    <a:pt x="4408" y="1"/>
                    <a:pt x="4394" y="2"/>
                  </a:cubicBezTo>
                  <a:lnTo>
                    <a:pt x="536" y="241"/>
                  </a:lnTo>
                  <a:cubicBezTo>
                    <a:pt x="238" y="264"/>
                    <a:pt x="0" y="526"/>
                    <a:pt x="24" y="824"/>
                  </a:cubicBezTo>
                  <a:lnTo>
                    <a:pt x="262" y="4682"/>
                  </a:lnTo>
                  <a:cubicBezTo>
                    <a:pt x="285" y="4983"/>
                    <a:pt x="535" y="5206"/>
                    <a:pt x="823" y="5206"/>
                  </a:cubicBezTo>
                  <a:cubicBezTo>
                    <a:pt x="831" y="5206"/>
                    <a:pt x="838" y="5206"/>
                    <a:pt x="846" y="5205"/>
                  </a:cubicBezTo>
                  <a:lnTo>
                    <a:pt x="4703" y="4955"/>
                  </a:lnTo>
                  <a:cubicBezTo>
                    <a:pt x="5013" y="4944"/>
                    <a:pt x="5239" y="4682"/>
                    <a:pt x="5215" y="4372"/>
                  </a:cubicBezTo>
                  <a:lnTo>
                    <a:pt x="4977" y="526"/>
                  </a:lnTo>
                  <a:cubicBezTo>
                    <a:pt x="4966" y="231"/>
                    <a:pt x="4727" y="1"/>
                    <a:pt x="4436" y="1"/>
                  </a:cubicBezTo>
                  <a:close/>
                </a:path>
              </a:pathLst>
            </a:custGeom>
            <a:solidFill>
              <a:schemeClr val="lt2"/>
            </a:solidFill>
            <a:ln w="62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358;p46">
              <a:extLst>
                <a:ext uri="{FF2B5EF4-FFF2-40B4-BE49-F238E27FC236}">
                  <a16:creationId xmlns:a16="http://schemas.microsoft.com/office/drawing/2014/main" id="{55D0FC3B-AFCE-E36B-461C-9ED6961FEF45}"/>
                </a:ext>
              </a:extLst>
            </p:cNvPr>
            <p:cNvSpPr/>
            <p:nvPr/>
          </p:nvSpPr>
          <p:spPr>
            <a:xfrm>
              <a:off x="7337914" y="2016565"/>
              <a:ext cx="174833" cy="173365"/>
            </a:xfrm>
            <a:custGeom>
              <a:avLst/>
              <a:gdLst/>
              <a:ahLst/>
              <a:cxnLst/>
              <a:rect l="l" t="t" r="r" b="b"/>
              <a:pathLst>
                <a:path w="5240" h="5196" extrusionOk="0">
                  <a:moveTo>
                    <a:pt x="4437" y="1"/>
                  </a:moveTo>
                  <a:cubicBezTo>
                    <a:pt x="4422" y="1"/>
                    <a:pt x="4408" y="1"/>
                    <a:pt x="4394" y="2"/>
                  </a:cubicBezTo>
                  <a:lnTo>
                    <a:pt x="548" y="240"/>
                  </a:lnTo>
                  <a:cubicBezTo>
                    <a:pt x="239" y="264"/>
                    <a:pt x="1" y="526"/>
                    <a:pt x="24" y="824"/>
                  </a:cubicBezTo>
                  <a:lnTo>
                    <a:pt x="262" y="4681"/>
                  </a:lnTo>
                  <a:cubicBezTo>
                    <a:pt x="285" y="4976"/>
                    <a:pt x="523" y="5195"/>
                    <a:pt x="803" y="5195"/>
                  </a:cubicBezTo>
                  <a:cubicBezTo>
                    <a:pt x="817" y="5195"/>
                    <a:pt x="831" y="5194"/>
                    <a:pt x="846" y="5193"/>
                  </a:cubicBezTo>
                  <a:lnTo>
                    <a:pt x="4704" y="4955"/>
                  </a:lnTo>
                  <a:cubicBezTo>
                    <a:pt x="5013" y="4943"/>
                    <a:pt x="5239" y="4681"/>
                    <a:pt x="5227" y="4372"/>
                  </a:cubicBezTo>
                  <a:lnTo>
                    <a:pt x="4977" y="514"/>
                  </a:lnTo>
                  <a:cubicBezTo>
                    <a:pt x="4966" y="230"/>
                    <a:pt x="4727" y="1"/>
                    <a:pt x="4437" y="1"/>
                  </a:cubicBezTo>
                  <a:close/>
                </a:path>
              </a:pathLst>
            </a:custGeom>
            <a:solidFill>
              <a:schemeClr val="lt2"/>
            </a:solidFill>
            <a:ln w="62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" name="Google Shape;359;p46">
              <a:extLst>
                <a:ext uri="{FF2B5EF4-FFF2-40B4-BE49-F238E27FC236}">
                  <a16:creationId xmlns:a16="http://schemas.microsoft.com/office/drawing/2014/main" id="{F0421811-E518-52A2-EF3E-0E58C6039588}"/>
                </a:ext>
              </a:extLst>
            </p:cNvPr>
            <p:cNvSpPr/>
            <p:nvPr/>
          </p:nvSpPr>
          <p:spPr>
            <a:xfrm>
              <a:off x="7351827" y="2237869"/>
              <a:ext cx="174799" cy="173665"/>
            </a:xfrm>
            <a:custGeom>
              <a:avLst/>
              <a:gdLst/>
              <a:ahLst/>
              <a:cxnLst/>
              <a:rect l="l" t="t" r="r" b="b"/>
              <a:pathLst>
                <a:path w="5239" h="5205" extrusionOk="0">
                  <a:moveTo>
                    <a:pt x="4416" y="1"/>
                  </a:moveTo>
                  <a:cubicBezTo>
                    <a:pt x="4409" y="1"/>
                    <a:pt x="4401" y="1"/>
                    <a:pt x="4394" y="1"/>
                  </a:cubicBezTo>
                  <a:lnTo>
                    <a:pt x="536" y="239"/>
                  </a:lnTo>
                  <a:cubicBezTo>
                    <a:pt x="226" y="263"/>
                    <a:pt x="0" y="525"/>
                    <a:pt x="24" y="834"/>
                  </a:cubicBezTo>
                  <a:lnTo>
                    <a:pt x="262" y="4680"/>
                  </a:lnTo>
                  <a:cubicBezTo>
                    <a:pt x="274" y="4982"/>
                    <a:pt x="523" y="5204"/>
                    <a:pt x="822" y="5204"/>
                  </a:cubicBezTo>
                  <a:cubicBezTo>
                    <a:pt x="830" y="5204"/>
                    <a:pt x="838" y="5204"/>
                    <a:pt x="846" y="5204"/>
                  </a:cubicBezTo>
                  <a:lnTo>
                    <a:pt x="4703" y="4966"/>
                  </a:lnTo>
                  <a:cubicBezTo>
                    <a:pt x="5001" y="4942"/>
                    <a:pt x="5239" y="4680"/>
                    <a:pt x="5215" y="4371"/>
                  </a:cubicBezTo>
                  <a:lnTo>
                    <a:pt x="4977" y="525"/>
                  </a:lnTo>
                  <a:cubicBezTo>
                    <a:pt x="4954" y="223"/>
                    <a:pt x="4704" y="1"/>
                    <a:pt x="4416" y="1"/>
                  </a:cubicBezTo>
                  <a:close/>
                </a:path>
              </a:pathLst>
            </a:custGeom>
            <a:solidFill>
              <a:schemeClr val="lt2"/>
            </a:solidFill>
            <a:ln w="62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" name="Google Shape;360;p46">
              <a:extLst>
                <a:ext uri="{FF2B5EF4-FFF2-40B4-BE49-F238E27FC236}">
                  <a16:creationId xmlns:a16="http://schemas.microsoft.com/office/drawing/2014/main" id="{29448729-F71E-D6CA-30E3-30F6A31313E4}"/>
                </a:ext>
              </a:extLst>
            </p:cNvPr>
            <p:cNvSpPr/>
            <p:nvPr/>
          </p:nvSpPr>
          <p:spPr>
            <a:xfrm>
              <a:off x="7365339" y="2459140"/>
              <a:ext cx="174799" cy="173698"/>
            </a:xfrm>
            <a:custGeom>
              <a:avLst/>
              <a:gdLst/>
              <a:ahLst/>
              <a:cxnLst/>
              <a:rect l="l" t="t" r="r" b="b"/>
              <a:pathLst>
                <a:path w="5239" h="5206" extrusionOk="0">
                  <a:moveTo>
                    <a:pt x="4417" y="0"/>
                  </a:moveTo>
                  <a:cubicBezTo>
                    <a:pt x="4409" y="0"/>
                    <a:pt x="4401" y="0"/>
                    <a:pt x="4393" y="1"/>
                  </a:cubicBezTo>
                  <a:lnTo>
                    <a:pt x="548" y="239"/>
                  </a:lnTo>
                  <a:cubicBezTo>
                    <a:pt x="238" y="263"/>
                    <a:pt x="0" y="525"/>
                    <a:pt x="24" y="834"/>
                  </a:cubicBezTo>
                  <a:lnTo>
                    <a:pt x="262" y="4680"/>
                  </a:lnTo>
                  <a:cubicBezTo>
                    <a:pt x="285" y="4975"/>
                    <a:pt x="524" y="5205"/>
                    <a:pt x="804" y="5205"/>
                  </a:cubicBezTo>
                  <a:cubicBezTo>
                    <a:pt x="818" y="5205"/>
                    <a:pt x="832" y="5205"/>
                    <a:pt x="845" y="5204"/>
                  </a:cubicBezTo>
                  <a:lnTo>
                    <a:pt x="4703" y="4966"/>
                  </a:lnTo>
                  <a:cubicBezTo>
                    <a:pt x="5013" y="4942"/>
                    <a:pt x="5239" y="4680"/>
                    <a:pt x="5227" y="4382"/>
                  </a:cubicBezTo>
                  <a:lnTo>
                    <a:pt x="4977" y="525"/>
                  </a:lnTo>
                  <a:cubicBezTo>
                    <a:pt x="4965" y="223"/>
                    <a:pt x="4716" y="0"/>
                    <a:pt x="4417" y="0"/>
                  </a:cubicBezTo>
                  <a:close/>
                </a:path>
              </a:pathLst>
            </a:custGeom>
            <a:solidFill>
              <a:schemeClr val="lt2"/>
            </a:solidFill>
            <a:ln w="62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361;p46">
              <a:extLst>
                <a:ext uri="{FF2B5EF4-FFF2-40B4-BE49-F238E27FC236}">
                  <a16:creationId xmlns:a16="http://schemas.microsoft.com/office/drawing/2014/main" id="{2BA15A80-F5EE-CFBA-6F6E-4C927F378AD7}"/>
                </a:ext>
              </a:extLst>
            </p:cNvPr>
            <p:cNvSpPr/>
            <p:nvPr/>
          </p:nvSpPr>
          <p:spPr>
            <a:xfrm>
              <a:off x="7559184" y="2002719"/>
              <a:ext cx="174833" cy="173698"/>
            </a:xfrm>
            <a:custGeom>
              <a:avLst/>
              <a:gdLst/>
              <a:ahLst/>
              <a:cxnLst/>
              <a:rect l="l" t="t" r="r" b="b"/>
              <a:pathLst>
                <a:path w="5240" h="5206" extrusionOk="0">
                  <a:moveTo>
                    <a:pt x="4417" y="0"/>
                  </a:moveTo>
                  <a:cubicBezTo>
                    <a:pt x="4409" y="0"/>
                    <a:pt x="4402" y="0"/>
                    <a:pt x="4394" y="0"/>
                  </a:cubicBezTo>
                  <a:lnTo>
                    <a:pt x="548" y="251"/>
                  </a:lnTo>
                  <a:cubicBezTo>
                    <a:pt x="238" y="262"/>
                    <a:pt x="0" y="524"/>
                    <a:pt x="24" y="834"/>
                  </a:cubicBezTo>
                  <a:lnTo>
                    <a:pt x="262" y="4680"/>
                  </a:lnTo>
                  <a:cubicBezTo>
                    <a:pt x="285" y="4975"/>
                    <a:pt x="524" y="5205"/>
                    <a:pt x="805" y="5205"/>
                  </a:cubicBezTo>
                  <a:cubicBezTo>
                    <a:pt x="818" y="5205"/>
                    <a:pt x="832" y="5205"/>
                    <a:pt x="846" y="5204"/>
                  </a:cubicBezTo>
                  <a:lnTo>
                    <a:pt x="4703" y="4965"/>
                  </a:lnTo>
                  <a:cubicBezTo>
                    <a:pt x="5013" y="4942"/>
                    <a:pt x="5239" y="4680"/>
                    <a:pt x="5227" y="4382"/>
                  </a:cubicBezTo>
                  <a:lnTo>
                    <a:pt x="4989" y="524"/>
                  </a:lnTo>
                  <a:cubicBezTo>
                    <a:pt x="4966" y="223"/>
                    <a:pt x="4716" y="0"/>
                    <a:pt x="4417" y="0"/>
                  </a:cubicBezTo>
                  <a:close/>
                </a:path>
              </a:pathLst>
            </a:custGeom>
            <a:solidFill>
              <a:schemeClr val="lt2"/>
            </a:solidFill>
            <a:ln w="62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" name="Google Shape;362;p46">
              <a:extLst>
                <a:ext uri="{FF2B5EF4-FFF2-40B4-BE49-F238E27FC236}">
                  <a16:creationId xmlns:a16="http://schemas.microsoft.com/office/drawing/2014/main" id="{4BDF929C-2D48-6E9B-C299-713C5D0FA30A}"/>
                </a:ext>
              </a:extLst>
            </p:cNvPr>
            <p:cNvSpPr/>
            <p:nvPr/>
          </p:nvSpPr>
          <p:spPr>
            <a:xfrm>
              <a:off x="7573464" y="2225091"/>
              <a:ext cx="187545" cy="392673"/>
            </a:xfrm>
            <a:custGeom>
              <a:avLst/>
              <a:gdLst/>
              <a:ahLst/>
              <a:cxnLst/>
              <a:rect l="l" t="t" r="r" b="b"/>
              <a:pathLst>
                <a:path w="5621" h="11769" extrusionOk="0">
                  <a:moveTo>
                    <a:pt x="3961" y="1"/>
                  </a:moveTo>
                  <a:cubicBezTo>
                    <a:pt x="3939" y="1"/>
                    <a:pt x="3917" y="2"/>
                    <a:pt x="3894" y="3"/>
                  </a:cubicBezTo>
                  <a:lnTo>
                    <a:pt x="1001" y="182"/>
                  </a:lnTo>
                  <a:cubicBezTo>
                    <a:pt x="430" y="217"/>
                    <a:pt x="1" y="705"/>
                    <a:pt x="37" y="1277"/>
                  </a:cubicBezTo>
                  <a:lnTo>
                    <a:pt x="620" y="10802"/>
                  </a:lnTo>
                  <a:cubicBezTo>
                    <a:pt x="654" y="11351"/>
                    <a:pt x="1118" y="11768"/>
                    <a:pt x="1661" y="11768"/>
                  </a:cubicBezTo>
                  <a:cubicBezTo>
                    <a:pt x="1683" y="11768"/>
                    <a:pt x="1705" y="11768"/>
                    <a:pt x="1727" y="11766"/>
                  </a:cubicBezTo>
                  <a:lnTo>
                    <a:pt x="4609" y="11588"/>
                  </a:lnTo>
                  <a:cubicBezTo>
                    <a:pt x="5180" y="11552"/>
                    <a:pt x="5621" y="11064"/>
                    <a:pt x="5585" y="10492"/>
                  </a:cubicBezTo>
                  <a:lnTo>
                    <a:pt x="4990" y="967"/>
                  </a:lnTo>
                  <a:cubicBezTo>
                    <a:pt x="4955" y="418"/>
                    <a:pt x="4503" y="1"/>
                    <a:pt x="3961" y="1"/>
                  </a:cubicBezTo>
                  <a:close/>
                </a:path>
              </a:pathLst>
            </a:custGeom>
            <a:solidFill>
              <a:schemeClr val="lt2"/>
            </a:solidFill>
            <a:ln w="62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" name="Google Shape;363;p46">
              <a:extLst>
                <a:ext uri="{FF2B5EF4-FFF2-40B4-BE49-F238E27FC236}">
                  <a16:creationId xmlns:a16="http://schemas.microsoft.com/office/drawing/2014/main" id="{B5B338C8-ACDF-9A91-700F-44F389B8EF73}"/>
                </a:ext>
              </a:extLst>
            </p:cNvPr>
            <p:cNvSpPr/>
            <p:nvPr/>
          </p:nvSpPr>
          <p:spPr>
            <a:xfrm>
              <a:off x="7780855" y="1989174"/>
              <a:ext cx="174399" cy="173331"/>
            </a:xfrm>
            <a:custGeom>
              <a:avLst/>
              <a:gdLst/>
              <a:ahLst/>
              <a:cxnLst/>
              <a:rect l="l" t="t" r="r" b="b"/>
              <a:pathLst>
                <a:path w="5227" h="5195" extrusionOk="0">
                  <a:moveTo>
                    <a:pt x="4424" y="0"/>
                  </a:moveTo>
                  <a:cubicBezTo>
                    <a:pt x="4410" y="0"/>
                    <a:pt x="4396" y="1"/>
                    <a:pt x="4382" y="2"/>
                  </a:cubicBezTo>
                  <a:lnTo>
                    <a:pt x="536" y="240"/>
                  </a:lnTo>
                  <a:cubicBezTo>
                    <a:pt x="226" y="264"/>
                    <a:pt x="0" y="526"/>
                    <a:pt x="12" y="823"/>
                  </a:cubicBezTo>
                  <a:lnTo>
                    <a:pt x="250" y="4681"/>
                  </a:lnTo>
                  <a:cubicBezTo>
                    <a:pt x="273" y="4975"/>
                    <a:pt x="511" y="5195"/>
                    <a:pt x="801" y="5195"/>
                  </a:cubicBezTo>
                  <a:cubicBezTo>
                    <a:pt x="815" y="5195"/>
                    <a:pt x="830" y="5194"/>
                    <a:pt x="845" y="5193"/>
                  </a:cubicBezTo>
                  <a:lnTo>
                    <a:pt x="4691" y="4955"/>
                  </a:lnTo>
                  <a:cubicBezTo>
                    <a:pt x="5001" y="4943"/>
                    <a:pt x="5227" y="4681"/>
                    <a:pt x="5215" y="4371"/>
                  </a:cubicBezTo>
                  <a:lnTo>
                    <a:pt x="4977" y="514"/>
                  </a:lnTo>
                  <a:cubicBezTo>
                    <a:pt x="4954" y="230"/>
                    <a:pt x="4715" y="0"/>
                    <a:pt x="4424" y="0"/>
                  </a:cubicBezTo>
                  <a:close/>
                </a:path>
              </a:pathLst>
            </a:custGeom>
            <a:solidFill>
              <a:schemeClr val="lt2"/>
            </a:solidFill>
            <a:ln w="62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" name="Google Shape;364;p46">
              <a:extLst>
                <a:ext uri="{FF2B5EF4-FFF2-40B4-BE49-F238E27FC236}">
                  <a16:creationId xmlns:a16="http://schemas.microsoft.com/office/drawing/2014/main" id="{31DC147A-73DB-3992-526D-B99B822A1877}"/>
                </a:ext>
              </a:extLst>
            </p:cNvPr>
            <p:cNvSpPr/>
            <p:nvPr/>
          </p:nvSpPr>
          <p:spPr>
            <a:xfrm>
              <a:off x="7794334" y="2210411"/>
              <a:ext cx="174833" cy="173698"/>
            </a:xfrm>
            <a:custGeom>
              <a:avLst/>
              <a:gdLst/>
              <a:ahLst/>
              <a:cxnLst/>
              <a:rect l="l" t="t" r="r" b="b"/>
              <a:pathLst>
                <a:path w="5240" h="5206" extrusionOk="0">
                  <a:moveTo>
                    <a:pt x="4437" y="1"/>
                  </a:moveTo>
                  <a:cubicBezTo>
                    <a:pt x="4423" y="1"/>
                    <a:pt x="4409" y="1"/>
                    <a:pt x="4394" y="2"/>
                  </a:cubicBezTo>
                  <a:lnTo>
                    <a:pt x="537" y="241"/>
                  </a:lnTo>
                  <a:cubicBezTo>
                    <a:pt x="239" y="264"/>
                    <a:pt x="1" y="526"/>
                    <a:pt x="25" y="824"/>
                  </a:cubicBezTo>
                  <a:lnTo>
                    <a:pt x="263" y="4682"/>
                  </a:lnTo>
                  <a:cubicBezTo>
                    <a:pt x="286" y="4983"/>
                    <a:pt x="524" y="5206"/>
                    <a:pt x="823" y="5206"/>
                  </a:cubicBezTo>
                  <a:cubicBezTo>
                    <a:pt x="831" y="5206"/>
                    <a:pt x="838" y="5206"/>
                    <a:pt x="846" y="5205"/>
                  </a:cubicBezTo>
                  <a:lnTo>
                    <a:pt x="4704" y="4967"/>
                  </a:lnTo>
                  <a:cubicBezTo>
                    <a:pt x="5013" y="4944"/>
                    <a:pt x="5240" y="4682"/>
                    <a:pt x="5216" y="4372"/>
                  </a:cubicBezTo>
                  <a:lnTo>
                    <a:pt x="4978" y="526"/>
                  </a:lnTo>
                  <a:cubicBezTo>
                    <a:pt x="4966" y="231"/>
                    <a:pt x="4727" y="1"/>
                    <a:pt x="4437" y="1"/>
                  </a:cubicBezTo>
                  <a:close/>
                </a:path>
              </a:pathLst>
            </a:custGeom>
            <a:solidFill>
              <a:schemeClr val="lt2"/>
            </a:solidFill>
            <a:ln w="62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" name="Google Shape;365;p46">
              <a:extLst>
                <a:ext uri="{FF2B5EF4-FFF2-40B4-BE49-F238E27FC236}">
                  <a16:creationId xmlns:a16="http://schemas.microsoft.com/office/drawing/2014/main" id="{113E5406-BC2B-B5CF-E247-3788CB8D0CC4}"/>
                </a:ext>
              </a:extLst>
            </p:cNvPr>
            <p:cNvSpPr/>
            <p:nvPr/>
          </p:nvSpPr>
          <p:spPr>
            <a:xfrm>
              <a:off x="7808247" y="2431714"/>
              <a:ext cx="174833" cy="173665"/>
            </a:xfrm>
            <a:custGeom>
              <a:avLst/>
              <a:gdLst/>
              <a:ahLst/>
              <a:cxnLst/>
              <a:rect l="l" t="t" r="r" b="b"/>
              <a:pathLst>
                <a:path w="5240" h="5205" extrusionOk="0">
                  <a:moveTo>
                    <a:pt x="4416" y="1"/>
                  </a:moveTo>
                  <a:cubicBezTo>
                    <a:pt x="4409" y="1"/>
                    <a:pt x="4401" y="1"/>
                    <a:pt x="4394" y="1"/>
                  </a:cubicBezTo>
                  <a:lnTo>
                    <a:pt x="536" y="239"/>
                  </a:lnTo>
                  <a:cubicBezTo>
                    <a:pt x="227" y="263"/>
                    <a:pt x="1" y="525"/>
                    <a:pt x="12" y="835"/>
                  </a:cubicBezTo>
                  <a:lnTo>
                    <a:pt x="251" y="4680"/>
                  </a:lnTo>
                  <a:cubicBezTo>
                    <a:pt x="274" y="4982"/>
                    <a:pt x="523" y="5205"/>
                    <a:pt x="823" y="5205"/>
                  </a:cubicBezTo>
                  <a:cubicBezTo>
                    <a:pt x="830" y="5205"/>
                    <a:pt x="838" y="5205"/>
                    <a:pt x="846" y="5204"/>
                  </a:cubicBezTo>
                  <a:lnTo>
                    <a:pt x="4692" y="4966"/>
                  </a:lnTo>
                  <a:cubicBezTo>
                    <a:pt x="5001" y="4942"/>
                    <a:pt x="5239" y="4680"/>
                    <a:pt x="5215" y="4383"/>
                  </a:cubicBezTo>
                  <a:lnTo>
                    <a:pt x="4977" y="525"/>
                  </a:lnTo>
                  <a:cubicBezTo>
                    <a:pt x="4954" y="223"/>
                    <a:pt x="4705" y="1"/>
                    <a:pt x="4416" y="1"/>
                  </a:cubicBezTo>
                  <a:close/>
                </a:path>
              </a:pathLst>
            </a:custGeom>
            <a:solidFill>
              <a:schemeClr val="lt2"/>
            </a:solidFill>
            <a:ln w="62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" name="Google Shape;366;p46">
              <a:extLst>
                <a:ext uri="{FF2B5EF4-FFF2-40B4-BE49-F238E27FC236}">
                  <a16:creationId xmlns:a16="http://schemas.microsoft.com/office/drawing/2014/main" id="{B0379ACF-EDDB-C9FE-665C-4028959DFBE7}"/>
                </a:ext>
              </a:extLst>
            </p:cNvPr>
            <p:cNvSpPr/>
            <p:nvPr/>
          </p:nvSpPr>
          <p:spPr>
            <a:xfrm>
              <a:off x="6800052" y="1292065"/>
              <a:ext cx="1175883" cy="415961"/>
            </a:xfrm>
            <a:custGeom>
              <a:avLst/>
              <a:gdLst/>
              <a:ahLst/>
              <a:cxnLst/>
              <a:rect l="l" t="t" r="r" b="b"/>
              <a:pathLst>
                <a:path w="35243" h="12467" extrusionOk="0">
                  <a:moveTo>
                    <a:pt x="34624" y="0"/>
                  </a:moveTo>
                  <a:lnTo>
                    <a:pt x="0" y="2048"/>
                  </a:lnTo>
                  <a:lnTo>
                    <a:pt x="608" y="12466"/>
                  </a:lnTo>
                  <a:lnTo>
                    <a:pt x="35243" y="10418"/>
                  </a:lnTo>
                  <a:lnTo>
                    <a:pt x="34624" y="0"/>
                  </a:lnTo>
                  <a:close/>
                </a:path>
              </a:pathLst>
            </a:custGeom>
            <a:solidFill>
              <a:srgbClr val="FFDB48"/>
            </a:solidFill>
            <a:ln w="62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" name="Google Shape;367;p46">
              <a:extLst>
                <a:ext uri="{FF2B5EF4-FFF2-40B4-BE49-F238E27FC236}">
                  <a16:creationId xmlns:a16="http://schemas.microsoft.com/office/drawing/2014/main" id="{8E6E5469-1F43-F1D4-FD59-08088FC4F5BB}"/>
                </a:ext>
              </a:extLst>
            </p:cNvPr>
            <p:cNvSpPr/>
            <p:nvPr/>
          </p:nvSpPr>
          <p:spPr>
            <a:xfrm>
              <a:off x="6782569" y="1262204"/>
              <a:ext cx="1210449" cy="476052"/>
            </a:xfrm>
            <a:custGeom>
              <a:avLst/>
              <a:gdLst/>
              <a:ahLst/>
              <a:cxnLst/>
              <a:rect l="l" t="t" r="r" b="b"/>
              <a:pathLst>
                <a:path w="36279" h="14268" extrusionOk="0">
                  <a:moveTo>
                    <a:pt x="33225" y="1524"/>
                  </a:moveTo>
                  <a:cubicBezTo>
                    <a:pt x="33792" y="1524"/>
                    <a:pt x="34268" y="1965"/>
                    <a:pt x="34303" y="2538"/>
                  </a:cubicBezTo>
                  <a:lnTo>
                    <a:pt x="34731" y="9801"/>
                  </a:lnTo>
                  <a:cubicBezTo>
                    <a:pt x="34767" y="10396"/>
                    <a:pt x="34314" y="10908"/>
                    <a:pt x="33707" y="10944"/>
                  </a:cubicBezTo>
                  <a:lnTo>
                    <a:pt x="3120" y="12754"/>
                  </a:lnTo>
                  <a:cubicBezTo>
                    <a:pt x="3105" y="12754"/>
                    <a:pt x="3090" y="12755"/>
                    <a:pt x="3075" y="12755"/>
                  </a:cubicBezTo>
                  <a:cubicBezTo>
                    <a:pt x="2499" y="12755"/>
                    <a:pt x="2012" y="12310"/>
                    <a:pt x="1977" y="11730"/>
                  </a:cubicBezTo>
                  <a:lnTo>
                    <a:pt x="1548" y="4467"/>
                  </a:lnTo>
                  <a:cubicBezTo>
                    <a:pt x="1513" y="3872"/>
                    <a:pt x="1965" y="3360"/>
                    <a:pt x="2572" y="3324"/>
                  </a:cubicBezTo>
                  <a:lnTo>
                    <a:pt x="33160" y="1526"/>
                  </a:lnTo>
                  <a:cubicBezTo>
                    <a:pt x="33182" y="1525"/>
                    <a:pt x="33204" y="1524"/>
                    <a:pt x="33225" y="1524"/>
                  </a:cubicBezTo>
                  <a:close/>
                  <a:moveTo>
                    <a:pt x="34569" y="0"/>
                  </a:moveTo>
                  <a:cubicBezTo>
                    <a:pt x="34548" y="0"/>
                    <a:pt x="34526" y="1"/>
                    <a:pt x="34505" y="2"/>
                  </a:cubicBezTo>
                  <a:lnTo>
                    <a:pt x="1048" y="1979"/>
                  </a:lnTo>
                  <a:cubicBezTo>
                    <a:pt x="453" y="2014"/>
                    <a:pt x="1" y="2526"/>
                    <a:pt x="36" y="3122"/>
                  </a:cubicBezTo>
                  <a:lnTo>
                    <a:pt x="632" y="13254"/>
                  </a:lnTo>
                  <a:cubicBezTo>
                    <a:pt x="666" y="13827"/>
                    <a:pt x="1142" y="14268"/>
                    <a:pt x="1709" y="14268"/>
                  </a:cubicBezTo>
                  <a:cubicBezTo>
                    <a:pt x="1731" y="14268"/>
                    <a:pt x="1753" y="14267"/>
                    <a:pt x="1775" y="14266"/>
                  </a:cubicBezTo>
                  <a:lnTo>
                    <a:pt x="35231" y="12290"/>
                  </a:lnTo>
                  <a:cubicBezTo>
                    <a:pt x="35827" y="12254"/>
                    <a:pt x="36279" y="11742"/>
                    <a:pt x="36243" y="11147"/>
                  </a:cubicBezTo>
                  <a:lnTo>
                    <a:pt x="35648" y="1026"/>
                  </a:lnTo>
                  <a:cubicBezTo>
                    <a:pt x="35613" y="452"/>
                    <a:pt x="35137" y="0"/>
                    <a:pt x="34569" y="0"/>
                  </a:cubicBezTo>
                  <a:close/>
                </a:path>
              </a:pathLst>
            </a:custGeom>
            <a:solidFill>
              <a:schemeClr val="lt2"/>
            </a:solidFill>
            <a:ln w="62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" name="Google Shape;368;p46">
              <a:extLst>
                <a:ext uri="{FF2B5EF4-FFF2-40B4-BE49-F238E27FC236}">
                  <a16:creationId xmlns:a16="http://schemas.microsoft.com/office/drawing/2014/main" id="{A11B7EEB-2E27-38AB-56B5-4FA33297205D}"/>
                </a:ext>
              </a:extLst>
            </p:cNvPr>
            <p:cNvSpPr/>
            <p:nvPr/>
          </p:nvSpPr>
          <p:spPr>
            <a:xfrm>
              <a:off x="7020922" y="1453747"/>
              <a:ext cx="149775" cy="147807"/>
            </a:xfrm>
            <a:custGeom>
              <a:avLst/>
              <a:gdLst/>
              <a:ahLst/>
              <a:cxnLst/>
              <a:rect l="l" t="t" r="r" b="b"/>
              <a:pathLst>
                <a:path w="4489" h="4430" extrusionOk="0">
                  <a:moveTo>
                    <a:pt x="3394" y="893"/>
                  </a:moveTo>
                  <a:lnTo>
                    <a:pt x="3441" y="1691"/>
                  </a:lnTo>
                  <a:lnTo>
                    <a:pt x="941" y="1846"/>
                  </a:lnTo>
                  <a:lnTo>
                    <a:pt x="893" y="1036"/>
                  </a:lnTo>
                  <a:lnTo>
                    <a:pt x="3394" y="893"/>
                  </a:lnTo>
                  <a:close/>
                  <a:moveTo>
                    <a:pt x="3382" y="0"/>
                  </a:moveTo>
                  <a:lnTo>
                    <a:pt x="798" y="155"/>
                  </a:lnTo>
                  <a:lnTo>
                    <a:pt x="846" y="1012"/>
                  </a:lnTo>
                  <a:lnTo>
                    <a:pt x="0" y="1048"/>
                  </a:lnTo>
                  <a:lnTo>
                    <a:pt x="155" y="3631"/>
                  </a:lnTo>
                  <a:lnTo>
                    <a:pt x="1000" y="3584"/>
                  </a:lnTo>
                  <a:lnTo>
                    <a:pt x="1060" y="4429"/>
                  </a:lnTo>
                  <a:lnTo>
                    <a:pt x="4489" y="4215"/>
                  </a:lnTo>
                  <a:lnTo>
                    <a:pt x="4429" y="3322"/>
                  </a:lnTo>
                  <a:lnTo>
                    <a:pt x="1048" y="3536"/>
                  </a:lnTo>
                  <a:lnTo>
                    <a:pt x="1000" y="2739"/>
                  </a:lnTo>
                  <a:lnTo>
                    <a:pt x="4382" y="2524"/>
                  </a:lnTo>
                  <a:lnTo>
                    <a:pt x="4275" y="798"/>
                  </a:lnTo>
                  <a:lnTo>
                    <a:pt x="3429" y="845"/>
                  </a:lnTo>
                  <a:lnTo>
                    <a:pt x="3382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" name="Google Shape;369;p46">
              <a:extLst>
                <a:ext uri="{FF2B5EF4-FFF2-40B4-BE49-F238E27FC236}">
                  <a16:creationId xmlns:a16="http://schemas.microsoft.com/office/drawing/2014/main" id="{CB0D36A8-2840-1709-168B-1D2E5E68C41E}"/>
                </a:ext>
              </a:extLst>
            </p:cNvPr>
            <p:cNvSpPr/>
            <p:nvPr/>
          </p:nvSpPr>
          <p:spPr>
            <a:xfrm>
              <a:off x="7190545" y="1469629"/>
              <a:ext cx="147807" cy="95357"/>
            </a:xfrm>
            <a:custGeom>
              <a:avLst/>
              <a:gdLst/>
              <a:ahLst/>
              <a:cxnLst/>
              <a:rect l="l" t="t" r="r" b="b"/>
              <a:pathLst>
                <a:path w="4430" h="2858" extrusionOk="0">
                  <a:moveTo>
                    <a:pt x="4275" y="0"/>
                  </a:moveTo>
                  <a:lnTo>
                    <a:pt x="0" y="262"/>
                  </a:lnTo>
                  <a:lnTo>
                    <a:pt x="48" y="1155"/>
                  </a:lnTo>
                  <a:lnTo>
                    <a:pt x="4322" y="893"/>
                  </a:lnTo>
                  <a:lnTo>
                    <a:pt x="4275" y="0"/>
                  </a:lnTo>
                  <a:close/>
                  <a:moveTo>
                    <a:pt x="4382" y="1691"/>
                  </a:moveTo>
                  <a:lnTo>
                    <a:pt x="96" y="1965"/>
                  </a:lnTo>
                  <a:lnTo>
                    <a:pt x="155" y="2858"/>
                  </a:lnTo>
                  <a:lnTo>
                    <a:pt x="4429" y="2584"/>
                  </a:lnTo>
                  <a:lnTo>
                    <a:pt x="4382" y="169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" name="Google Shape;370;p46">
              <a:extLst>
                <a:ext uri="{FF2B5EF4-FFF2-40B4-BE49-F238E27FC236}">
                  <a16:creationId xmlns:a16="http://schemas.microsoft.com/office/drawing/2014/main" id="{CDA06B9C-2B73-54EC-5A8B-8649DEC27FEA}"/>
                </a:ext>
              </a:extLst>
            </p:cNvPr>
            <p:cNvSpPr/>
            <p:nvPr/>
          </p:nvSpPr>
          <p:spPr>
            <a:xfrm>
              <a:off x="7357765" y="1430693"/>
              <a:ext cx="152178" cy="151777"/>
            </a:xfrm>
            <a:custGeom>
              <a:avLst/>
              <a:gdLst/>
              <a:ahLst/>
              <a:cxnLst/>
              <a:rect l="l" t="t" r="r" b="b"/>
              <a:pathLst>
                <a:path w="4561" h="4549" extrusionOk="0">
                  <a:moveTo>
                    <a:pt x="4299" y="1"/>
                  </a:moveTo>
                  <a:lnTo>
                    <a:pt x="3406" y="60"/>
                  </a:lnTo>
                  <a:lnTo>
                    <a:pt x="3454" y="905"/>
                  </a:lnTo>
                  <a:lnTo>
                    <a:pt x="2644" y="953"/>
                  </a:lnTo>
                  <a:lnTo>
                    <a:pt x="2596" y="108"/>
                  </a:lnTo>
                  <a:lnTo>
                    <a:pt x="1703" y="167"/>
                  </a:lnTo>
                  <a:lnTo>
                    <a:pt x="1751" y="1013"/>
                  </a:lnTo>
                  <a:lnTo>
                    <a:pt x="941" y="1060"/>
                  </a:lnTo>
                  <a:lnTo>
                    <a:pt x="894" y="215"/>
                  </a:lnTo>
                  <a:lnTo>
                    <a:pt x="1" y="274"/>
                  </a:lnTo>
                  <a:lnTo>
                    <a:pt x="263" y="4549"/>
                  </a:lnTo>
                  <a:lnTo>
                    <a:pt x="1156" y="4489"/>
                  </a:lnTo>
                  <a:lnTo>
                    <a:pt x="1013" y="1953"/>
                  </a:lnTo>
                  <a:lnTo>
                    <a:pt x="1811" y="1906"/>
                  </a:lnTo>
                  <a:lnTo>
                    <a:pt x="1965" y="4442"/>
                  </a:lnTo>
                  <a:lnTo>
                    <a:pt x="2858" y="4382"/>
                  </a:lnTo>
                  <a:lnTo>
                    <a:pt x="2704" y="1846"/>
                  </a:lnTo>
                  <a:lnTo>
                    <a:pt x="3513" y="1798"/>
                  </a:lnTo>
                  <a:lnTo>
                    <a:pt x="3668" y="4334"/>
                  </a:lnTo>
                  <a:lnTo>
                    <a:pt x="4561" y="4287"/>
                  </a:lnTo>
                  <a:lnTo>
                    <a:pt x="4299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371;p46">
              <a:extLst>
                <a:ext uri="{FF2B5EF4-FFF2-40B4-BE49-F238E27FC236}">
                  <a16:creationId xmlns:a16="http://schemas.microsoft.com/office/drawing/2014/main" id="{4F9CB54A-1FD3-2078-34A8-96A3C0045D34}"/>
                </a:ext>
              </a:extLst>
            </p:cNvPr>
            <p:cNvSpPr/>
            <p:nvPr/>
          </p:nvSpPr>
          <p:spPr>
            <a:xfrm>
              <a:off x="7529390" y="1422352"/>
              <a:ext cx="148207" cy="148207"/>
            </a:xfrm>
            <a:custGeom>
              <a:avLst/>
              <a:gdLst/>
              <a:ahLst/>
              <a:cxnLst/>
              <a:rect l="l" t="t" r="r" b="b"/>
              <a:pathLst>
                <a:path w="4442" h="4442" extrusionOk="0">
                  <a:moveTo>
                    <a:pt x="3382" y="0"/>
                  </a:moveTo>
                  <a:lnTo>
                    <a:pt x="798" y="155"/>
                  </a:lnTo>
                  <a:lnTo>
                    <a:pt x="846" y="1001"/>
                  </a:lnTo>
                  <a:lnTo>
                    <a:pt x="0" y="1060"/>
                  </a:lnTo>
                  <a:lnTo>
                    <a:pt x="167" y="3644"/>
                  </a:lnTo>
                  <a:lnTo>
                    <a:pt x="1012" y="3596"/>
                  </a:lnTo>
                  <a:lnTo>
                    <a:pt x="1060" y="4442"/>
                  </a:lnTo>
                  <a:lnTo>
                    <a:pt x="3644" y="4275"/>
                  </a:lnTo>
                  <a:lnTo>
                    <a:pt x="3596" y="3429"/>
                  </a:lnTo>
                  <a:lnTo>
                    <a:pt x="4441" y="3382"/>
                  </a:lnTo>
                  <a:lnTo>
                    <a:pt x="4382" y="2489"/>
                  </a:lnTo>
                  <a:lnTo>
                    <a:pt x="3489" y="2548"/>
                  </a:lnTo>
                  <a:lnTo>
                    <a:pt x="3548" y="3394"/>
                  </a:lnTo>
                  <a:lnTo>
                    <a:pt x="1048" y="3537"/>
                  </a:lnTo>
                  <a:lnTo>
                    <a:pt x="893" y="1036"/>
                  </a:lnTo>
                  <a:lnTo>
                    <a:pt x="3382" y="893"/>
                  </a:lnTo>
                  <a:lnTo>
                    <a:pt x="3441" y="1739"/>
                  </a:lnTo>
                  <a:lnTo>
                    <a:pt x="4334" y="1679"/>
                  </a:lnTo>
                  <a:lnTo>
                    <a:pt x="4275" y="786"/>
                  </a:lnTo>
                  <a:lnTo>
                    <a:pt x="3429" y="846"/>
                  </a:lnTo>
                  <a:lnTo>
                    <a:pt x="3382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372;p46">
              <a:extLst>
                <a:ext uri="{FF2B5EF4-FFF2-40B4-BE49-F238E27FC236}">
                  <a16:creationId xmlns:a16="http://schemas.microsoft.com/office/drawing/2014/main" id="{0B0D88D1-7E31-E54D-F825-40B659694106}"/>
                </a:ext>
              </a:extLst>
            </p:cNvPr>
            <p:cNvSpPr/>
            <p:nvPr/>
          </p:nvSpPr>
          <p:spPr>
            <a:xfrm>
              <a:off x="7697812" y="1378244"/>
              <a:ext cx="87416" cy="87049"/>
            </a:xfrm>
            <a:custGeom>
              <a:avLst/>
              <a:gdLst/>
              <a:ahLst/>
              <a:cxnLst/>
              <a:rect l="l" t="t" r="r" b="b"/>
              <a:pathLst>
                <a:path w="2620" h="2609" extrusionOk="0">
                  <a:moveTo>
                    <a:pt x="1965" y="1"/>
                  </a:moveTo>
                  <a:lnTo>
                    <a:pt x="453" y="96"/>
                  </a:lnTo>
                  <a:lnTo>
                    <a:pt x="489" y="584"/>
                  </a:lnTo>
                  <a:lnTo>
                    <a:pt x="1" y="620"/>
                  </a:lnTo>
                  <a:lnTo>
                    <a:pt x="24" y="1132"/>
                  </a:lnTo>
                  <a:lnTo>
                    <a:pt x="548" y="1096"/>
                  </a:lnTo>
                  <a:lnTo>
                    <a:pt x="513" y="608"/>
                  </a:lnTo>
                  <a:lnTo>
                    <a:pt x="1977" y="513"/>
                  </a:lnTo>
                  <a:lnTo>
                    <a:pt x="2001" y="989"/>
                  </a:lnTo>
                  <a:lnTo>
                    <a:pt x="1013" y="1049"/>
                  </a:lnTo>
                  <a:lnTo>
                    <a:pt x="1048" y="1537"/>
                  </a:lnTo>
                  <a:lnTo>
                    <a:pt x="548" y="1573"/>
                  </a:lnTo>
                  <a:lnTo>
                    <a:pt x="584" y="2061"/>
                  </a:lnTo>
                  <a:lnTo>
                    <a:pt x="84" y="2096"/>
                  </a:lnTo>
                  <a:lnTo>
                    <a:pt x="132" y="2608"/>
                  </a:lnTo>
                  <a:lnTo>
                    <a:pt x="2620" y="2465"/>
                  </a:lnTo>
                  <a:lnTo>
                    <a:pt x="2584" y="1942"/>
                  </a:lnTo>
                  <a:lnTo>
                    <a:pt x="1096" y="2037"/>
                  </a:lnTo>
                  <a:lnTo>
                    <a:pt x="1072" y="1561"/>
                  </a:lnTo>
                  <a:lnTo>
                    <a:pt x="2060" y="1501"/>
                  </a:lnTo>
                  <a:lnTo>
                    <a:pt x="2025" y="1013"/>
                  </a:lnTo>
                  <a:lnTo>
                    <a:pt x="2525" y="977"/>
                  </a:lnTo>
                  <a:lnTo>
                    <a:pt x="2489" y="465"/>
                  </a:lnTo>
                  <a:lnTo>
                    <a:pt x="1989" y="489"/>
                  </a:lnTo>
                  <a:lnTo>
                    <a:pt x="1965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373;p46">
              <a:extLst>
                <a:ext uri="{FF2B5EF4-FFF2-40B4-BE49-F238E27FC236}">
                  <a16:creationId xmlns:a16="http://schemas.microsoft.com/office/drawing/2014/main" id="{DBA07BB9-A95E-242B-5CD9-ED9934AE3A17}"/>
                </a:ext>
              </a:extLst>
            </p:cNvPr>
            <p:cNvSpPr/>
            <p:nvPr/>
          </p:nvSpPr>
          <p:spPr>
            <a:xfrm>
              <a:off x="6778599" y="1186801"/>
              <a:ext cx="1218023" cy="609812"/>
            </a:xfrm>
            <a:custGeom>
              <a:avLst/>
              <a:gdLst/>
              <a:ahLst/>
              <a:cxnLst/>
              <a:rect l="l" t="t" r="r" b="b"/>
              <a:pathLst>
                <a:path w="36506" h="18277" fill="none" extrusionOk="0">
                  <a:moveTo>
                    <a:pt x="35279" y="16288"/>
                  </a:moveTo>
                  <a:lnTo>
                    <a:pt x="2156" y="18240"/>
                  </a:lnTo>
                  <a:cubicBezTo>
                    <a:pt x="1453" y="18276"/>
                    <a:pt x="858" y="17740"/>
                    <a:pt x="822" y="17050"/>
                  </a:cubicBezTo>
                  <a:lnTo>
                    <a:pt x="72" y="4298"/>
                  </a:lnTo>
                  <a:cubicBezTo>
                    <a:pt x="1" y="3048"/>
                    <a:pt x="953" y="1977"/>
                    <a:pt x="2203" y="1905"/>
                  </a:cubicBezTo>
                  <a:lnTo>
                    <a:pt x="33326" y="83"/>
                  </a:lnTo>
                  <a:cubicBezTo>
                    <a:pt x="34576" y="0"/>
                    <a:pt x="35660" y="953"/>
                    <a:pt x="35731" y="2215"/>
                  </a:cubicBezTo>
                  <a:lnTo>
                    <a:pt x="36469" y="14954"/>
                  </a:lnTo>
                  <a:cubicBezTo>
                    <a:pt x="36505" y="15645"/>
                    <a:pt x="35981" y="16252"/>
                    <a:pt x="35279" y="16288"/>
                  </a:cubicBezTo>
                  <a:close/>
                </a:path>
              </a:pathLst>
            </a:custGeom>
            <a:noFill/>
            <a:ln w="62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374;p46">
              <a:extLst>
                <a:ext uri="{FF2B5EF4-FFF2-40B4-BE49-F238E27FC236}">
                  <a16:creationId xmlns:a16="http://schemas.microsoft.com/office/drawing/2014/main" id="{E0F7EF34-4175-8C06-241C-DE3D9CE62149}"/>
                </a:ext>
              </a:extLst>
            </p:cNvPr>
            <p:cNvSpPr/>
            <p:nvPr/>
          </p:nvSpPr>
          <p:spPr>
            <a:xfrm>
              <a:off x="6949423" y="1821152"/>
              <a:ext cx="197454" cy="53751"/>
            </a:xfrm>
            <a:custGeom>
              <a:avLst/>
              <a:gdLst/>
              <a:ahLst/>
              <a:cxnLst/>
              <a:rect l="l" t="t" r="r" b="b"/>
              <a:pathLst>
                <a:path w="5918" h="1611" extrusionOk="0">
                  <a:moveTo>
                    <a:pt x="5215" y="1"/>
                  </a:moveTo>
                  <a:cubicBezTo>
                    <a:pt x="5207" y="1"/>
                    <a:pt x="5199" y="1"/>
                    <a:pt x="5191" y="1"/>
                  </a:cubicBezTo>
                  <a:lnTo>
                    <a:pt x="643" y="287"/>
                  </a:lnTo>
                  <a:cubicBezTo>
                    <a:pt x="286" y="311"/>
                    <a:pt x="0" y="632"/>
                    <a:pt x="24" y="990"/>
                  </a:cubicBezTo>
                  <a:cubicBezTo>
                    <a:pt x="47" y="1344"/>
                    <a:pt x="333" y="1610"/>
                    <a:pt x="682" y="1610"/>
                  </a:cubicBezTo>
                  <a:cubicBezTo>
                    <a:pt x="697" y="1610"/>
                    <a:pt x="712" y="1610"/>
                    <a:pt x="727" y="1609"/>
                  </a:cubicBezTo>
                  <a:lnTo>
                    <a:pt x="5275" y="1323"/>
                  </a:lnTo>
                  <a:cubicBezTo>
                    <a:pt x="5644" y="1299"/>
                    <a:pt x="5918" y="990"/>
                    <a:pt x="5894" y="620"/>
                  </a:cubicBezTo>
                  <a:cubicBezTo>
                    <a:pt x="5871" y="271"/>
                    <a:pt x="5573" y="1"/>
                    <a:pt x="5215" y="1"/>
                  </a:cubicBezTo>
                  <a:close/>
                </a:path>
              </a:pathLst>
            </a:custGeom>
            <a:solidFill>
              <a:schemeClr val="lt2"/>
            </a:solidFill>
            <a:ln w="62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375;p46">
              <a:extLst>
                <a:ext uri="{FF2B5EF4-FFF2-40B4-BE49-F238E27FC236}">
                  <a16:creationId xmlns:a16="http://schemas.microsoft.com/office/drawing/2014/main" id="{55A79A86-F97E-291F-8DAE-7F4150816046}"/>
                </a:ext>
              </a:extLst>
            </p:cNvPr>
            <p:cNvSpPr/>
            <p:nvPr/>
          </p:nvSpPr>
          <p:spPr>
            <a:xfrm>
              <a:off x="7669219" y="1776645"/>
              <a:ext cx="197454" cy="53751"/>
            </a:xfrm>
            <a:custGeom>
              <a:avLst/>
              <a:gdLst/>
              <a:ahLst/>
              <a:cxnLst/>
              <a:rect l="l" t="t" r="r" b="b"/>
              <a:pathLst>
                <a:path w="5918" h="1611" extrusionOk="0">
                  <a:moveTo>
                    <a:pt x="5233" y="0"/>
                  </a:moveTo>
                  <a:cubicBezTo>
                    <a:pt x="5219" y="0"/>
                    <a:pt x="5205" y="1"/>
                    <a:pt x="5191" y="2"/>
                  </a:cubicBezTo>
                  <a:lnTo>
                    <a:pt x="643" y="288"/>
                  </a:lnTo>
                  <a:cubicBezTo>
                    <a:pt x="274" y="311"/>
                    <a:pt x="0" y="621"/>
                    <a:pt x="24" y="990"/>
                  </a:cubicBezTo>
                  <a:cubicBezTo>
                    <a:pt x="47" y="1333"/>
                    <a:pt x="334" y="1611"/>
                    <a:pt x="684" y="1611"/>
                  </a:cubicBezTo>
                  <a:cubicBezTo>
                    <a:pt x="698" y="1611"/>
                    <a:pt x="712" y="1610"/>
                    <a:pt x="727" y="1609"/>
                  </a:cubicBezTo>
                  <a:lnTo>
                    <a:pt x="5275" y="1323"/>
                  </a:lnTo>
                  <a:cubicBezTo>
                    <a:pt x="5632" y="1300"/>
                    <a:pt x="5918" y="990"/>
                    <a:pt x="5894" y="621"/>
                  </a:cubicBezTo>
                  <a:cubicBezTo>
                    <a:pt x="5871" y="278"/>
                    <a:pt x="5573" y="0"/>
                    <a:pt x="5233" y="0"/>
                  </a:cubicBezTo>
                  <a:close/>
                </a:path>
              </a:pathLst>
            </a:custGeom>
            <a:solidFill>
              <a:schemeClr val="lt2"/>
            </a:solidFill>
            <a:ln w="62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49" name="Google Shape;697;p51">
            <a:extLst>
              <a:ext uri="{FF2B5EF4-FFF2-40B4-BE49-F238E27FC236}">
                <a16:creationId xmlns:a16="http://schemas.microsoft.com/office/drawing/2014/main" id="{E43A4D11-F04F-DDD2-BAF8-7DBA8FEB5ED4}"/>
              </a:ext>
            </a:extLst>
          </p:cNvPr>
          <p:cNvGrpSpPr/>
          <p:nvPr/>
        </p:nvGrpSpPr>
        <p:grpSpPr>
          <a:xfrm rot="1273802">
            <a:off x="-696055" y="5701522"/>
            <a:ext cx="2505838" cy="1262524"/>
            <a:chOff x="782606" y="3568534"/>
            <a:chExt cx="1748256" cy="880829"/>
          </a:xfrm>
        </p:grpSpPr>
        <p:sp>
          <p:nvSpPr>
            <p:cNvPr id="150" name="Google Shape;698;p51">
              <a:extLst>
                <a:ext uri="{FF2B5EF4-FFF2-40B4-BE49-F238E27FC236}">
                  <a16:creationId xmlns:a16="http://schemas.microsoft.com/office/drawing/2014/main" id="{3C4925EF-B6F9-D175-4BAF-68CBFB1B83CC}"/>
                </a:ext>
              </a:extLst>
            </p:cNvPr>
            <p:cNvSpPr/>
            <p:nvPr/>
          </p:nvSpPr>
          <p:spPr>
            <a:xfrm>
              <a:off x="842931" y="4281219"/>
              <a:ext cx="19355" cy="168144"/>
            </a:xfrm>
            <a:custGeom>
              <a:avLst/>
              <a:gdLst/>
              <a:ahLst/>
              <a:cxnLst/>
              <a:rect l="l" t="t" r="r" b="b"/>
              <a:pathLst>
                <a:path w="573" h="4978" extrusionOk="0">
                  <a:moveTo>
                    <a:pt x="1" y="1"/>
                  </a:moveTo>
                  <a:lnTo>
                    <a:pt x="1" y="4978"/>
                  </a:lnTo>
                  <a:lnTo>
                    <a:pt x="572" y="4978"/>
                  </a:lnTo>
                  <a:lnTo>
                    <a:pt x="572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" name="Google Shape;699;p51">
              <a:extLst>
                <a:ext uri="{FF2B5EF4-FFF2-40B4-BE49-F238E27FC236}">
                  <a16:creationId xmlns:a16="http://schemas.microsoft.com/office/drawing/2014/main" id="{8A67D2AA-E2D8-9EBD-C0C6-76F1210C0D9B}"/>
                </a:ext>
              </a:extLst>
            </p:cNvPr>
            <p:cNvSpPr/>
            <p:nvPr/>
          </p:nvSpPr>
          <p:spPr>
            <a:xfrm>
              <a:off x="921361" y="4348401"/>
              <a:ext cx="19321" cy="100961"/>
            </a:xfrm>
            <a:custGeom>
              <a:avLst/>
              <a:gdLst/>
              <a:ahLst/>
              <a:cxnLst/>
              <a:rect l="l" t="t" r="r" b="b"/>
              <a:pathLst>
                <a:path w="572" h="2989" extrusionOk="0">
                  <a:moveTo>
                    <a:pt x="0" y="0"/>
                  </a:moveTo>
                  <a:lnTo>
                    <a:pt x="0" y="2989"/>
                  </a:lnTo>
                  <a:lnTo>
                    <a:pt x="572" y="2989"/>
                  </a:lnTo>
                  <a:lnTo>
                    <a:pt x="57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" name="Google Shape;700;p51">
              <a:extLst>
                <a:ext uri="{FF2B5EF4-FFF2-40B4-BE49-F238E27FC236}">
                  <a16:creationId xmlns:a16="http://schemas.microsoft.com/office/drawing/2014/main" id="{EEA292DB-D7D5-2A78-8CA1-26A8DEF81017}"/>
                </a:ext>
              </a:extLst>
            </p:cNvPr>
            <p:cNvSpPr/>
            <p:nvPr/>
          </p:nvSpPr>
          <p:spPr>
            <a:xfrm>
              <a:off x="999791" y="4281219"/>
              <a:ext cx="18915" cy="168144"/>
            </a:xfrm>
            <a:custGeom>
              <a:avLst/>
              <a:gdLst/>
              <a:ahLst/>
              <a:cxnLst/>
              <a:rect l="l" t="t" r="r" b="b"/>
              <a:pathLst>
                <a:path w="560" h="4978" extrusionOk="0">
                  <a:moveTo>
                    <a:pt x="0" y="1"/>
                  </a:moveTo>
                  <a:lnTo>
                    <a:pt x="0" y="4978"/>
                  </a:lnTo>
                  <a:lnTo>
                    <a:pt x="560" y="4978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" name="Google Shape;701;p51">
              <a:extLst>
                <a:ext uri="{FF2B5EF4-FFF2-40B4-BE49-F238E27FC236}">
                  <a16:creationId xmlns:a16="http://schemas.microsoft.com/office/drawing/2014/main" id="{BD449AD7-D8D6-9060-D559-40404AFB8FDF}"/>
                </a:ext>
              </a:extLst>
            </p:cNvPr>
            <p:cNvSpPr/>
            <p:nvPr/>
          </p:nvSpPr>
          <p:spPr>
            <a:xfrm>
              <a:off x="1078187" y="4348401"/>
              <a:ext cx="18949" cy="100961"/>
            </a:xfrm>
            <a:custGeom>
              <a:avLst/>
              <a:gdLst/>
              <a:ahLst/>
              <a:cxnLst/>
              <a:rect l="l" t="t" r="r" b="b"/>
              <a:pathLst>
                <a:path w="561" h="2989" extrusionOk="0">
                  <a:moveTo>
                    <a:pt x="1" y="0"/>
                  </a:moveTo>
                  <a:lnTo>
                    <a:pt x="1" y="2989"/>
                  </a:lnTo>
                  <a:lnTo>
                    <a:pt x="560" y="2989"/>
                  </a:lnTo>
                  <a:lnTo>
                    <a:pt x="56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" name="Google Shape;702;p51">
              <a:extLst>
                <a:ext uri="{FF2B5EF4-FFF2-40B4-BE49-F238E27FC236}">
                  <a16:creationId xmlns:a16="http://schemas.microsoft.com/office/drawing/2014/main" id="{5C12C5E7-C419-1C52-5310-11A2E021C87D}"/>
                </a:ext>
              </a:extLst>
            </p:cNvPr>
            <p:cNvSpPr/>
            <p:nvPr/>
          </p:nvSpPr>
          <p:spPr>
            <a:xfrm>
              <a:off x="1156616" y="4281219"/>
              <a:ext cx="18949" cy="168144"/>
            </a:xfrm>
            <a:custGeom>
              <a:avLst/>
              <a:gdLst/>
              <a:ahLst/>
              <a:cxnLst/>
              <a:rect l="l" t="t" r="r" b="b"/>
              <a:pathLst>
                <a:path w="561" h="4978" extrusionOk="0">
                  <a:moveTo>
                    <a:pt x="1" y="1"/>
                  </a:moveTo>
                  <a:lnTo>
                    <a:pt x="1" y="4978"/>
                  </a:lnTo>
                  <a:lnTo>
                    <a:pt x="560" y="4978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703;p51">
              <a:extLst>
                <a:ext uri="{FF2B5EF4-FFF2-40B4-BE49-F238E27FC236}">
                  <a16:creationId xmlns:a16="http://schemas.microsoft.com/office/drawing/2014/main" id="{0DF06F06-2B10-5B8B-0753-57C2F4B9B75A}"/>
                </a:ext>
              </a:extLst>
            </p:cNvPr>
            <p:cNvSpPr/>
            <p:nvPr/>
          </p:nvSpPr>
          <p:spPr>
            <a:xfrm>
              <a:off x="1235046" y="4348401"/>
              <a:ext cx="18915" cy="100961"/>
            </a:xfrm>
            <a:custGeom>
              <a:avLst/>
              <a:gdLst/>
              <a:ahLst/>
              <a:cxnLst/>
              <a:rect l="l" t="t" r="r" b="b"/>
              <a:pathLst>
                <a:path w="560" h="2989" extrusionOk="0">
                  <a:moveTo>
                    <a:pt x="0" y="0"/>
                  </a:moveTo>
                  <a:lnTo>
                    <a:pt x="0" y="2989"/>
                  </a:lnTo>
                  <a:lnTo>
                    <a:pt x="560" y="2989"/>
                  </a:lnTo>
                  <a:lnTo>
                    <a:pt x="56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704;p51">
              <a:extLst>
                <a:ext uri="{FF2B5EF4-FFF2-40B4-BE49-F238E27FC236}">
                  <a16:creationId xmlns:a16="http://schemas.microsoft.com/office/drawing/2014/main" id="{483743BC-F99E-404D-58E9-8E7C43C29DEF}"/>
                </a:ext>
              </a:extLst>
            </p:cNvPr>
            <p:cNvSpPr/>
            <p:nvPr/>
          </p:nvSpPr>
          <p:spPr>
            <a:xfrm>
              <a:off x="1313476" y="4281219"/>
              <a:ext cx="18915" cy="168144"/>
            </a:xfrm>
            <a:custGeom>
              <a:avLst/>
              <a:gdLst/>
              <a:ahLst/>
              <a:cxnLst/>
              <a:rect l="l" t="t" r="r" b="b"/>
              <a:pathLst>
                <a:path w="560" h="4978" extrusionOk="0">
                  <a:moveTo>
                    <a:pt x="0" y="1"/>
                  </a:moveTo>
                  <a:lnTo>
                    <a:pt x="0" y="4978"/>
                  </a:lnTo>
                  <a:lnTo>
                    <a:pt x="560" y="4978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705;p51">
              <a:extLst>
                <a:ext uri="{FF2B5EF4-FFF2-40B4-BE49-F238E27FC236}">
                  <a16:creationId xmlns:a16="http://schemas.microsoft.com/office/drawing/2014/main" id="{036B72E7-7BFB-9A25-8E07-56AE954204D9}"/>
                </a:ext>
              </a:extLst>
            </p:cNvPr>
            <p:cNvSpPr/>
            <p:nvPr/>
          </p:nvSpPr>
          <p:spPr>
            <a:xfrm>
              <a:off x="1391872" y="4348401"/>
              <a:ext cx="18949" cy="100961"/>
            </a:xfrm>
            <a:custGeom>
              <a:avLst/>
              <a:gdLst/>
              <a:ahLst/>
              <a:cxnLst/>
              <a:rect l="l" t="t" r="r" b="b"/>
              <a:pathLst>
                <a:path w="561" h="2989" extrusionOk="0">
                  <a:moveTo>
                    <a:pt x="1" y="0"/>
                  </a:moveTo>
                  <a:lnTo>
                    <a:pt x="1" y="2989"/>
                  </a:lnTo>
                  <a:lnTo>
                    <a:pt x="560" y="2989"/>
                  </a:lnTo>
                  <a:lnTo>
                    <a:pt x="56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" name="Google Shape;706;p51">
              <a:extLst>
                <a:ext uri="{FF2B5EF4-FFF2-40B4-BE49-F238E27FC236}">
                  <a16:creationId xmlns:a16="http://schemas.microsoft.com/office/drawing/2014/main" id="{A3044017-0F68-3D55-43B7-05845569940E}"/>
                </a:ext>
              </a:extLst>
            </p:cNvPr>
            <p:cNvSpPr/>
            <p:nvPr/>
          </p:nvSpPr>
          <p:spPr>
            <a:xfrm>
              <a:off x="1470301" y="4281219"/>
              <a:ext cx="18949" cy="168144"/>
            </a:xfrm>
            <a:custGeom>
              <a:avLst/>
              <a:gdLst/>
              <a:ahLst/>
              <a:cxnLst/>
              <a:rect l="l" t="t" r="r" b="b"/>
              <a:pathLst>
                <a:path w="561" h="4978" extrusionOk="0">
                  <a:moveTo>
                    <a:pt x="0" y="1"/>
                  </a:moveTo>
                  <a:lnTo>
                    <a:pt x="0" y="4978"/>
                  </a:lnTo>
                  <a:lnTo>
                    <a:pt x="560" y="4978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" name="Google Shape;707;p51">
              <a:extLst>
                <a:ext uri="{FF2B5EF4-FFF2-40B4-BE49-F238E27FC236}">
                  <a16:creationId xmlns:a16="http://schemas.microsoft.com/office/drawing/2014/main" id="{54985341-D949-93ED-4C84-AB21374F6B8B}"/>
                </a:ext>
              </a:extLst>
            </p:cNvPr>
            <p:cNvSpPr/>
            <p:nvPr/>
          </p:nvSpPr>
          <p:spPr>
            <a:xfrm>
              <a:off x="1548731" y="4348401"/>
              <a:ext cx="18915" cy="100961"/>
            </a:xfrm>
            <a:custGeom>
              <a:avLst/>
              <a:gdLst/>
              <a:ahLst/>
              <a:cxnLst/>
              <a:rect l="l" t="t" r="r" b="b"/>
              <a:pathLst>
                <a:path w="560" h="2989" extrusionOk="0">
                  <a:moveTo>
                    <a:pt x="0" y="0"/>
                  </a:moveTo>
                  <a:lnTo>
                    <a:pt x="0" y="2989"/>
                  </a:lnTo>
                  <a:lnTo>
                    <a:pt x="560" y="2989"/>
                  </a:lnTo>
                  <a:lnTo>
                    <a:pt x="56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" name="Google Shape;708;p51">
              <a:extLst>
                <a:ext uri="{FF2B5EF4-FFF2-40B4-BE49-F238E27FC236}">
                  <a16:creationId xmlns:a16="http://schemas.microsoft.com/office/drawing/2014/main" id="{1C61DEC0-B588-3D9B-425C-915EBB3C7B94}"/>
                </a:ext>
              </a:extLst>
            </p:cNvPr>
            <p:cNvSpPr/>
            <p:nvPr/>
          </p:nvSpPr>
          <p:spPr>
            <a:xfrm>
              <a:off x="1627127" y="4281219"/>
              <a:ext cx="18949" cy="168144"/>
            </a:xfrm>
            <a:custGeom>
              <a:avLst/>
              <a:gdLst/>
              <a:ahLst/>
              <a:cxnLst/>
              <a:rect l="l" t="t" r="r" b="b"/>
              <a:pathLst>
                <a:path w="561" h="4978" extrusionOk="0">
                  <a:moveTo>
                    <a:pt x="1" y="1"/>
                  </a:moveTo>
                  <a:lnTo>
                    <a:pt x="1" y="4978"/>
                  </a:lnTo>
                  <a:lnTo>
                    <a:pt x="560" y="4978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" name="Google Shape;709;p51">
              <a:extLst>
                <a:ext uri="{FF2B5EF4-FFF2-40B4-BE49-F238E27FC236}">
                  <a16:creationId xmlns:a16="http://schemas.microsoft.com/office/drawing/2014/main" id="{B2D739DC-5ACE-EE20-CD0F-F51FDBFF0E47}"/>
                </a:ext>
              </a:extLst>
            </p:cNvPr>
            <p:cNvSpPr/>
            <p:nvPr/>
          </p:nvSpPr>
          <p:spPr>
            <a:xfrm>
              <a:off x="1705557" y="4348401"/>
              <a:ext cx="18949" cy="100961"/>
            </a:xfrm>
            <a:custGeom>
              <a:avLst/>
              <a:gdLst/>
              <a:ahLst/>
              <a:cxnLst/>
              <a:rect l="l" t="t" r="r" b="b"/>
              <a:pathLst>
                <a:path w="561" h="2989" extrusionOk="0">
                  <a:moveTo>
                    <a:pt x="1" y="0"/>
                  </a:moveTo>
                  <a:lnTo>
                    <a:pt x="1" y="2989"/>
                  </a:lnTo>
                  <a:lnTo>
                    <a:pt x="560" y="2989"/>
                  </a:lnTo>
                  <a:lnTo>
                    <a:pt x="56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" name="Google Shape;710;p51">
              <a:extLst>
                <a:ext uri="{FF2B5EF4-FFF2-40B4-BE49-F238E27FC236}">
                  <a16:creationId xmlns:a16="http://schemas.microsoft.com/office/drawing/2014/main" id="{7D69E8BC-1052-3607-A365-1FB06645B085}"/>
                </a:ext>
              </a:extLst>
            </p:cNvPr>
            <p:cNvSpPr/>
            <p:nvPr/>
          </p:nvSpPr>
          <p:spPr>
            <a:xfrm>
              <a:off x="1783986" y="4281219"/>
              <a:ext cx="18915" cy="168144"/>
            </a:xfrm>
            <a:custGeom>
              <a:avLst/>
              <a:gdLst/>
              <a:ahLst/>
              <a:cxnLst/>
              <a:rect l="l" t="t" r="r" b="b"/>
              <a:pathLst>
                <a:path w="560" h="4978" extrusionOk="0">
                  <a:moveTo>
                    <a:pt x="0" y="1"/>
                  </a:moveTo>
                  <a:lnTo>
                    <a:pt x="0" y="4978"/>
                  </a:lnTo>
                  <a:lnTo>
                    <a:pt x="560" y="4978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" name="Google Shape;711;p51">
              <a:extLst>
                <a:ext uri="{FF2B5EF4-FFF2-40B4-BE49-F238E27FC236}">
                  <a16:creationId xmlns:a16="http://schemas.microsoft.com/office/drawing/2014/main" id="{2CC08C68-379B-7709-E8DA-B1F6819BE766}"/>
                </a:ext>
              </a:extLst>
            </p:cNvPr>
            <p:cNvSpPr/>
            <p:nvPr/>
          </p:nvSpPr>
          <p:spPr>
            <a:xfrm>
              <a:off x="1862416" y="4348401"/>
              <a:ext cx="18915" cy="100961"/>
            </a:xfrm>
            <a:custGeom>
              <a:avLst/>
              <a:gdLst/>
              <a:ahLst/>
              <a:cxnLst/>
              <a:rect l="l" t="t" r="r" b="b"/>
              <a:pathLst>
                <a:path w="560" h="2989" extrusionOk="0">
                  <a:moveTo>
                    <a:pt x="0" y="0"/>
                  </a:moveTo>
                  <a:lnTo>
                    <a:pt x="0" y="2989"/>
                  </a:lnTo>
                  <a:lnTo>
                    <a:pt x="560" y="2989"/>
                  </a:lnTo>
                  <a:lnTo>
                    <a:pt x="56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" name="Google Shape;712;p51">
              <a:extLst>
                <a:ext uri="{FF2B5EF4-FFF2-40B4-BE49-F238E27FC236}">
                  <a16:creationId xmlns:a16="http://schemas.microsoft.com/office/drawing/2014/main" id="{094D649E-B31C-05B1-94A0-3E8A484A6313}"/>
                </a:ext>
              </a:extLst>
            </p:cNvPr>
            <p:cNvSpPr/>
            <p:nvPr/>
          </p:nvSpPr>
          <p:spPr>
            <a:xfrm>
              <a:off x="1940407" y="4281219"/>
              <a:ext cx="19355" cy="168144"/>
            </a:xfrm>
            <a:custGeom>
              <a:avLst/>
              <a:gdLst/>
              <a:ahLst/>
              <a:cxnLst/>
              <a:rect l="l" t="t" r="r" b="b"/>
              <a:pathLst>
                <a:path w="573" h="4978" extrusionOk="0">
                  <a:moveTo>
                    <a:pt x="1" y="1"/>
                  </a:moveTo>
                  <a:lnTo>
                    <a:pt x="1" y="4978"/>
                  </a:lnTo>
                  <a:lnTo>
                    <a:pt x="572" y="4978"/>
                  </a:lnTo>
                  <a:lnTo>
                    <a:pt x="572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" name="Google Shape;713;p51">
              <a:extLst>
                <a:ext uri="{FF2B5EF4-FFF2-40B4-BE49-F238E27FC236}">
                  <a16:creationId xmlns:a16="http://schemas.microsoft.com/office/drawing/2014/main" id="{463BD152-0B7B-B6FF-5FDD-915BC5404A1B}"/>
                </a:ext>
              </a:extLst>
            </p:cNvPr>
            <p:cNvSpPr/>
            <p:nvPr/>
          </p:nvSpPr>
          <p:spPr>
            <a:xfrm>
              <a:off x="2018836" y="4348401"/>
              <a:ext cx="19355" cy="100961"/>
            </a:xfrm>
            <a:custGeom>
              <a:avLst/>
              <a:gdLst/>
              <a:ahLst/>
              <a:cxnLst/>
              <a:rect l="l" t="t" r="r" b="b"/>
              <a:pathLst>
                <a:path w="573" h="2989" extrusionOk="0">
                  <a:moveTo>
                    <a:pt x="1" y="0"/>
                  </a:moveTo>
                  <a:lnTo>
                    <a:pt x="1" y="2989"/>
                  </a:lnTo>
                  <a:lnTo>
                    <a:pt x="572" y="2989"/>
                  </a:lnTo>
                  <a:lnTo>
                    <a:pt x="57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" name="Google Shape;714;p51">
              <a:extLst>
                <a:ext uri="{FF2B5EF4-FFF2-40B4-BE49-F238E27FC236}">
                  <a16:creationId xmlns:a16="http://schemas.microsoft.com/office/drawing/2014/main" id="{EE691900-F846-102E-7829-2E7F0A5327CB}"/>
                </a:ext>
              </a:extLst>
            </p:cNvPr>
            <p:cNvSpPr/>
            <p:nvPr/>
          </p:nvSpPr>
          <p:spPr>
            <a:xfrm>
              <a:off x="2097266" y="4281219"/>
              <a:ext cx="19321" cy="168144"/>
            </a:xfrm>
            <a:custGeom>
              <a:avLst/>
              <a:gdLst/>
              <a:ahLst/>
              <a:cxnLst/>
              <a:rect l="l" t="t" r="r" b="b"/>
              <a:pathLst>
                <a:path w="572" h="4978" extrusionOk="0">
                  <a:moveTo>
                    <a:pt x="0" y="1"/>
                  </a:moveTo>
                  <a:lnTo>
                    <a:pt x="0" y="4978"/>
                  </a:lnTo>
                  <a:lnTo>
                    <a:pt x="572" y="4978"/>
                  </a:lnTo>
                  <a:lnTo>
                    <a:pt x="572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" name="Google Shape;715;p51">
              <a:extLst>
                <a:ext uri="{FF2B5EF4-FFF2-40B4-BE49-F238E27FC236}">
                  <a16:creationId xmlns:a16="http://schemas.microsoft.com/office/drawing/2014/main" id="{7DB04BD7-A986-A709-810C-64D9806DF0DA}"/>
                </a:ext>
              </a:extLst>
            </p:cNvPr>
            <p:cNvSpPr/>
            <p:nvPr/>
          </p:nvSpPr>
          <p:spPr>
            <a:xfrm>
              <a:off x="2175696" y="4348401"/>
              <a:ext cx="19321" cy="100961"/>
            </a:xfrm>
            <a:custGeom>
              <a:avLst/>
              <a:gdLst/>
              <a:ahLst/>
              <a:cxnLst/>
              <a:rect l="l" t="t" r="r" b="b"/>
              <a:pathLst>
                <a:path w="572" h="2989" extrusionOk="0">
                  <a:moveTo>
                    <a:pt x="0" y="0"/>
                  </a:moveTo>
                  <a:lnTo>
                    <a:pt x="0" y="2989"/>
                  </a:lnTo>
                  <a:lnTo>
                    <a:pt x="572" y="2989"/>
                  </a:lnTo>
                  <a:lnTo>
                    <a:pt x="57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" name="Google Shape;716;p51">
              <a:extLst>
                <a:ext uri="{FF2B5EF4-FFF2-40B4-BE49-F238E27FC236}">
                  <a16:creationId xmlns:a16="http://schemas.microsoft.com/office/drawing/2014/main" id="{0C62AE4C-981A-01D8-6BDF-256A74B02D9A}"/>
                </a:ext>
              </a:extLst>
            </p:cNvPr>
            <p:cNvSpPr/>
            <p:nvPr/>
          </p:nvSpPr>
          <p:spPr>
            <a:xfrm>
              <a:off x="2254092" y="4281219"/>
              <a:ext cx="19355" cy="168144"/>
            </a:xfrm>
            <a:custGeom>
              <a:avLst/>
              <a:gdLst/>
              <a:ahLst/>
              <a:cxnLst/>
              <a:rect l="l" t="t" r="r" b="b"/>
              <a:pathLst>
                <a:path w="573" h="4978" extrusionOk="0">
                  <a:moveTo>
                    <a:pt x="1" y="1"/>
                  </a:moveTo>
                  <a:lnTo>
                    <a:pt x="1" y="4978"/>
                  </a:lnTo>
                  <a:lnTo>
                    <a:pt x="572" y="4978"/>
                  </a:lnTo>
                  <a:lnTo>
                    <a:pt x="572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" name="Google Shape;717;p51">
              <a:extLst>
                <a:ext uri="{FF2B5EF4-FFF2-40B4-BE49-F238E27FC236}">
                  <a16:creationId xmlns:a16="http://schemas.microsoft.com/office/drawing/2014/main" id="{0CD257B2-CAEE-25D6-CCD2-ABE8D36B5204}"/>
                </a:ext>
              </a:extLst>
            </p:cNvPr>
            <p:cNvSpPr/>
            <p:nvPr/>
          </p:nvSpPr>
          <p:spPr>
            <a:xfrm>
              <a:off x="2332521" y="4348401"/>
              <a:ext cx="18949" cy="100961"/>
            </a:xfrm>
            <a:custGeom>
              <a:avLst/>
              <a:gdLst/>
              <a:ahLst/>
              <a:cxnLst/>
              <a:rect l="l" t="t" r="r" b="b"/>
              <a:pathLst>
                <a:path w="561" h="2989" extrusionOk="0">
                  <a:moveTo>
                    <a:pt x="0" y="0"/>
                  </a:moveTo>
                  <a:lnTo>
                    <a:pt x="0" y="2989"/>
                  </a:lnTo>
                  <a:lnTo>
                    <a:pt x="560" y="2989"/>
                  </a:lnTo>
                  <a:lnTo>
                    <a:pt x="56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" name="Google Shape;718;p51">
              <a:extLst>
                <a:ext uri="{FF2B5EF4-FFF2-40B4-BE49-F238E27FC236}">
                  <a16:creationId xmlns:a16="http://schemas.microsoft.com/office/drawing/2014/main" id="{051568B3-0D42-59EF-5B85-73E64D231B36}"/>
                </a:ext>
              </a:extLst>
            </p:cNvPr>
            <p:cNvSpPr/>
            <p:nvPr/>
          </p:nvSpPr>
          <p:spPr>
            <a:xfrm>
              <a:off x="2410951" y="4281219"/>
              <a:ext cx="18915" cy="168144"/>
            </a:xfrm>
            <a:custGeom>
              <a:avLst/>
              <a:gdLst/>
              <a:ahLst/>
              <a:cxnLst/>
              <a:rect l="l" t="t" r="r" b="b"/>
              <a:pathLst>
                <a:path w="560" h="4978" extrusionOk="0">
                  <a:moveTo>
                    <a:pt x="0" y="1"/>
                  </a:moveTo>
                  <a:lnTo>
                    <a:pt x="0" y="4978"/>
                  </a:lnTo>
                  <a:lnTo>
                    <a:pt x="560" y="4978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" name="Google Shape;719;p51">
              <a:extLst>
                <a:ext uri="{FF2B5EF4-FFF2-40B4-BE49-F238E27FC236}">
                  <a16:creationId xmlns:a16="http://schemas.microsoft.com/office/drawing/2014/main" id="{EFF7B3E0-6047-872A-F2A0-26AD8B4A9463}"/>
                </a:ext>
              </a:extLst>
            </p:cNvPr>
            <p:cNvSpPr/>
            <p:nvPr/>
          </p:nvSpPr>
          <p:spPr>
            <a:xfrm>
              <a:off x="782606" y="3568534"/>
              <a:ext cx="1748256" cy="876763"/>
            </a:xfrm>
            <a:custGeom>
              <a:avLst/>
              <a:gdLst/>
              <a:ahLst/>
              <a:cxnLst/>
              <a:rect l="l" t="t" r="r" b="b"/>
              <a:pathLst>
                <a:path w="51758" h="25957" extrusionOk="0">
                  <a:moveTo>
                    <a:pt x="25873" y="7894"/>
                  </a:moveTo>
                  <a:cubicBezTo>
                    <a:pt x="31457" y="7894"/>
                    <a:pt x="36505" y="11228"/>
                    <a:pt x="38684" y="16372"/>
                  </a:cubicBezTo>
                  <a:lnTo>
                    <a:pt x="39244" y="17681"/>
                  </a:lnTo>
                  <a:lnTo>
                    <a:pt x="12514" y="17681"/>
                  </a:lnTo>
                  <a:lnTo>
                    <a:pt x="13074" y="16372"/>
                  </a:lnTo>
                  <a:cubicBezTo>
                    <a:pt x="15253" y="11228"/>
                    <a:pt x="20289" y="7894"/>
                    <a:pt x="25873" y="7894"/>
                  </a:cubicBezTo>
                  <a:close/>
                  <a:moveTo>
                    <a:pt x="25873" y="0"/>
                  </a:moveTo>
                  <a:cubicBezTo>
                    <a:pt x="15765" y="0"/>
                    <a:pt x="6978" y="6942"/>
                    <a:pt x="4632" y="16776"/>
                  </a:cubicBezTo>
                  <a:lnTo>
                    <a:pt x="4597" y="16955"/>
                  </a:lnTo>
                  <a:lnTo>
                    <a:pt x="4418" y="17681"/>
                  </a:lnTo>
                  <a:lnTo>
                    <a:pt x="1" y="17681"/>
                  </a:lnTo>
                  <a:lnTo>
                    <a:pt x="1" y="25956"/>
                  </a:lnTo>
                  <a:lnTo>
                    <a:pt x="51757" y="25956"/>
                  </a:lnTo>
                  <a:lnTo>
                    <a:pt x="51757" y="17681"/>
                  </a:lnTo>
                  <a:lnTo>
                    <a:pt x="47328" y="17681"/>
                  </a:lnTo>
                  <a:lnTo>
                    <a:pt x="47161" y="16955"/>
                  </a:lnTo>
                  <a:lnTo>
                    <a:pt x="47126" y="16776"/>
                  </a:lnTo>
                  <a:cubicBezTo>
                    <a:pt x="44780" y="6942"/>
                    <a:pt x="35993" y="0"/>
                    <a:pt x="25873" y="0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95250" dir="30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" name="Google Shape;720;p51">
              <a:extLst>
                <a:ext uri="{FF2B5EF4-FFF2-40B4-BE49-F238E27FC236}">
                  <a16:creationId xmlns:a16="http://schemas.microsoft.com/office/drawing/2014/main" id="{3C00326A-DE82-CC1E-29C7-50E56F30EEB4}"/>
                </a:ext>
              </a:extLst>
            </p:cNvPr>
            <p:cNvSpPr/>
            <p:nvPr/>
          </p:nvSpPr>
          <p:spPr>
            <a:xfrm>
              <a:off x="863062" y="4261122"/>
              <a:ext cx="19321" cy="168144"/>
            </a:xfrm>
            <a:custGeom>
              <a:avLst/>
              <a:gdLst/>
              <a:ahLst/>
              <a:cxnLst/>
              <a:rect l="l" t="t" r="r" b="b"/>
              <a:pathLst>
                <a:path w="572" h="4978" extrusionOk="0">
                  <a:moveTo>
                    <a:pt x="0" y="1"/>
                  </a:moveTo>
                  <a:lnTo>
                    <a:pt x="0" y="4977"/>
                  </a:lnTo>
                  <a:lnTo>
                    <a:pt x="572" y="4977"/>
                  </a:lnTo>
                  <a:lnTo>
                    <a:pt x="5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" name="Google Shape;721;p51">
              <a:extLst>
                <a:ext uri="{FF2B5EF4-FFF2-40B4-BE49-F238E27FC236}">
                  <a16:creationId xmlns:a16="http://schemas.microsoft.com/office/drawing/2014/main" id="{46E4BF83-BB76-4A37-D2EB-B86DD92E2A74}"/>
                </a:ext>
              </a:extLst>
            </p:cNvPr>
            <p:cNvSpPr/>
            <p:nvPr/>
          </p:nvSpPr>
          <p:spPr>
            <a:xfrm>
              <a:off x="941458" y="4328270"/>
              <a:ext cx="19355" cy="100995"/>
            </a:xfrm>
            <a:custGeom>
              <a:avLst/>
              <a:gdLst/>
              <a:ahLst/>
              <a:cxnLst/>
              <a:rect l="l" t="t" r="r" b="b"/>
              <a:pathLst>
                <a:path w="573" h="2990" extrusionOk="0">
                  <a:moveTo>
                    <a:pt x="1" y="1"/>
                  </a:moveTo>
                  <a:lnTo>
                    <a:pt x="1" y="2989"/>
                  </a:lnTo>
                  <a:lnTo>
                    <a:pt x="572" y="2989"/>
                  </a:lnTo>
                  <a:lnTo>
                    <a:pt x="5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" name="Google Shape;722;p51">
              <a:extLst>
                <a:ext uri="{FF2B5EF4-FFF2-40B4-BE49-F238E27FC236}">
                  <a16:creationId xmlns:a16="http://schemas.microsoft.com/office/drawing/2014/main" id="{447D3D6E-4CC7-B39B-E8D0-51392B5B20B9}"/>
                </a:ext>
              </a:extLst>
            </p:cNvPr>
            <p:cNvSpPr/>
            <p:nvPr/>
          </p:nvSpPr>
          <p:spPr>
            <a:xfrm>
              <a:off x="1019888" y="4261122"/>
              <a:ext cx="18949" cy="168144"/>
            </a:xfrm>
            <a:custGeom>
              <a:avLst/>
              <a:gdLst/>
              <a:ahLst/>
              <a:cxnLst/>
              <a:rect l="l" t="t" r="r" b="b"/>
              <a:pathLst>
                <a:path w="561" h="4978" extrusionOk="0">
                  <a:moveTo>
                    <a:pt x="0" y="1"/>
                  </a:moveTo>
                  <a:lnTo>
                    <a:pt x="0" y="4977"/>
                  </a:lnTo>
                  <a:lnTo>
                    <a:pt x="560" y="4977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" name="Google Shape;723;p51">
              <a:extLst>
                <a:ext uri="{FF2B5EF4-FFF2-40B4-BE49-F238E27FC236}">
                  <a16:creationId xmlns:a16="http://schemas.microsoft.com/office/drawing/2014/main" id="{69BC1B21-7F74-B482-AEE8-3B8436668433}"/>
                </a:ext>
              </a:extLst>
            </p:cNvPr>
            <p:cNvSpPr/>
            <p:nvPr/>
          </p:nvSpPr>
          <p:spPr>
            <a:xfrm>
              <a:off x="1098318" y="4328270"/>
              <a:ext cx="18915" cy="100995"/>
            </a:xfrm>
            <a:custGeom>
              <a:avLst/>
              <a:gdLst/>
              <a:ahLst/>
              <a:cxnLst/>
              <a:rect l="l" t="t" r="r" b="b"/>
              <a:pathLst>
                <a:path w="560" h="2990" extrusionOk="0">
                  <a:moveTo>
                    <a:pt x="0" y="1"/>
                  </a:moveTo>
                  <a:lnTo>
                    <a:pt x="0" y="2989"/>
                  </a:lnTo>
                  <a:lnTo>
                    <a:pt x="560" y="2989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" name="Google Shape;724;p51">
              <a:extLst>
                <a:ext uri="{FF2B5EF4-FFF2-40B4-BE49-F238E27FC236}">
                  <a16:creationId xmlns:a16="http://schemas.microsoft.com/office/drawing/2014/main" id="{3702E414-815A-3C80-6269-7F1556FFA0CB}"/>
                </a:ext>
              </a:extLst>
            </p:cNvPr>
            <p:cNvSpPr/>
            <p:nvPr/>
          </p:nvSpPr>
          <p:spPr>
            <a:xfrm>
              <a:off x="1176714" y="4261122"/>
              <a:ext cx="18949" cy="168144"/>
            </a:xfrm>
            <a:custGeom>
              <a:avLst/>
              <a:gdLst/>
              <a:ahLst/>
              <a:cxnLst/>
              <a:rect l="l" t="t" r="r" b="b"/>
              <a:pathLst>
                <a:path w="561" h="4978" extrusionOk="0">
                  <a:moveTo>
                    <a:pt x="1" y="1"/>
                  </a:moveTo>
                  <a:lnTo>
                    <a:pt x="1" y="4977"/>
                  </a:lnTo>
                  <a:lnTo>
                    <a:pt x="560" y="4977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" name="Google Shape;725;p51">
              <a:extLst>
                <a:ext uri="{FF2B5EF4-FFF2-40B4-BE49-F238E27FC236}">
                  <a16:creationId xmlns:a16="http://schemas.microsoft.com/office/drawing/2014/main" id="{0A5A34CB-2D37-5168-3558-7967966284C5}"/>
                </a:ext>
              </a:extLst>
            </p:cNvPr>
            <p:cNvSpPr/>
            <p:nvPr/>
          </p:nvSpPr>
          <p:spPr>
            <a:xfrm>
              <a:off x="1255143" y="4328270"/>
              <a:ext cx="18949" cy="100995"/>
            </a:xfrm>
            <a:custGeom>
              <a:avLst/>
              <a:gdLst/>
              <a:ahLst/>
              <a:cxnLst/>
              <a:rect l="l" t="t" r="r" b="b"/>
              <a:pathLst>
                <a:path w="561" h="2990" extrusionOk="0">
                  <a:moveTo>
                    <a:pt x="1" y="1"/>
                  </a:moveTo>
                  <a:lnTo>
                    <a:pt x="1" y="2989"/>
                  </a:lnTo>
                  <a:lnTo>
                    <a:pt x="560" y="2989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" name="Google Shape;726;p51">
              <a:extLst>
                <a:ext uri="{FF2B5EF4-FFF2-40B4-BE49-F238E27FC236}">
                  <a16:creationId xmlns:a16="http://schemas.microsoft.com/office/drawing/2014/main" id="{4488B5AB-9A1A-D628-6D2D-ACBB0D0D7676}"/>
                </a:ext>
              </a:extLst>
            </p:cNvPr>
            <p:cNvSpPr/>
            <p:nvPr/>
          </p:nvSpPr>
          <p:spPr>
            <a:xfrm>
              <a:off x="1333573" y="4261122"/>
              <a:ext cx="18915" cy="168144"/>
            </a:xfrm>
            <a:custGeom>
              <a:avLst/>
              <a:gdLst/>
              <a:ahLst/>
              <a:cxnLst/>
              <a:rect l="l" t="t" r="r" b="b"/>
              <a:pathLst>
                <a:path w="560" h="4978" extrusionOk="0">
                  <a:moveTo>
                    <a:pt x="0" y="1"/>
                  </a:moveTo>
                  <a:lnTo>
                    <a:pt x="0" y="4977"/>
                  </a:lnTo>
                  <a:lnTo>
                    <a:pt x="560" y="4977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" name="Google Shape;727;p51">
              <a:extLst>
                <a:ext uri="{FF2B5EF4-FFF2-40B4-BE49-F238E27FC236}">
                  <a16:creationId xmlns:a16="http://schemas.microsoft.com/office/drawing/2014/main" id="{82A4B959-BB30-7E67-BB1A-75E95CA04612}"/>
                </a:ext>
              </a:extLst>
            </p:cNvPr>
            <p:cNvSpPr/>
            <p:nvPr/>
          </p:nvSpPr>
          <p:spPr>
            <a:xfrm>
              <a:off x="1412003" y="4328270"/>
              <a:ext cx="18915" cy="100995"/>
            </a:xfrm>
            <a:custGeom>
              <a:avLst/>
              <a:gdLst/>
              <a:ahLst/>
              <a:cxnLst/>
              <a:rect l="l" t="t" r="r" b="b"/>
              <a:pathLst>
                <a:path w="560" h="2990" extrusionOk="0">
                  <a:moveTo>
                    <a:pt x="0" y="1"/>
                  </a:moveTo>
                  <a:lnTo>
                    <a:pt x="0" y="2989"/>
                  </a:lnTo>
                  <a:lnTo>
                    <a:pt x="560" y="2989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" name="Google Shape;728;p51">
              <a:extLst>
                <a:ext uri="{FF2B5EF4-FFF2-40B4-BE49-F238E27FC236}">
                  <a16:creationId xmlns:a16="http://schemas.microsoft.com/office/drawing/2014/main" id="{B1F47119-79C9-0E95-5D8A-800E8599A786}"/>
                </a:ext>
              </a:extLst>
            </p:cNvPr>
            <p:cNvSpPr/>
            <p:nvPr/>
          </p:nvSpPr>
          <p:spPr>
            <a:xfrm>
              <a:off x="1490399" y="4261122"/>
              <a:ext cx="18949" cy="168144"/>
            </a:xfrm>
            <a:custGeom>
              <a:avLst/>
              <a:gdLst/>
              <a:ahLst/>
              <a:cxnLst/>
              <a:rect l="l" t="t" r="r" b="b"/>
              <a:pathLst>
                <a:path w="561" h="4978" extrusionOk="0">
                  <a:moveTo>
                    <a:pt x="1" y="1"/>
                  </a:moveTo>
                  <a:lnTo>
                    <a:pt x="1" y="4977"/>
                  </a:lnTo>
                  <a:lnTo>
                    <a:pt x="560" y="4977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" name="Google Shape;729;p51">
              <a:extLst>
                <a:ext uri="{FF2B5EF4-FFF2-40B4-BE49-F238E27FC236}">
                  <a16:creationId xmlns:a16="http://schemas.microsoft.com/office/drawing/2014/main" id="{6EC43A67-F538-1D12-7388-97C1C134AAA8}"/>
                </a:ext>
              </a:extLst>
            </p:cNvPr>
            <p:cNvSpPr/>
            <p:nvPr/>
          </p:nvSpPr>
          <p:spPr>
            <a:xfrm>
              <a:off x="1568828" y="4328270"/>
              <a:ext cx="18949" cy="100995"/>
            </a:xfrm>
            <a:custGeom>
              <a:avLst/>
              <a:gdLst/>
              <a:ahLst/>
              <a:cxnLst/>
              <a:rect l="l" t="t" r="r" b="b"/>
              <a:pathLst>
                <a:path w="561" h="2990" extrusionOk="0">
                  <a:moveTo>
                    <a:pt x="0" y="1"/>
                  </a:moveTo>
                  <a:lnTo>
                    <a:pt x="0" y="2989"/>
                  </a:lnTo>
                  <a:lnTo>
                    <a:pt x="560" y="2989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" name="Google Shape;730;p51">
              <a:extLst>
                <a:ext uri="{FF2B5EF4-FFF2-40B4-BE49-F238E27FC236}">
                  <a16:creationId xmlns:a16="http://schemas.microsoft.com/office/drawing/2014/main" id="{7DF892DC-A94B-B2AE-57DD-69A704ECB6DD}"/>
                </a:ext>
              </a:extLst>
            </p:cNvPr>
            <p:cNvSpPr/>
            <p:nvPr/>
          </p:nvSpPr>
          <p:spPr>
            <a:xfrm>
              <a:off x="1647258" y="4261122"/>
              <a:ext cx="18915" cy="168144"/>
            </a:xfrm>
            <a:custGeom>
              <a:avLst/>
              <a:gdLst/>
              <a:ahLst/>
              <a:cxnLst/>
              <a:rect l="l" t="t" r="r" b="b"/>
              <a:pathLst>
                <a:path w="560" h="4978" extrusionOk="0">
                  <a:moveTo>
                    <a:pt x="0" y="1"/>
                  </a:moveTo>
                  <a:lnTo>
                    <a:pt x="0" y="4977"/>
                  </a:lnTo>
                  <a:lnTo>
                    <a:pt x="560" y="4977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" name="Google Shape;731;p51">
              <a:extLst>
                <a:ext uri="{FF2B5EF4-FFF2-40B4-BE49-F238E27FC236}">
                  <a16:creationId xmlns:a16="http://schemas.microsoft.com/office/drawing/2014/main" id="{908B606D-99CF-2D0F-14C7-CFADBC84B3C5}"/>
                </a:ext>
              </a:extLst>
            </p:cNvPr>
            <p:cNvSpPr/>
            <p:nvPr/>
          </p:nvSpPr>
          <p:spPr>
            <a:xfrm>
              <a:off x="1725654" y="4328270"/>
              <a:ext cx="18949" cy="100995"/>
            </a:xfrm>
            <a:custGeom>
              <a:avLst/>
              <a:gdLst/>
              <a:ahLst/>
              <a:cxnLst/>
              <a:rect l="l" t="t" r="r" b="b"/>
              <a:pathLst>
                <a:path w="561" h="2990" extrusionOk="0">
                  <a:moveTo>
                    <a:pt x="1" y="1"/>
                  </a:moveTo>
                  <a:lnTo>
                    <a:pt x="1" y="2989"/>
                  </a:lnTo>
                  <a:lnTo>
                    <a:pt x="561" y="2989"/>
                  </a:lnTo>
                  <a:lnTo>
                    <a:pt x="56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" name="Google Shape;732;p51">
              <a:extLst>
                <a:ext uri="{FF2B5EF4-FFF2-40B4-BE49-F238E27FC236}">
                  <a16:creationId xmlns:a16="http://schemas.microsoft.com/office/drawing/2014/main" id="{9711199C-8056-3DE2-99C4-184C6B715E9E}"/>
                </a:ext>
              </a:extLst>
            </p:cNvPr>
            <p:cNvSpPr/>
            <p:nvPr/>
          </p:nvSpPr>
          <p:spPr>
            <a:xfrm>
              <a:off x="1804084" y="4261122"/>
              <a:ext cx="18949" cy="168144"/>
            </a:xfrm>
            <a:custGeom>
              <a:avLst/>
              <a:gdLst/>
              <a:ahLst/>
              <a:cxnLst/>
              <a:rect l="l" t="t" r="r" b="b"/>
              <a:pathLst>
                <a:path w="561" h="4978" extrusionOk="0">
                  <a:moveTo>
                    <a:pt x="1" y="1"/>
                  </a:moveTo>
                  <a:lnTo>
                    <a:pt x="1" y="4977"/>
                  </a:lnTo>
                  <a:lnTo>
                    <a:pt x="560" y="4977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" name="Google Shape;733;p51">
              <a:extLst>
                <a:ext uri="{FF2B5EF4-FFF2-40B4-BE49-F238E27FC236}">
                  <a16:creationId xmlns:a16="http://schemas.microsoft.com/office/drawing/2014/main" id="{EE343F6D-293B-313B-A7B9-785750549640}"/>
                </a:ext>
              </a:extLst>
            </p:cNvPr>
            <p:cNvSpPr/>
            <p:nvPr/>
          </p:nvSpPr>
          <p:spPr>
            <a:xfrm>
              <a:off x="1882513" y="4328270"/>
              <a:ext cx="18915" cy="100995"/>
            </a:xfrm>
            <a:custGeom>
              <a:avLst/>
              <a:gdLst/>
              <a:ahLst/>
              <a:cxnLst/>
              <a:rect l="l" t="t" r="r" b="b"/>
              <a:pathLst>
                <a:path w="560" h="2990" extrusionOk="0">
                  <a:moveTo>
                    <a:pt x="0" y="1"/>
                  </a:moveTo>
                  <a:lnTo>
                    <a:pt x="0" y="2989"/>
                  </a:lnTo>
                  <a:lnTo>
                    <a:pt x="560" y="2989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" name="Google Shape;734;p51">
              <a:extLst>
                <a:ext uri="{FF2B5EF4-FFF2-40B4-BE49-F238E27FC236}">
                  <a16:creationId xmlns:a16="http://schemas.microsoft.com/office/drawing/2014/main" id="{23426C1A-F2F4-83F5-BA4D-F8097376CE4E}"/>
                </a:ext>
              </a:extLst>
            </p:cNvPr>
            <p:cNvSpPr/>
            <p:nvPr/>
          </p:nvSpPr>
          <p:spPr>
            <a:xfrm>
              <a:off x="1960538" y="4261122"/>
              <a:ext cx="19321" cy="168144"/>
            </a:xfrm>
            <a:custGeom>
              <a:avLst/>
              <a:gdLst/>
              <a:ahLst/>
              <a:cxnLst/>
              <a:rect l="l" t="t" r="r" b="b"/>
              <a:pathLst>
                <a:path w="572" h="4978" extrusionOk="0">
                  <a:moveTo>
                    <a:pt x="0" y="1"/>
                  </a:moveTo>
                  <a:lnTo>
                    <a:pt x="0" y="4977"/>
                  </a:lnTo>
                  <a:lnTo>
                    <a:pt x="572" y="4977"/>
                  </a:lnTo>
                  <a:lnTo>
                    <a:pt x="5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" name="Google Shape;735;p51">
              <a:extLst>
                <a:ext uri="{FF2B5EF4-FFF2-40B4-BE49-F238E27FC236}">
                  <a16:creationId xmlns:a16="http://schemas.microsoft.com/office/drawing/2014/main" id="{B87FFE4D-68A9-AD6B-B36D-B669C81BA2AE}"/>
                </a:ext>
              </a:extLst>
            </p:cNvPr>
            <p:cNvSpPr/>
            <p:nvPr/>
          </p:nvSpPr>
          <p:spPr>
            <a:xfrm>
              <a:off x="2038934" y="4328270"/>
              <a:ext cx="19355" cy="100995"/>
            </a:xfrm>
            <a:custGeom>
              <a:avLst/>
              <a:gdLst/>
              <a:ahLst/>
              <a:cxnLst/>
              <a:rect l="l" t="t" r="r" b="b"/>
              <a:pathLst>
                <a:path w="573" h="2990" extrusionOk="0">
                  <a:moveTo>
                    <a:pt x="1" y="1"/>
                  </a:moveTo>
                  <a:lnTo>
                    <a:pt x="1" y="2989"/>
                  </a:lnTo>
                  <a:lnTo>
                    <a:pt x="572" y="2989"/>
                  </a:lnTo>
                  <a:lnTo>
                    <a:pt x="5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" name="Google Shape;736;p51">
              <a:extLst>
                <a:ext uri="{FF2B5EF4-FFF2-40B4-BE49-F238E27FC236}">
                  <a16:creationId xmlns:a16="http://schemas.microsoft.com/office/drawing/2014/main" id="{330EA841-30BA-208C-88B0-2272E91F8BAF}"/>
                </a:ext>
              </a:extLst>
            </p:cNvPr>
            <p:cNvSpPr/>
            <p:nvPr/>
          </p:nvSpPr>
          <p:spPr>
            <a:xfrm>
              <a:off x="2117363" y="4261122"/>
              <a:ext cx="19355" cy="168144"/>
            </a:xfrm>
            <a:custGeom>
              <a:avLst/>
              <a:gdLst/>
              <a:ahLst/>
              <a:cxnLst/>
              <a:rect l="l" t="t" r="r" b="b"/>
              <a:pathLst>
                <a:path w="573" h="4978" extrusionOk="0">
                  <a:moveTo>
                    <a:pt x="1" y="1"/>
                  </a:moveTo>
                  <a:lnTo>
                    <a:pt x="1" y="4977"/>
                  </a:lnTo>
                  <a:lnTo>
                    <a:pt x="572" y="4977"/>
                  </a:lnTo>
                  <a:lnTo>
                    <a:pt x="5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" name="Google Shape;737;p51">
              <a:extLst>
                <a:ext uri="{FF2B5EF4-FFF2-40B4-BE49-F238E27FC236}">
                  <a16:creationId xmlns:a16="http://schemas.microsoft.com/office/drawing/2014/main" id="{78CC42DF-1DB2-93F3-EDFA-AD96CF1AFBD5}"/>
                </a:ext>
              </a:extLst>
            </p:cNvPr>
            <p:cNvSpPr/>
            <p:nvPr/>
          </p:nvSpPr>
          <p:spPr>
            <a:xfrm>
              <a:off x="2195793" y="4328270"/>
              <a:ext cx="19321" cy="100995"/>
            </a:xfrm>
            <a:custGeom>
              <a:avLst/>
              <a:gdLst/>
              <a:ahLst/>
              <a:cxnLst/>
              <a:rect l="l" t="t" r="r" b="b"/>
              <a:pathLst>
                <a:path w="572" h="2990" extrusionOk="0">
                  <a:moveTo>
                    <a:pt x="0" y="1"/>
                  </a:moveTo>
                  <a:lnTo>
                    <a:pt x="0" y="2989"/>
                  </a:lnTo>
                  <a:lnTo>
                    <a:pt x="572" y="2989"/>
                  </a:lnTo>
                  <a:lnTo>
                    <a:pt x="5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" name="Google Shape;738;p51">
              <a:extLst>
                <a:ext uri="{FF2B5EF4-FFF2-40B4-BE49-F238E27FC236}">
                  <a16:creationId xmlns:a16="http://schemas.microsoft.com/office/drawing/2014/main" id="{3C109D47-8414-73E9-AECD-A9F506529125}"/>
                </a:ext>
              </a:extLst>
            </p:cNvPr>
            <p:cNvSpPr/>
            <p:nvPr/>
          </p:nvSpPr>
          <p:spPr>
            <a:xfrm>
              <a:off x="2274223" y="4261122"/>
              <a:ext cx="19321" cy="168144"/>
            </a:xfrm>
            <a:custGeom>
              <a:avLst/>
              <a:gdLst/>
              <a:ahLst/>
              <a:cxnLst/>
              <a:rect l="l" t="t" r="r" b="b"/>
              <a:pathLst>
                <a:path w="572" h="4978" extrusionOk="0">
                  <a:moveTo>
                    <a:pt x="0" y="1"/>
                  </a:moveTo>
                  <a:lnTo>
                    <a:pt x="0" y="4977"/>
                  </a:lnTo>
                  <a:lnTo>
                    <a:pt x="572" y="4977"/>
                  </a:lnTo>
                  <a:lnTo>
                    <a:pt x="5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" name="Google Shape;739;p51">
              <a:extLst>
                <a:ext uri="{FF2B5EF4-FFF2-40B4-BE49-F238E27FC236}">
                  <a16:creationId xmlns:a16="http://schemas.microsoft.com/office/drawing/2014/main" id="{38690361-74E5-CE71-B203-203A8B77B3D3}"/>
                </a:ext>
              </a:extLst>
            </p:cNvPr>
            <p:cNvSpPr/>
            <p:nvPr/>
          </p:nvSpPr>
          <p:spPr>
            <a:xfrm>
              <a:off x="2352619" y="4328270"/>
              <a:ext cx="18949" cy="100995"/>
            </a:xfrm>
            <a:custGeom>
              <a:avLst/>
              <a:gdLst/>
              <a:ahLst/>
              <a:cxnLst/>
              <a:rect l="l" t="t" r="r" b="b"/>
              <a:pathLst>
                <a:path w="561" h="2990" extrusionOk="0">
                  <a:moveTo>
                    <a:pt x="1" y="1"/>
                  </a:moveTo>
                  <a:lnTo>
                    <a:pt x="1" y="2989"/>
                  </a:lnTo>
                  <a:lnTo>
                    <a:pt x="560" y="2989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" name="Google Shape;740;p51">
              <a:extLst>
                <a:ext uri="{FF2B5EF4-FFF2-40B4-BE49-F238E27FC236}">
                  <a16:creationId xmlns:a16="http://schemas.microsoft.com/office/drawing/2014/main" id="{32C793AA-4AB1-5438-BC5C-D8749CAC8C4B}"/>
                </a:ext>
              </a:extLst>
            </p:cNvPr>
            <p:cNvSpPr/>
            <p:nvPr/>
          </p:nvSpPr>
          <p:spPr>
            <a:xfrm>
              <a:off x="2431048" y="4261122"/>
              <a:ext cx="18949" cy="168144"/>
            </a:xfrm>
            <a:custGeom>
              <a:avLst/>
              <a:gdLst/>
              <a:ahLst/>
              <a:cxnLst/>
              <a:rect l="l" t="t" r="r" b="b"/>
              <a:pathLst>
                <a:path w="561" h="4978" extrusionOk="0">
                  <a:moveTo>
                    <a:pt x="0" y="1"/>
                  </a:moveTo>
                  <a:lnTo>
                    <a:pt x="0" y="4977"/>
                  </a:lnTo>
                  <a:lnTo>
                    <a:pt x="560" y="4977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4128206124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1.48148E-6 L -0.00091 -0.01829 L -2.5E-6 1.48148E-6 Z " pathEditMode="relative" rAng="0" ptsTypes="AAA">
                                      <p:cBhvr>
                                        <p:cTn id="6" dur="50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00" y="-9260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125E-6 1.11111E-6 L -0.00091 -0.01829 L -3.125E-6 1.11111E-6 Z " pathEditMode="relative" rAng="0" ptsTypes="AAA">
                                      <p:cBhvr>
                                        <p:cTn id="8" dur="50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92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E66800-70ED-90D7-CC2C-3F380EF5D5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Retângulo 108">
            <a:extLst>
              <a:ext uri="{FF2B5EF4-FFF2-40B4-BE49-F238E27FC236}">
                <a16:creationId xmlns:a16="http://schemas.microsoft.com/office/drawing/2014/main" id="{0EE5084A-BE14-4B4F-0D47-4B9B2A79C9B2}"/>
              </a:ext>
            </a:extLst>
          </p:cNvPr>
          <p:cNvSpPr/>
          <p:nvPr/>
        </p:nvSpPr>
        <p:spPr>
          <a:xfrm>
            <a:off x="0" y="0"/>
            <a:ext cx="12291461" cy="6858000"/>
          </a:xfrm>
          <a:prstGeom prst="rect">
            <a:avLst/>
          </a:prstGeom>
          <a:solidFill>
            <a:srgbClr val="3D649D"/>
          </a:solidFill>
          <a:effectLst>
            <a:outerShdw dist="152400" dir="3360000" sx="1000" sy="1000" algn="ctr" rotWithShape="0">
              <a:srgbClr val="DBDBDB"/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958C1171-E69B-6AA4-3176-18BE20556EAB}"/>
              </a:ext>
            </a:extLst>
          </p:cNvPr>
          <p:cNvSpPr/>
          <p:nvPr/>
        </p:nvSpPr>
        <p:spPr>
          <a:xfrm>
            <a:off x="0" y="395288"/>
            <a:ext cx="12291461" cy="6067425"/>
          </a:xfrm>
          <a:prstGeom prst="rect">
            <a:avLst/>
          </a:prstGeom>
          <a:solidFill>
            <a:srgbClr val="F2EFDC"/>
          </a:solidFill>
          <a:effectLst>
            <a:outerShdw dist="152400" algn="ctr" rotWithShape="0">
              <a:srgbClr val="DBDBDB"/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grpSp>
        <p:nvGrpSpPr>
          <p:cNvPr id="5" name="Google Shape;697;p51">
            <a:extLst>
              <a:ext uri="{FF2B5EF4-FFF2-40B4-BE49-F238E27FC236}">
                <a16:creationId xmlns:a16="http://schemas.microsoft.com/office/drawing/2014/main" id="{3909FE22-AA94-672E-AF8F-DB4055BB7FB6}"/>
              </a:ext>
            </a:extLst>
          </p:cNvPr>
          <p:cNvGrpSpPr/>
          <p:nvPr/>
        </p:nvGrpSpPr>
        <p:grpSpPr>
          <a:xfrm rot="1273802">
            <a:off x="-696056" y="5842895"/>
            <a:ext cx="2505838" cy="1262524"/>
            <a:chOff x="782606" y="3568534"/>
            <a:chExt cx="1748256" cy="880829"/>
          </a:xfrm>
        </p:grpSpPr>
        <p:sp>
          <p:nvSpPr>
            <p:cNvPr id="6" name="Google Shape;698;p51">
              <a:extLst>
                <a:ext uri="{FF2B5EF4-FFF2-40B4-BE49-F238E27FC236}">
                  <a16:creationId xmlns:a16="http://schemas.microsoft.com/office/drawing/2014/main" id="{C347894F-B803-B7AA-A24E-871CCBBAAF58}"/>
                </a:ext>
              </a:extLst>
            </p:cNvPr>
            <p:cNvSpPr/>
            <p:nvPr/>
          </p:nvSpPr>
          <p:spPr>
            <a:xfrm>
              <a:off x="842931" y="4281219"/>
              <a:ext cx="19355" cy="168144"/>
            </a:xfrm>
            <a:custGeom>
              <a:avLst/>
              <a:gdLst/>
              <a:ahLst/>
              <a:cxnLst/>
              <a:rect l="l" t="t" r="r" b="b"/>
              <a:pathLst>
                <a:path w="573" h="4978" extrusionOk="0">
                  <a:moveTo>
                    <a:pt x="1" y="1"/>
                  </a:moveTo>
                  <a:lnTo>
                    <a:pt x="1" y="4978"/>
                  </a:lnTo>
                  <a:lnTo>
                    <a:pt x="572" y="4978"/>
                  </a:lnTo>
                  <a:lnTo>
                    <a:pt x="572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" name="Google Shape;699;p51">
              <a:extLst>
                <a:ext uri="{FF2B5EF4-FFF2-40B4-BE49-F238E27FC236}">
                  <a16:creationId xmlns:a16="http://schemas.microsoft.com/office/drawing/2014/main" id="{64001190-AF73-F71D-6C5C-1D19F270EB1F}"/>
                </a:ext>
              </a:extLst>
            </p:cNvPr>
            <p:cNvSpPr/>
            <p:nvPr/>
          </p:nvSpPr>
          <p:spPr>
            <a:xfrm>
              <a:off x="921361" y="4348401"/>
              <a:ext cx="19321" cy="100961"/>
            </a:xfrm>
            <a:custGeom>
              <a:avLst/>
              <a:gdLst/>
              <a:ahLst/>
              <a:cxnLst/>
              <a:rect l="l" t="t" r="r" b="b"/>
              <a:pathLst>
                <a:path w="572" h="2989" extrusionOk="0">
                  <a:moveTo>
                    <a:pt x="0" y="0"/>
                  </a:moveTo>
                  <a:lnTo>
                    <a:pt x="0" y="2989"/>
                  </a:lnTo>
                  <a:lnTo>
                    <a:pt x="572" y="2989"/>
                  </a:lnTo>
                  <a:lnTo>
                    <a:pt x="57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700;p51">
              <a:extLst>
                <a:ext uri="{FF2B5EF4-FFF2-40B4-BE49-F238E27FC236}">
                  <a16:creationId xmlns:a16="http://schemas.microsoft.com/office/drawing/2014/main" id="{EDB6152C-E65C-B133-4AFF-0D99E26D3423}"/>
                </a:ext>
              </a:extLst>
            </p:cNvPr>
            <p:cNvSpPr/>
            <p:nvPr/>
          </p:nvSpPr>
          <p:spPr>
            <a:xfrm>
              <a:off x="999791" y="4281219"/>
              <a:ext cx="18915" cy="168144"/>
            </a:xfrm>
            <a:custGeom>
              <a:avLst/>
              <a:gdLst/>
              <a:ahLst/>
              <a:cxnLst/>
              <a:rect l="l" t="t" r="r" b="b"/>
              <a:pathLst>
                <a:path w="560" h="4978" extrusionOk="0">
                  <a:moveTo>
                    <a:pt x="0" y="1"/>
                  </a:moveTo>
                  <a:lnTo>
                    <a:pt x="0" y="4978"/>
                  </a:lnTo>
                  <a:lnTo>
                    <a:pt x="560" y="4978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701;p51">
              <a:extLst>
                <a:ext uri="{FF2B5EF4-FFF2-40B4-BE49-F238E27FC236}">
                  <a16:creationId xmlns:a16="http://schemas.microsoft.com/office/drawing/2014/main" id="{3285D2A8-53FC-59D1-FB26-14E2CDE95F50}"/>
                </a:ext>
              </a:extLst>
            </p:cNvPr>
            <p:cNvSpPr/>
            <p:nvPr/>
          </p:nvSpPr>
          <p:spPr>
            <a:xfrm>
              <a:off x="1078187" y="4348401"/>
              <a:ext cx="18949" cy="100961"/>
            </a:xfrm>
            <a:custGeom>
              <a:avLst/>
              <a:gdLst/>
              <a:ahLst/>
              <a:cxnLst/>
              <a:rect l="l" t="t" r="r" b="b"/>
              <a:pathLst>
                <a:path w="561" h="2989" extrusionOk="0">
                  <a:moveTo>
                    <a:pt x="1" y="0"/>
                  </a:moveTo>
                  <a:lnTo>
                    <a:pt x="1" y="2989"/>
                  </a:lnTo>
                  <a:lnTo>
                    <a:pt x="560" y="2989"/>
                  </a:lnTo>
                  <a:lnTo>
                    <a:pt x="56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702;p51">
              <a:extLst>
                <a:ext uri="{FF2B5EF4-FFF2-40B4-BE49-F238E27FC236}">
                  <a16:creationId xmlns:a16="http://schemas.microsoft.com/office/drawing/2014/main" id="{602ED78F-7A62-C810-823E-6A8FE97E8DCD}"/>
                </a:ext>
              </a:extLst>
            </p:cNvPr>
            <p:cNvSpPr/>
            <p:nvPr/>
          </p:nvSpPr>
          <p:spPr>
            <a:xfrm>
              <a:off x="1156616" y="4281219"/>
              <a:ext cx="18949" cy="168144"/>
            </a:xfrm>
            <a:custGeom>
              <a:avLst/>
              <a:gdLst/>
              <a:ahLst/>
              <a:cxnLst/>
              <a:rect l="l" t="t" r="r" b="b"/>
              <a:pathLst>
                <a:path w="561" h="4978" extrusionOk="0">
                  <a:moveTo>
                    <a:pt x="1" y="1"/>
                  </a:moveTo>
                  <a:lnTo>
                    <a:pt x="1" y="4978"/>
                  </a:lnTo>
                  <a:lnTo>
                    <a:pt x="560" y="4978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703;p51">
              <a:extLst>
                <a:ext uri="{FF2B5EF4-FFF2-40B4-BE49-F238E27FC236}">
                  <a16:creationId xmlns:a16="http://schemas.microsoft.com/office/drawing/2014/main" id="{E57FE782-17F5-F09F-479E-F15CC074C010}"/>
                </a:ext>
              </a:extLst>
            </p:cNvPr>
            <p:cNvSpPr/>
            <p:nvPr/>
          </p:nvSpPr>
          <p:spPr>
            <a:xfrm>
              <a:off x="1235046" y="4348401"/>
              <a:ext cx="18915" cy="100961"/>
            </a:xfrm>
            <a:custGeom>
              <a:avLst/>
              <a:gdLst/>
              <a:ahLst/>
              <a:cxnLst/>
              <a:rect l="l" t="t" r="r" b="b"/>
              <a:pathLst>
                <a:path w="560" h="2989" extrusionOk="0">
                  <a:moveTo>
                    <a:pt x="0" y="0"/>
                  </a:moveTo>
                  <a:lnTo>
                    <a:pt x="0" y="2989"/>
                  </a:lnTo>
                  <a:lnTo>
                    <a:pt x="560" y="2989"/>
                  </a:lnTo>
                  <a:lnTo>
                    <a:pt x="56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704;p51">
              <a:extLst>
                <a:ext uri="{FF2B5EF4-FFF2-40B4-BE49-F238E27FC236}">
                  <a16:creationId xmlns:a16="http://schemas.microsoft.com/office/drawing/2014/main" id="{3CA09B9B-3605-3C47-583C-E4BE8E5B08F0}"/>
                </a:ext>
              </a:extLst>
            </p:cNvPr>
            <p:cNvSpPr/>
            <p:nvPr/>
          </p:nvSpPr>
          <p:spPr>
            <a:xfrm>
              <a:off x="1313476" y="4281219"/>
              <a:ext cx="18915" cy="168144"/>
            </a:xfrm>
            <a:custGeom>
              <a:avLst/>
              <a:gdLst/>
              <a:ahLst/>
              <a:cxnLst/>
              <a:rect l="l" t="t" r="r" b="b"/>
              <a:pathLst>
                <a:path w="560" h="4978" extrusionOk="0">
                  <a:moveTo>
                    <a:pt x="0" y="1"/>
                  </a:moveTo>
                  <a:lnTo>
                    <a:pt x="0" y="4978"/>
                  </a:lnTo>
                  <a:lnTo>
                    <a:pt x="560" y="4978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705;p51">
              <a:extLst>
                <a:ext uri="{FF2B5EF4-FFF2-40B4-BE49-F238E27FC236}">
                  <a16:creationId xmlns:a16="http://schemas.microsoft.com/office/drawing/2014/main" id="{129C8B34-4602-7EDE-FD89-9FE0DFDAF030}"/>
                </a:ext>
              </a:extLst>
            </p:cNvPr>
            <p:cNvSpPr/>
            <p:nvPr/>
          </p:nvSpPr>
          <p:spPr>
            <a:xfrm>
              <a:off x="1391872" y="4348401"/>
              <a:ext cx="18949" cy="100961"/>
            </a:xfrm>
            <a:custGeom>
              <a:avLst/>
              <a:gdLst/>
              <a:ahLst/>
              <a:cxnLst/>
              <a:rect l="l" t="t" r="r" b="b"/>
              <a:pathLst>
                <a:path w="561" h="2989" extrusionOk="0">
                  <a:moveTo>
                    <a:pt x="1" y="0"/>
                  </a:moveTo>
                  <a:lnTo>
                    <a:pt x="1" y="2989"/>
                  </a:lnTo>
                  <a:lnTo>
                    <a:pt x="560" y="2989"/>
                  </a:lnTo>
                  <a:lnTo>
                    <a:pt x="56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706;p51">
              <a:extLst>
                <a:ext uri="{FF2B5EF4-FFF2-40B4-BE49-F238E27FC236}">
                  <a16:creationId xmlns:a16="http://schemas.microsoft.com/office/drawing/2014/main" id="{43D74CE7-74C7-1CE6-9486-B77CF6A4E6FF}"/>
                </a:ext>
              </a:extLst>
            </p:cNvPr>
            <p:cNvSpPr/>
            <p:nvPr/>
          </p:nvSpPr>
          <p:spPr>
            <a:xfrm>
              <a:off x="1470301" y="4281219"/>
              <a:ext cx="18949" cy="168144"/>
            </a:xfrm>
            <a:custGeom>
              <a:avLst/>
              <a:gdLst/>
              <a:ahLst/>
              <a:cxnLst/>
              <a:rect l="l" t="t" r="r" b="b"/>
              <a:pathLst>
                <a:path w="561" h="4978" extrusionOk="0">
                  <a:moveTo>
                    <a:pt x="0" y="1"/>
                  </a:moveTo>
                  <a:lnTo>
                    <a:pt x="0" y="4978"/>
                  </a:lnTo>
                  <a:lnTo>
                    <a:pt x="560" y="4978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707;p51">
              <a:extLst>
                <a:ext uri="{FF2B5EF4-FFF2-40B4-BE49-F238E27FC236}">
                  <a16:creationId xmlns:a16="http://schemas.microsoft.com/office/drawing/2014/main" id="{F15AE693-3B34-B177-6DFE-8BDE43CAF590}"/>
                </a:ext>
              </a:extLst>
            </p:cNvPr>
            <p:cNvSpPr/>
            <p:nvPr/>
          </p:nvSpPr>
          <p:spPr>
            <a:xfrm>
              <a:off x="1548731" y="4348401"/>
              <a:ext cx="18915" cy="100961"/>
            </a:xfrm>
            <a:custGeom>
              <a:avLst/>
              <a:gdLst/>
              <a:ahLst/>
              <a:cxnLst/>
              <a:rect l="l" t="t" r="r" b="b"/>
              <a:pathLst>
                <a:path w="560" h="2989" extrusionOk="0">
                  <a:moveTo>
                    <a:pt x="0" y="0"/>
                  </a:moveTo>
                  <a:lnTo>
                    <a:pt x="0" y="2989"/>
                  </a:lnTo>
                  <a:lnTo>
                    <a:pt x="560" y="2989"/>
                  </a:lnTo>
                  <a:lnTo>
                    <a:pt x="56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708;p51">
              <a:extLst>
                <a:ext uri="{FF2B5EF4-FFF2-40B4-BE49-F238E27FC236}">
                  <a16:creationId xmlns:a16="http://schemas.microsoft.com/office/drawing/2014/main" id="{CF463450-CC12-55C6-0A15-88B935523DAC}"/>
                </a:ext>
              </a:extLst>
            </p:cNvPr>
            <p:cNvSpPr/>
            <p:nvPr/>
          </p:nvSpPr>
          <p:spPr>
            <a:xfrm>
              <a:off x="1627127" y="4281219"/>
              <a:ext cx="18949" cy="168144"/>
            </a:xfrm>
            <a:custGeom>
              <a:avLst/>
              <a:gdLst/>
              <a:ahLst/>
              <a:cxnLst/>
              <a:rect l="l" t="t" r="r" b="b"/>
              <a:pathLst>
                <a:path w="561" h="4978" extrusionOk="0">
                  <a:moveTo>
                    <a:pt x="1" y="1"/>
                  </a:moveTo>
                  <a:lnTo>
                    <a:pt x="1" y="4978"/>
                  </a:lnTo>
                  <a:lnTo>
                    <a:pt x="560" y="4978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709;p51">
              <a:extLst>
                <a:ext uri="{FF2B5EF4-FFF2-40B4-BE49-F238E27FC236}">
                  <a16:creationId xmlns:a16="http://schemas.microsoft.com/office/drawing/2014/main" id="{4145E0A5-4C62-84F4-438B-0FFB9E24FB63}"/>
                </a:ext>
              </a:extLst>
            </p:cNvPr>
            <p:cNvSpPr/>
            <p:nvPr/>
          </p:nvSpPr>
          <p:spPr>
            <a:xfrm>
              <a:off x="1705557" y="4348401"/>
              <a:ext cx="18949" cy="100961"/>
            </a:xfrm>
            <a:custGeom>
              <a:avLst/>
              <a:gdLst/>
              <a:ahLst/>
              <a:cxnLst/>
              <a:rect l="l" t="t" r="r" b="b"/>
              <a:pathLst>
                <a:path w="561" h="2989" extrusionOk="0">
                  <a:moveTo>
                    <a:pt x="1" y="0"/>
                  </a:moveTo>
                  <a:lnTo>
                    <a:pt x="1" y="2989"/>
                  </a:lnTo>
                  <a:lnTo>
                    <a:pt x="560" y="2989"/>
                  </a:lnTo>
                  <a:lnTo>
                    <a:pt x="56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710;p51">
              <a:extLst>
                <a:ext uri="{FF2B5EF4-FFF2-40B4-BE49-F238E27FC236}">
                  <a16:creationId xmlns:a16="http://schemas.microsoft.com/office/drawing/2014/main" id="{96403695-0684-0BC0-E7ED-94EADBCB135A}"/>
                </a:ext>
              </a:extLst>
            </p:cNvPr>
            <p:cNvSpPr/>
            <p:nvPr/>
          </p:nvSpPr>
          <p:spPr>
            <a:xfrm>
              <a:off x="1783986" y="4281219"/>
              <a:ext cx="18915" cy="168144"/>
            </a:xfrm>
            <a:custGeom>
              <a:avLst/>
              <a:gdLst/>
              <a:ahLst/>
              <a:cxnLst/>
              <a:rect l="l" t="t" r="r" b="b"/>
              <a:pathLst>
                <a:path w="560" h="4978" extrusionOk="0">
                  <a:moveTo>
                    <a:pt x="0" y="1"/>
                  </a:moveTo>
                  <a:lnTo>
                    <a:pt x="0" y="4978"/>
                  </a:lnTo>
                  <a:lnTo>
                    <a:pt x="560" y="4978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711;p51">
              <a:extLst>
                <a:ext uri="{FF2B5EF4-FFF2-40B4-BE49-F238E27FC236}">
                  <a16:creationId xmlns:a16="http://schemas.microsoft.com/office/drawing/2014/main" id="{A8254A14-B331-19A0-557C-F131ABD09173}"/>
                </a:ext>
              </a:extLst>
            </p:cNvPr>
            <p:cNvSpPr/>
            <p:nvPr/>
          </p:nvSpPr>
          <p:spPr>
            <a:xfrm>
              <a:off x="1862416" y="4348401"/>
              <a:ext cx="18915" cy="100961"/>
            </a:xfrm>
            <a:custGeom>
              <a:avLst/>
              <a:gdLst/>
              <a:ahLst/>
              <a:cxnLst/>
              <a:rect l="l" t="t" r="r" b="b"/>
              <a:pathLst>
                <a:path w="560" h="2989" extrusionOk="0">
                  <a:moveTo>
                    <a:pt x="0" y="0"/>
                  </a:moveTo>
                  <a:lnTo>
                    <a:pt x="0" y="2989"/>
                  </a:lnTo>
                  <a:lnTo>
                    <a:pt x="560" y="2989"/>
                  </a:lnTo>
                  <a:lnTo>
                    <a:pt x="56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712;p51">
              <a:extLst>
                <a:ext uri="{FF2B5EF4-FFF2-40B4-BE49-F238E27FC236}">
                  <a16:creationId xmlns:a16="http://schemas.microsoft.com/office/drawing/2014/main" id="{D38A3C32-4F80-A30F-B11A-2472E2E4A876}"/>
                </a:ext>
              </a:extLst>
            </p:cNvPr>
            <p:cNvSpPr/>
            <p:nvPr/>
          </p:nvSpPr>
          <p:spPr>
            <a:xfrm>
              <a:off x="1940407" y="4281219"/>
              <a:ext cx="19355" cy="168144"/>
            </a:xfrm>
            <a:custGeom>
              <a:avLst/>
              <a:gdLst/>
              <a:ahLst/>
              <a:cxnLst/>
              <a:rect l="l" t="t" r="r" b="b"/>
              <a:pathLst>
                <a:path w="573" h="4978" extrusionOk="0">
                  <a:moveTo>
                    <a:pt x="1" y="1"/>
                  </a:moveTo>
                  <a:lnTo>
                    <a:pt x="1" y="4978"/>
                  </a:lnTo>
                  <a:lnTo>
                    <a:pt x="572" y="4978"/>
                  </a:lnTo>
                  <a:lnTo>
                    <a:pt x="572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713;p51">
              <a:extLst>
                <a:ext uri="{FF2B5EF4-FFF2-40B4-BE49-F238E27FC236}">
                  <a16:creationId xmlns:a16="http://schemas.microsoft.com/office/drawing/2014/main" id="{BED200DC-4F1F-F167-F618-95FB3AC60AA2}"/>
                </a:ext>
              </a:extLst>
            </p:cNvPr>
            <p:cNvSpPr/>
            <p:nvPr/>
          </p:nvSpPr>
          <p:spPr>
            <a:xfrm>
              <a:off x="2018836" y="4348401"/>
              <a:ext cx="19355" cy="100961"/>
            </a:xfrm>
            <a:custGeom>
              <a:avLst/>
              <a:gdLst/>
              <a:ahLst/>
              <a:cxnLst/>
              <a:rect l="l" t="t" r="r" b="b"/>
              <a:pathLst>
                <a:path w="573" h="2989" extrusionOk="0">
                  <a:moveTo>
                    <a:pt x="1" y="0"/>
                  </a:moveTo>
                  <a:lnTo>
                    <a:pt x="1" y="2989"/>
                  </a:lnTo>
                  <a:lnTo>
                    <a:pt x="572" y="2989"/>
                  </a:lnTo>
                  <a:lnTo>
                    <a:pt x="57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714;p51">
              <a:extLst>
                <a:ext uri="{FF2B5EF4-FFF2-40B4-BE49-F238E27FC236}">
                  <a16:creationId xmlns:a16="http://schemas.microsoft.com/office/drawing/2014/main" id="{EA2E5331-71B8-D2B5-2303-2B345A1EFB52}"/>
                </a:ext>
              </a:extLst>
            </p:cNvPr>
            <p:cNvSpPr/>
            <p:nvPr/>
          </p:nvSpPr>
          <p:spPr>
            <a:xfrm>
              <a:off x="2097266" y="4281219"/>
              <a:ext cx="19321" cy="168144"/>
            </a:xfrm>
            <a:custGeom>
              <a:avLst/>
              <a:gdLst/>
              <a:ahLst/>
              <a:cxnLst/>
              <a:rect l="l" t="t" r="r" b="b"/>
              <a:pathLst>
                <a:path w="572" h="4978" extrusionOk="0">
                  <a:moveTo>
                    <a:pt x="0" y="1"/>
                  </a:moveTo>
                  <a:lnTo>
                    <a:pt x="0" y="4978"/>
                  </a:lnTo>
                  <a:lnTo>
                    <a:pt x="572" y="4978"/>
                  </a:lnTo>
                  <a:lnTo>
                    <a:pt x="572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715;p51">
              <a:extLst>
                <a:ext uri="{FF2B5EF4-FFF2-40B4-BE49-F238E27FC236}">
                  <a16:creationId xmlns:a16="http://schemas.microsoft.com/office/drawing/2014/main" id="{611DA920-C085-3E71-AB12-6DF8B5B83532}"/>
                </a:ext>
              </a:extLst>
            </p:cNvPr>
            <p:cNvSpPr/>
            <p:nvPr/>
          </p:nvSpPr>
          <p:spPr>
            <a:xfrm>
              <a:off x="2175696" y="4348401"/>
              <a:ext cx="19321" cy="100961"/>
            </a:xfrm>
            <a:custGeom>
              <a:avLst/>
              <a:gdLst/>
              <a:ahLst/>
              <a:cxnLst/>
              <a:rect l="l" t="t" r="r" b="b"/>
              <a:pathLst>
                <a:path w="572" h="2989" extrusionOk="0">
                  <a:moveTo>
                    <a:pt x="0" y="0"/>
                  </a:moveTo>
                  <a:lnTo>
                    <a:pt x="0" y="2989"/>
                  </a:lnTo>
                  <a:lnTo>
                    <a:pt x="572" y="2989"/>
                  </a:lnTo>
                  <a:lnTo>
                    <a:pt x="57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716;p51">
              <a:extLst>
                <a:ext uri="{FF2B5EF4-FFF2-40B4-BE49-F238E27FC236}">
                  <a16:creationId xmlns:a16="http://schemas.microsoft.com/office/drawing/2014/main" id="{473F0F72-17F5-2C72-80AB-74077B885EB9}"/>
                </a:ext>
              </a:extLst>
            </p:cNvPr>
            <p:cNvSpPr/>
            <p:nvPr/>
          </p:nvSpPr>
          <p:spPr>
            <a:xfrm>
              <a:off x="2254092" y="4281219"/>
              <a:ext cx="19355" cy="168144"/>
            </a:xfrm>
            <a:custGeom>
              <a:avLst/>
              <a:gdLst/>
              <a:ahLst/>
              <a:cxnLst/>
              <a:rect l="l" t="t" r="r" b="b"/>
              <a:pathLst>
                <a:path w="573" h="4978" extrusionOk="0">
                  <a:moveTo>
                    <a:pt x="1" y="1"/>
                  </a:moveTo>
                  <a:lnTo>
                    <a:pt x="1" y="4978"/>
                  </a:lnTo>
                  <a:lnTo>
                    <a:pt x="572" y="4978"/>
                  </a:lnTo>
                  <a:lnTo>
                    <a:pt x="572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717;p51">
              <a:extLst>
                <a:ext uri="{FF2B5EF4-FFF2-40B4-BE49-F238E27FC236}">
                  <a16:creationId xmlns:a16="http://schemas.microsoft.com/office/drawing/2014/main" id="{1B8DDD71-C657-BD9E-8238-2E6F7255B836}"/>
                </a:ext>
              </a:extLst>
            </p:cNvPr>
            <p:cNvSpPr/>
            <p:nvPr/>
          </p:nvSpPr>
          <p:spPr>
            <a:xfrm>
              <a:off x="2332521" y="4348401"/>
              <a:ext cx="18949" cy="100961"/>
            </a:xfrm>
            <a:custGeom>
              <a:avLst/>
              <a:gdLst/>
              <a:ahLst/>
              <a:cxnLst/>
              <a:rect l="l" t="t" r="r" b="b"/>
              <a:pathLst>
                <a:path w="561" h="2989" extrusionOk="0">
                  <a:moveTo>
                    <a:pt x="0" y="0"/>
                  </a:moveTo>
                  <a:lnTo>
                    <a:pt x="0" y="2989"/>
                  </a:lnTo>
                  <a:lnTo>
                    <a:pt x="560" y="2989"/>
                  </a:lnTo>
                  <a:lnTo>
                    <a:pt x="56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718;p51">
              <a:extLst>
                <a:ext uri="{FF2B5EF4-FFF2-40B4-BE49-F238E27FC236}">
                  <a16:creationId xmlns:a16="http://schemas.microsoft.com/office/drawing/2014/main" id="{CA331027-0B70-192F-4E09-F940EC89BA6C}"/>
                </a:ext>
              </a:extLst>
            </p:cNvPr>
            <p:cNvSpPr/>
            <p:nvPr/>
          </p:nvSpPr>
          <p:spPr>
            <a:xfrm>
              <a:off x="2410951" y="4281219"/>
              <a:ext cx="18915" cy="168144"/>
            </a:xfrm>
            <a:custGeom>
              <a:avLst/>
              <a:gdLst/>
              <a:ahLst/>
              <a:cxnLst/>
              <a:rect l="l" t="t" r="r" b="b"/>
              <a:pathLst>
                <a:path w="560" h="4978" extrusionOk="0">
                  <a:moveTo>
                    <a:pt x="0" y="1"/>
                  </a:moveTo>
                  <a:lnTo>
                    <a:pt x="0" y="4978"/>
                  </a:lnTo>
                  <a:lnTo>
                    <a:pt x="560" y="4978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719;p51">
              <a:extLst>
                <a:ext uri="{FF2B5EF4-FFF2-40B4-BE49-F238E27FC236}">
                  <a16:creationId xmlns:a16="http://schemas.microsoft.com/office/drawing/2014/main" id="{C890052D-9888-E0E9-23C9-4A7D19E8535D}"/>
                </a:ext>
              </a:extLst>
            </p:cNvPr>
            <p:cNvSpPr/>
            <p:nvPr/>
          </p:nvSpPr>
          <p:spPr>
            <a:xfrm>
              <a:off x="782606" y="3568534"/>
              <a:ext cx="1748256" cy="876763"/>
            </a:xfrm>
            <a:custGeom>
              <a:avLst/>
              <a:gdLst/>
              <a:ahLst/>
              <a:cxnLst/>
              <a:rect l="l" t="t" r="r" b="b"/>
              <a:pathLst>
                <a:path w="51758" h="25957" extrusionOk="0">
                  <a:moveTo>
                    <a:pt x="25873" y="7894"/>
                  </a:moveTo>
                  <a:cubicBezTo>
                    <a:pt x="31457" y="7894"/>
                    <a:pt x="36505" y="11228"/>
                    <a:pt x="38684" y="16372"/>
                  </a:cubicBezTo>
                  <a:lnTo>
                    <a:pt x="39244" y="17681"/>
                  </a:lnTo>
                  <a:lnTo>
                    <a:pt x="12514" y="17681"/>
                  </a:lnTo>
                  <a:lnTo>
                    <a:pt x="13074" y="16372"/>
                  </a:lnTo>
                  <a:cubicBezTo>
                    <a:pt x="15253" y="11228"/>
                    <a:pt x="20289" y="7894"/>
                    <a:pt x="25873" y="7894"/>
                  </a:cubicBezTo>
                  <a:close/>
                  <a:moveTo>
                    <a:pt x="25873" y="0"/>
                  </a:moveTo>
                  <a:cubicBezTo>
                    <a:pt x="15765" y="0"/>
                    <a:pt x="6978" y="6942"/>
                    <a:pt x="4632" y="16776"/>
                  </a:cubicBezTo>
                  <a:lnTo>
                    <a:pt x="4597" y="16955"/>
                  </a:lnTo>
                  <a:lnTo>
                    <a:pt x="4418" y="17681"/>
                  </a:lnTo>
                  <a:lnTo>
                    <a:pt x="1" y="17681"/>
                  </a:lnTo>
                  <a:lnTo>
                    <a:pt x="1" y="25956"/>
                  </a:lnTo>
                  <a:lnTo>
                    <a:pt x="51757" y="25956"/>
                  </a:lnTo>
                  <a:lnTo>
                    <a:pt x="51757" y="17681"/>
                  </a:lnTo>
                  <a:lnTo>
                    <a:pt x="47328" y="17681"/>
                  </a:lnTo>
                  <a:lnTo>
                    <a:pt x="47161" y="16955"/>
                  </a:lnTo>
                  <a:lnTo>
                    <a:pt x="47126" y="16776"/>
                  </a:lnTo>
                  <a:cubicBezTo>
                    <a:pt x="44780" y="6942"/>
                    <a:pt x="35993" y="0"/>
                    <a:pt x="25873" y="0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95250" dir="30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720;p51">
              <a:extLst>
                <a:ext uri="{FF2B5EF4-FFF2-40B4-BE49-F238E27FC236}">
                  <a16:creationId xmlns:a16="http://schemas.microsoft.com/office/drawing/2014/main" id="{19D2D1BB-9C15-20A1-C153-98E2978EDF85}"/>
                </a:ext>
              </a:extLst>
            </p:cNvPr>
            <p:cNvSpPr/>
            <p:nvPr/>
          </p:nvSpPr>
          <p:spPr>
            <a:xfrm>
              <a:off x="863062" y="4261122"/>
              <a:ext cx="19321" cy="168144"/>
            </a:xfrm>
            <a:custGeom>
              <a:avLst/>
              <a:gdLst/>
              <a:ahLst/>
              <a:cxnLst/>
              <a:rect l="l" t="t" r="r" b="b"/>
              <a:pathLst>
                <a:path w="572" h="4978" extrusionOk="0">
                  <a:moveTo>
                    <a:pt x="0" y="1"/>
                  </a:moveTo>
                  <a:lnTo>
                    <a:pt x="0" y="4977"/>
                  </a:lnTo>
                  <a:lnTo>
                    <a:pt x="572" y="4977"/>
                  </a:lnTo>
                  <a:lnTo>
                    <a:pt x="5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721;p51">
              <a:extLst>
                <a:ext uri="{FF2B5EF4-FFF2-40B4-BE49-F238E27FC236}">
                  <a16:creationId xmlns:a16="http://schemas.microsoft.com/office/drawing/2014/main" id="{87054FC8-612F-3403-C356-646C20AB7B4F}"/>
                </a:ext>
              </a:extLst>
            </p:cNvPr>
            <p:cNvSpPr/>
            <p:nvPr/>
          </p:nvSpPr>
          <p:spPr>
            <a:xfrm>
              <a:off x="941458" y="4328270"/>
              <a:ext cx="19355" cy="100995"/>
            </a:xfrm>
            <a:custGeom>
              <a:avLst/>
              <a:gdLst/>
              <a:ahLst/>
              <a:cxnLst/>
              <a:rect l="l" t="t" r="r" b="b"/>
              <a:pathLst>
                <a:path w="573" h="2990" extrusionOk="0">
                  <a:moveTo>
                    <a:pt x="1" y="1"/>
                  </a:moveTo>
                  <a:lnTo>
                    <a:pt x="1" y="2989"/>
                  </a:lnTo>
                  <a:lnTo>
                    <a:pt x="572" y="2989"/>
                  </a:lnTo>
                  <a:lnTo>
                    <a:pt x="5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722;p51">
              <a:extLst>
                <a:ext uri="{FF2B5EF4-FFF2-40B4-BE49-F238E27FC236}">
                  <a16:creationId xmlns:a16="http://schemas.microsoft.com/office/drawing/2014/main" id="{B40CA54A-31E4-7A68-8673-288CC10EFD9E}"/>
                </a:ext>
              </a:extLst>
            </p:cNvPr>
            <p:cNvSpPr/>
            <p:nvPr/>
          </p:nvSpPr>
          <p:spPr>
            <a:xfrm>
              <a:off x="1019888" y="4261122"/>
              <a:ext cx="18949" cy="168144"/>
            </a:xfrm>
            <a:custGeom>
              <a:avLst/>
              <a:gdLst/>
              <a:ahLst/>
              <a:cxnLst/>
              <a:rect l="l" t="t" r="r" b="b"/>
              <a:pathLst>
                <a:path w="561" h="4978" extrusionOk="0">
                  <a:moveTo>
                    <a:pt x="0" y="1"/>
                  </a:moveTo>
                  <a:lnTo>
                    <a:pt x="0" y="4977"/>
                  </a:lnTo>
                  <a:lnTo>
                    <a:pt x="560" y="4977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723;p51">
              <a:extLst>
                <a:ext uri="{FF2B5EF4-FFF2-40B4-BE49-F238E27FC236}">
                  <a16:creationId xmlns:a16="http://schemas.microsoft.com/office/drawing/2014/main" id="{24C83466-97C6-D964-8ACC-846696CAA8D4}"/>
                </a:ext>
              </a:extLst>
            </p:cNvPr>
            <p:cNvSpPr/>
            <p:nvPr/>
          </p:nvSpPr>
          <p:spPr>
            <a:xfrm>
              <a:off x="1098318" y="4328270"/>
              <a:ext cx="18915" cy="100995"/>
            </a:xfrm>
            <a:custGeom>
              <a:avLst/>
              <a:gdLst/>
              <a:ahLst/>
              <a:cxnLst/>
              <a:rect l="l" t="t" r="r" b="b"/>
              <a:pathLst>
                <a:path w="560" h="2990" extrusionOk="0">
                  <a:moveTo>
                    <a:pt x="0" y="1"/>
                  </a:moveTo>
                  <a:lnTo>
                    <a:pt x="0" y="2989"/>
                  </a:lnTo>
                  <a:lnTo>
                    <a:pt x="560" y="2989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724;p51">
              <a:extLst>
                <a:ext uri="{FF2B5EF4-FFF2-40B4-BE49-F238E27FC236}">
                  <a16:creationId xmlns:a16="http://schemas.microsoft.com/office/drawing/2014/main" id="{B9386A46-5E16-CD3E-EB67-00A27037C141}"/>
                </a:ext>
              </a:extLst>
            </p:cNvPr>
            <p:cNvSpPr/>
            <p:nvPr/>
          </p:nvSpPr>
          <p:spPr>
            <a:xfrm>
              <a:off x="1176714" y="4261122"/>
              <a:ext cx="18949" cy="168144"/>
            </a:xfrm>
            <a:custGeom>
              <a:avLst/>
              <a:gdLst/>
              <a:ahLst/>
              <a:cxnLst/>
              <a:rect l="l" t="t" r="r" b="b"/>
              <a:pathLst>
                <a:path w="561" h="4978" extrusionOk="0">
                  <a:moveTo>
                    <a:pt x="1" y="1"/>
                  </a:moveTo>
                  <a:lnTo>
                    <a:pt x="1" y="4977"/>
                  </a:lnTo>
                  <a:lnTo>
                    <a:pt x="560" y="4977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725;p51">
              <a:extLst>
                <a:ext uri="{FF2B5EF4-FFF2-40B4-BE49-F238E27FC236}">
                  <a16:creationId xmlns:a16="http://schemas.microsoft.com/office/drawing/2014/main" id="{DDC42AE1-2BA7-7466-5D51-CC52D5CDD0F9}"/>
                </a:ext>
              </a:extLst>
            </p:cNvPr>
            <p:cNvSpPr/>
            <p:nvPr/>
          </p:nvSpPr>
          <p:spPr>
            <a:xfrm>
              <a:off x="1255143" y="4328270"/>
              <a:ext cx="18949" cy="100995"/>
            </a:xfrm>
            <a:custGeom>
              <a:avLst/>
              <a:gdLst/>
              <a:ahLst/>
              <a:cxnLst/>
              <a:rect l="l" t="t" r="r" b="b"/>
              <a:pathLst>
                <a:path w="561" h="2990" extrusionOk="0">
                  <a:moveTo>
                    <a:pt x="1" y="1"/>
                  </a:moveTo>
                  <a:lnTo>
                    <a:pt x="1" y="2989"/>
                  </a:lnTo>
                  <a:lnTo>
                    <a:pt x="560" y="2989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726;p51">
              <a:extLst>
                <a:ext uri="{FF2B5EF4-FFF2-40B4-BE49-F238E27FC236}">
                  <a16:creationId xmlns:a16="http://schemas.microsoft.com/office/drawing/2014/main" id="{EC825ADA-459A-5891-4A49-054F7103A7DF}"/>
                </a:ext>
              </a:extLst>
            </p:cNvPr>
            <p:cNvSpPr/>
            <p:nvPr/>
          </p:nvSpPr>
          <p:spPr>
            <a:xfrm>
              <a:off x="1333573" y="4261122"/>
              <a:ext cx="18915" cy="168144"/>
            </a:xfrm>
            <a:custGeom>
              <a:avLst/>
              <a:gdLst/>
              <a:ahLst/>
              <a:cxnLst/>
              <a:rect l="l" t="t" r="r" b="b"/>
              <a:pathLst>
                <a:path w="560" h="4978" extrusionOk="0">
                  <a:moveTo>
                    <a:pt x="0" y="1"/>
                  </a:moveTo>
                  <a:lnTo>
                    <a:pt x="0" y="4977"/>
                  </a:lnTo>
                  <a:lnTo>
                    <a:pt x="560" y="4977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727;p51">
              <a:extLst>
                <a:ext uri="{FF2B5EF4-FFF2-40B4-BE49-F238E27FC236}">
                  <a16:creationId xmlns:a16="http://schemas.microsoft.com/office/drawing/2014/main" id="{E6E435AB-C04D-CBF8-75F5-393897F8F700}"/>
                </a:ext>
              </a:extLst>
            </p:cNvPr>
            <p:cNvSpPr/>
            <p:nvPr/>
          </p:nvSpPr>
          <p:spPr>
            <a:xfrm>
              <a:off x="1412003" y="4328270"/>
              <a:ext cx="18915" cy="100995"/>
            </a:xfrm>
            <a:custGeom>
              <a:avLst/>
              <a:gdLst/>
              <a:ahLst/>
              <a:cxnLst/>
              <a:rect l="l" t="t" r="r" b="b"/>
              <a:pathLst>
                <a:path w="560" h="2990" extrusionOk="0">
                  <a:moveTo>
                    <a:pt x="0" y="1"/>
                  </a:moveTo>
                  <a:lnTo>
                    <a:pt x="0" y="2989"/>
                  </a:lnTo>
                  <a:lnTo>
                    <a:pt x="560" y="2989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728;p51">
              <a:extLst>
                <a:ext uri="{FF2B5EF4-FFF2-40B4-BE49-F238E27FC236}">
                  <a16:creationId xmlns:a16="http://schemas.microsoft.com/office/drawing/2014/main" id="{98394B32-5AC9-0279-A759-FD8F29A1D35B}"/>
                </a:ext>
              </a:extLst>
            </p:cNvPr>
            <p:cNvSpPr/>
            <p:nvPr/>
          </p:nvSpPr>
          <p:spPr>
            <a:xfrm>
              <a:off x="1490399" y="4261122"/>
              <a:ext cx="18949" cy="168144"/>
            </a:xfrm>
            <a:custGeom>
              <a:avLst/>
              <a:gdLst/>
              <a:ahLst/>
              <a:cxnLst/>
              <a:rect l="l" t="t" r="r" b="b"/>
              <a:pathLst>
                <a:path w="561" h="4978" extrusionOk="0">
                  <a:moveTo>
                    <a:pt x="1" y="1"/>
                  </a:moveTo>
                  <a:lnTo>
                    <a:pt x="1" y="4977"/>
                  </a:lnTo>
                  <a:lnTo>
                    <a:pt x="560" y="4977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729;p51">
              <a:extLst>
                <a:ext uri="{FF2B5EF4-FFF2-40B4-BE49-F238E27FC236}">
                  <a16:creationId xmlns:a16="http://schemas.microsoft.com/office/drawing/2014/main" id="{FA9269D1-8853-5B33-B515-A52D718ABD43}"/>
                </a:ext>
              </a:extLst>
            </p:cNvPr>
            <p:cNvSpPr/>
            <p:nvPr/>
          </p:nvSpPr>
          <p:spPr>
            <a:xfrm>
              <a:off x="1568828" y="4328270"/>
              <a:ext cx="18949" cy="100995"/>
            </a:xfrm>
            <a:custGeom>
              <a:avLst/>
              <a:gdLst/>
              <a:ahLst/>
              <a:cxnLst/>
              <a:rect l="l" t="t" r="r" b="b"/>
              <a:pathLst>
                <a:path w="561" h="2990" extrusionOk="0">
                  <a:moveTo>
                    <a:pt x="0" y="1"/>
                  </a:moveTo>
                  <a:lnTo>
                    <a:pt x="0" y="2989"/>
                  </a:lnTo>
                  <a:lnTo>
                    <a:pt x="560" y="2989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730;p51">
              <a:extLst>
                <a:ext uri="{FF2B5EF4-FFF2-40B4-BE49-F238E27FC236}">
                  <a16:creationId xmlns:a16="http://schemas.microsoft.com/office/drawing/2014/main" id="{1E617739-C481-F0CA-314A-97AC3E5E2F1E}"/>
                </a:ext>
              </a:extLst>
            </p:cNvPr>
            <p:cNvSpPr/>
            <p:nvPr/>
          </p:nvSpPr>
          <p:spPr>
            <a:xfrm>
              <a:off x="1647258" y="4261122"/>
              <a:ext cx="18915" cy="168144"/>
            </a:xfrm>
            <a:custGeom>
              <a:avLst/>
              <a:gdLst/>
              <a:ahLst/>
              <a:cxnLst/>
              <a:rect l="l" t="t" r="r" b="b"/>
              <a:pathLst>
                <a:path w="560" h="4978" extrusionOk="0">
                  <a:moveTo>
                    <a:pt x="0" y="1"/>
                  </a:moveTo>
                  <a:lnTo>
                    <a:pt x="0" y="4977"/>
                  </a:lnTo>
                  <a:lnTo>
                    <a:pt x="560" y="4977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731;p51">
              <a:extLst>
                <a:ext uri="{FF2B5EF4-FFF2-40B4-BE49-F238E27FC236}">
                  <a16:creationId xmlns:a16="http://schemas.microsoft.com/office/drawing/2014/main" id="{D923CD80-ADD5-D40D-6CF9-0FDFE715C675}"/>
                </a:ext>
              </a:extLst>
            </p:cNvPr>
            <p:cNvSpPr/>
            <p:nvPr/>
          </p:nvSpPr>
          <p:spPr>
            <a:xfrm>
              <a:off x="1725654" y="4328270"/>
              <a:ext cx="18949" cy="100995"/>
            </a:xfrm>
            <a:custGeom>
              <a:avLst/>
              <a:gdLst/>
              <a:ahLst/>
              <a:cxnLst/>
              <a:rect l="l" t="t" r="r" b="b"/>
              <a:pathLst>
                <a:path w="561" h="2990" extrusionOk="0">
                  <a:moveTo>
                    <a:pt x="1" y="1"/>
                  </a:moveTo>
                  <a:lnTo>
                    <a:pt x="1" y="2989"/>
                  </a:lnTo>
                  <a:lnTo>
                    <a:pt x="561" y="2989"/>
                  </a:lnTo>
                  <a:lnTo>
                    <a:pt x="56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732;p51">
              <a:extLst>
                <a:ext uri="{FF2B5EF4-FFF2-40B4-BE49-F238E27FC236}">
                  <a16:creationId xmlns:a16="http://schemas.microsoft.com/office/drawing/2014/main" id="{C4D7F8F9-3F90-5074-43BE-AC7301D37EED}"/>
                </a:ext>
              </a:extLst>
            </p:cNvPr>
            <p:cNvSpPr/>
            <p:nvPr/>
          </p:nvSpPr>
          <p:spPr>
            <a:xfrm>
              <a:off x="1804084" y="4261122"/>
              <a:ext cx="18949" cy="168144"/>
            </a:xfrm>
            <a:custGeom>
              <a:avLst/>
              <a:gdLst/>
              <a:ahLst/>
              <a:cxnLst/>
              <a:rect l="l" t="t" r="r" b="b"/>
              <a:pathLst>
                <a:path w="561" h="4978" extrusionOk="0">
                  <a:moveTo>
                    <a:pt x="1" y="1"/>
                  </a:moveTo>
                  <a:lnTo>
                    <a:pt x="1" y="4977"/>
                  </a:lnTo>
                  <a:lnTo>
                    <a:pt x="560" y="4977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733;p51">
              <a:extLst>
                <a:ext uri="{FF2B5EF4-FFF2-40B4-BE49-F238E27FC236}">
                  <a16:creationId xmlns:a16="http://schemas.microsoft.com/office/drawing/2014/main" id="{8A8EC9E4-7811-DD1B-F86D-36EFCA9B461B}"/>
                </a:ext>
              </a:extLst>
            </p:cNvPr>
            <p:cNvSpPr/>
            <p:nvPr/>
          </p:nvSpPr>
          <p:spPr>
            <a:xfrm>
              <a:off x="1882513" y="4328270"/>
              <a:ext cx="18915" cy="100995"/>
            </a:xfrm>
            <a:custGeom>
              <a:avLst/>
              <a:gdLst/>
              <a:ahLst/>
              <a:cxnLst/>
              <a:rect l="l" t="t" r="r" b="b"/>
              <a:pathLst>
                <a:path w="560" h="2990" extrusionOk="0">
                  <a:moveTo>
                    <a:pt x="0" y="1"/>
                  </a:moveTo>
                  <a:lnTo>
                    <a:pt x="0" y="2989"/>
                  </a:lnTo>
                  <a:lnTo>
                    <a:pt x="560" y="2989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734;p51">
              <a:extLst>
                <a:ext uri="{FF2B5EF4-FFF2-40B4-BE49-F238E27FC236}">
                  <a16:creationId xmlns:a16="http://schemas.microsoft.com/office/drawing/2014/main" id="{5710C553-B5B7-58F7-7D8B-ED84F7C6F5D1}"/>
                </a:ext>
              </a:extLst>
            </p:cNvPr>
            <p:cNvSpPr/>
            <p:nvPr/>
          </p:nvSpPr>
          <p:spPr>
            <a:xfrm>
              <a:off x="1960538" y="4261122"/>
              <a:ext cx="19321" cy="168144"/>
            </a:xfrm>
            <a:custGeom>
              <a:avLst/>
              <a:gdLst/>
              <a:ahLst/>
              <a:cxnLst/>
              <a:rect l="l" t="t" r="r" b="b"/>
              <a:pathLst>
                <a:path w="572" h="4978" extrusionOk="0">
                  <a:moveTo>
                    <a:pt x="0" y="1"/>
                  </a:moveTo>
                  <a:lnTo>
                    <a:pt x="0" y="4977"/>
                  </a:lnTo>
                  <a:lnTo>
                    <a:pt x="572" y="4977"/>
                  </a:lnTo>
                  <a:lnTo>
                    <a:pt x="5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735;p51">
              <a:extLst>
                <a:ext uri="{FF2B5EF4-FFF2-40B4-BE49-F238E27FC236}">
                  <a16:creationId xmlns:a16="http://schemas.microsoft.com/office/drawing/2014/main" id="{B30A0589-D212-64A7-36DA-CB81B2C32185}"/>
                </a:ext>
              </a:extLst>
            </p:cNvPr>
            <p:cNvSpPr/>
            <p:nvPr/>
          </p:nvSpPr>
          <p:spPr>
            <a:xfrm>
              <a:off x="2038934" y="4328270"/>
              <a:ext cx="19355" cy="100995"/>
            </a:xfrm>
            <a:custGeom>
              <a:avLst/>
              <a:gdLst/>
              <a:ahLst/>
              <a:cxnLst/>
              <a:rect l="l" t="t" r="r" b="b"/>
              <a:pathLst>
                <a:path w="573" h="2990" extrusionOk="0">
                  <a:moveTo>
                    <a:pt x="1" y="1"/>
                  </a:moveTo>
                  <a:lnTo>
                    <a:pt x="1" y="2989"/>
                  </a:lnTo>
                  <a:lnTo>
                    <a:pt x="572" y="2989"/>
                  </a:lnTo>
                  <a:lnTo>
                    <a:pt x="5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736;p51">
              <a:extLst>
                <a:ext uri="{FF2B5EF4-FFF2-40B4-BE49-F238E27FC236}">
                  <a16:creationId xmlns:a16="http://schemas.microsoft.com/office/drawing/2014/main" id="{3446C023-E5AD-AA21-841B-AB85120709E2}"/>
                </a:ext>
              </a:extLst>
            </p:cNvPr>
            <p:cNvSpPr/>
            <p:nvPr/>
          </p:nvSpPr>
          <p:spPr>
            <a:xfrm>
              <a:off x="2117363" y="4261122"/>
              <a:ext cx="19355" cy="168144"/>
            </a:xfrm>
            <a:custGeom>
              <a:avLst/>
              <a:gdLst/>
              <a:ahLst/>
              <a:cxnLst/>
              <a:rect l="l" t="t" r="r" b="b"/>
              <a:pathLst>
                <a:path w="573" h="4978" extrusionOk="0">
                  <a:moveTo>
                    <a:pt x="1" y="1"/>
                  </a:moveTo>
                  <a:lnTo>
                    <a:pt x="1" y="4977"/>
                  </a:lnTo>
                  <a:lnTo>
                    <a:pt x="572" y="4977"/>
                  </a:lnTo>
                  <a:lnTo>
                    <a:pt x="5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737;p51">
              <a:extLst>
                <a:ext uri="{FF2B5EF4-FFF2-40B4-BE49-F238E27FC236}">
                  <a16:creationId xmlns:a16="http://schemas.microsoft.com/office/drawing/2014/main" id="{F16FC7A3-9F7F-5FAD-C0E6-1F554FC134AC}"/>
                </a:ext>
              </a:extLst>
            </p:cNvPr>
            <p:cNvSpPr/>
            <p:nvPr/>
          </p:nvSpPr>
          <p:spPr>
            <a:xfrm>
              <a:off x="2195793" y="4328270"/>
              <a:ext cx="19321" cy="100995"/>
            </a:xfrm>
            <a:custGeom>
              <a:avLst/>
              <a:gdLst/>
              <a:ahLst/>
              <a:cxnLst/>
              <a:rect l="l" t="t" r="r" b="b"/>
              <a:pathLst>
                <a:path w="572" h="2990" extrusionOk="0">
                  <a:moveTo>
                    <a:pt x="0" y="1"/>
                  </a:moveTo>
                  <a:lnTo>
                    <a:pt x="0" y="2989"/>
                  </a:lnTo>
                  <a:lnTo>
                    <a:pt x="572" y="2989"/>
                  </a:lnTo>
                  <a:lnTo>
                    <a:pt x="5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738;p51">
              <a:extLst>
                <a:ext uri="{FF2B5EF4-FFF2-40B4-BE49-F238E27FC236}">
                  <a16:creationId xmlns:a16="http://schemas.microsoft.com/office/drawing/2014/main" id="{4A0B20CF-6034-1D70-2F2B-C50D25BA482C}"/>
                </a:ext>
              </a:extLst>
            </p:cNvPr>
            <p:cNvSpPr/>
            <p:nvPr/>
          </p:nvSpPr>
          <p:spPr>
            <a:xfrm>
              <a:off x="2274223" y="4261122"/>
              <a:ext cx="19321" cy="168144"/>
            </a:xfrm>
            <a:custGeom>
              <a:avLst/>
              <a:gdLst/>
              <a:ahLst/>
              <a:cxnLst/>
              <a:rect l="l" t="t" r="r" b="b"/>
              <a:pathLst>
                <a:path w="572" h="4978" extrusionOk="0">
                  <a:moveTo>
                    <a:pt x="0" y="1"/>
                  </a:moveTo>
                  <a:lnTo>
                    <a:pt x="0" y="4977"/>
                  </a:lnTo>
                  <a:lnTo>
                    <a:pt x="572" y="4977"/>
                  </a:lnTo>
                  <a:lnTo>
                    <a:pt x="5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739;p51">
              <a:extLst>
                <a:ext uri="{FF2B5EF4-FFF2-40B4-BE49-F238E27FC236}">
                  <a16:creationId xmlns:a16="http://schemas.microsoft.com/office/drawing/2014/main" id="{39AA9334-3BB2-16BE-D5C6-E863F7C97492}"/>
                </a:ext>
              </a:extLst>
            </p:cNvPr>
            <p:cNvSpPr/>
            <p:nvPr/>
          </p:nvSpPr>
          <p:spPr>
            <a:xfrm>
              <a:off x="2352619" y="4328270"/>
              <a:ext cx="18949" cy="100995"/>
            </a:xfrm>
            <a:custGeom>
              <a:avLst/>
              <a:gdLst/>
              <a:ahLst/>
              <a:cxnLst/>
              <a:rect l="l" t="t" r="r" b="b"/>
              <a:pathLst>
                <a:path w="561" h="2990" extrusionOk="0">
                  <a:moveTo>
                    <a:pt x="1" y="1"/>
                  </a:moveTo>
                  <a:lnTo>
                    <a:pt x="1" y="2989"/>
                  </a:lnTo>
                  <a:lnTo>
                    <a:pt x="560" y="2989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740;p51">
              <a:extLst>
                <a:ext uri="{FF2B5EF4-FFF2-40B4-BE49-F238E27FC236}">
                  <a16:creationId xmlns:a16="http://schemas.microsoft.com/office/drawing/2014/main" id="{77FA5296-D0E2-C8DD-ADE7-68042A6CD378}"/>
                </a:ext>
              </a:extLst>
            </p:cNvPr>
            <p:cNvSpPr/>
            <p:nvPr/>
          </p:nvSpPr>
          <p:spPr>
            <a:xfrm>
              <a:off x="2431048" y="4261122"/>
              <a:ext cx="18949" cy="168144"/>
            </a:xfrm>
            <a:custGeom>
              <a:avLst/>
              <a:gdLst/>
              <a:ahLst/>
              <a:cxnLst/>
              <a:rect l="l" t="t" r="r" b="b"/>
              <a:pathLst>
                <a:path w="561" h="4978" extrusionOk="0">
                  <a:moveTo>
                    <a:pt x="0" y="1"/>
                  </a:moveTo>
                  <a:lnTo>
                    <a:pt x="0" y="4977"/>
                  </a:lnTo>
                  <a:lnTo>
                    <a:pt x="560" y="4977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9" name="Google Shape;376;p46">
            <a:extLst>
              <a:ext uri="{FF2B5EF4-FFF2-40B4-BE49-F238E27FC236}">
                <a16:creationId xmlns:a16="http://schemas.microsoft.com/office/drawing/2014/main" id="{936130A0-A3A3-50A5-09D1-5139CCD53A6B}"/>
              </a:ext>
            </a:extLst>
          </p:cNvPr>
          <p:cNvGrpSpPr/>
          <p:nvPr/>
        </p:nvGrpSpPr>
        <p:grpSpPr>
          <a:xfrm rot="16200000">
            <a:off x="595706" y="-1143637"/>
            <a:ext cx="372440" cy="2968752"/>
            <a:chOff x="4022350" y="2610525"/>
            <a:chExt cx="281900" cy="2247050"/>
          </a:xfrm>
        </p:grpSpPr>
        <p:sp>
          <p:nvSpPr>
            <p:cNvPr id="50" name="Google Shape;377;p46">
              <a:extLst>
                <a:ext uri="{FF2B5EF4-FFF2-40B4-BE49-F238E27FC236}">
                  <a16:creationId xmlns:a16="http://schemas.microsoft.com/office/drawing/2014/main" id="{5042003A-6239-0DC1-1DA9-352C31E118D7}"/>
                </a:ext>
              </a:extLst>
            </p:cNvPr>
            <p:cNvSpPr/>
            <p:nvPr/>
          </p:nvSpPr>
          <p:spPr>
            <a:xfrm>
              <a:off x="4022350" y="2610525"/>
              <a:ext cx="260775" cy="2247050"/>
            </a:xfrm>
            <a:custGeom>
              <a:avLst/>
              <a:gdLst/>
              <a:ahLst/>
              <a:cxnLst/>
              <a:rect l="l" t="t" r="r" b="b"/>
              <a:pathLst>
                <a:path w="10431" h="89882" extrusionOk="0">
                  <a:moveTo>
                    <a:pt x="2409" y="2673"/>
                  </a:moveTo>
                  <a:cubicBezTo>
                    <a:pt x="2562" y="2673"/>
                    <a:pt x="2719" y="2731"/>
                    <a:pt x="2846" y="2858"/>
                  </a:cubicBezTo>
                  <a:cubicBezTo>
                    <a:pt x="3239" y="3251"/>
                    <a:pt x="2965" y="3930"/>
                    <a:pt x="2406" y="3930"/>
                  </a:cubicBezTo>
                  <a:cubicBezTo>
                    <a:pt x="2060" y="3930"/>
                    <a:pt x="1787" y="3644"/>
                    <a:pt x="1787" y="3299"/>
                  </a:cubicBezTo>
                  <a:cubicBezTo>
                    <a:pt x="1787" y="2921"/>
                    <a:pt x="2091" y="2673"/>
                    <a:pt x="2409" y="2673"/>
                  </a:cubicBezTo>
                  <a:close/>
                  <a:moveTo>
                    <a:pt x="906" y="1"/>
                  </a:moveTo>
                  <a:cubicBezTo>
                    <a:pt x="489" y="1"/>
                    <a:pt x="155" y="334"/>
                    <a:pt x="155" y="751"/>
                  </a:cubicBezTo>
                  <a:lnTo>
                    <a:pt x="1" y="89071"/>
                  </a:lnTo>
                  <a:cubicBezTo>
                    <a:pt x="1" y="89488"/>
                    <a:pt x="334" y="89821"/>
                    <a:pt x="751" y="89833"/>
                  </a:cubicBezTo>
                  <a:lnTo>
                    <a:pt x="9526" y="89881"/>
                  </a:lnTo>
                  <a:cubicBezTo>
                    <a:pt x="9533" y="89881"/>
                    <a:pt x="9540" y="89881"/>
                    <a:pt x="9547" y="89881"/>
                  </a:cubicBezTo>
                  <a:cubicBezTo>
                    <a:pt x="9954" y="89881"/>
                    <a:pt x="10288" y="89552"/>
                    <a:pt x="10288" y="89143"/>
                  </a:cubicBezTo>
                  <a:lnTo>
                    <a:pt x="10431" y="822"/>
                  </a:lnTo>
                  <a:cubicBezTo>
                    <a:pt x="10431" y="679"/>
                    <a:pt x="10395" y="537"/>
                    <a:pt x="10312" y="406"/>
                  </a:cubicBezTo>
                  <a:cubicBezTo>
                    <a:pt x="10204" y="239"/>
                    <a:pt x="10026" y="120"/>
                    <a:pt x="9835" y="72"/>
                  </a:cubicBezTo>
                  <a:cubicBezTo>
                    <a:pt x="9788" y="60"/>
                    <a:pt x="9740" y="60"/>
                    <a:pt x="9680" y="60"/>
                  </a:cubicBezTo>
                  <a:lnTo>
                    <a:pt x="9657" y="60"/>
                  </a:lnTo>
                  <a:lnTo>
                    <a:pt x="5930" y="25"/>
                  </a:lnTo>
                  <a:lnTo>
                    <a:pt x="5930" y="37"/>
                  </a:lnTo>
                  <a:lnTo>
                    <a:pt x="906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378;p46">
              <a:extLst>
                <a:ext uri="{FF2B5EF4-FFF2-40B4-BE49-F238E27FC236}">
                  <a16:creationId xmlns:a16="http://schemas.microsoft.com/office/drawing/2014/main" id="{8FDFFAB7-15DE-C4AF-AC15-129763C76CFF}"/>
                </a:ext>
              </a:extLst>
            </p:cNvPr>
            <p:cNvSpPr/>
            <p:nvPr/>
          </p:nvSpPr>
          <p:spPr>
            <a:xfrm>
              <a:off x="4054200" y="2615900"/>
              <a:ext cx="250050" cy="2236300"/>
            </a:xfrm>
            <a:custGeom>
              <a:avLst/>
              <a:gdLst/>
              <a:ahLst/>
              <a:cxnLst/>
              <a:rect l="l" t="t" r="r" b="b"/>
              <a:pathLst>
                <a:path w="10002" h="89452" extrusionOk="0">
                  <a:moveTo>
                    <a:pt x="2183" y="2243"/>
                  </a:moveTo>
                  <a:cubicBezTo>
                    <a:pt x="2617" y="2243"/>
                    <a:pt x="3037" y="2576"/>
                    <a:pt x="3037" y="3084"/>
                  </a:cubicBezTo>
                  <a:cubicBezTo>
                    <a:pt x="3037" y="3548"/>
                    <a:pt x="2656" y="3929"/>
                    <a:pt x="2191" y="3929"/>
                  </a:cubicBezTo>
                  <a:cubicBezTo>
                    <a:pt x="1441" y="3929"/>
                    <a:pt x="1060" y="3024"/>
                    <a:pt x="1596" y="2489"/>
                  </a:cubicBezTo>
                  <a:cubicBezTo>
                    <a:pt x="1765" y="2319"/>
                    <a:pt x="1976" y="2243"/>
                    <a:pt x="2183" y="2243"/>
                  </a:cubicBezTo>
                  <a:close/>
                  <a:moveTo>
                    <a:pt x="691" y="0"/>
                  </a:moveTo>
                  <a:cubicBezTo>
                    <a:pt x="394" y="0"/>
                    <a:pt x="144" y="238"/>
                    <a:pt x="144" y="536"/>
                  </a:cubicBezTo>
                  <a:lnTo>
                    <a:pt x="1" y="88856"/>
                  </a:lnTo>
                  <a:cubicBezTo>
                    <a:pt x="1" y="89154"/>
                    <a:pt x="239" y="89392"/>
                    <a:pt x="536" y="89404"/>
                  </a:cubicBezTo>
                  <a:lnTo>
                    <a:pt x="9311" y="89452"/>
                  </a:lnTo>
                  <a:cubicBezTo>
                    <a:pt x="9609" y="89452"/>
                    <a:pt x="9847" y="89213"/>
                    <a:pt x="9859" y="88916"/>
                  </a:cubicBezTo>
                  <a:lnTo>
                    <a:pt x="10002" y="595"/>
                  </a:lnTo>
                  <a:cubicBezTo>
                    <a:pt x="10002" y="298"/>
                    <a:pt x="9764" y="60"/>
                    <a:pt x="9466" y="60"/>
                  </a:cubicBezTo>
                  <a:lnTo>
                    <a:pt x="69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dist="95250" dir="30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379;p46">
              <a:extLst>
                <a:ext uri="{FF2B5EF4-FFF2-40B4-BE49-F238E27FC236}">
                  <a16:creationId xmlns:a16="http://schemas.microsoft.com/office/drawing/2014/main" id="{26CD4140-AB2F-1B4A-59C8-564063455E9E}"/>
                </a:ext>
              </a:extLst>
            </p:cNvPr>
            <p:cNvSpPr/>
            <p:nvPr/>
          </p:nvSpPr>
          <p:spPr>
            <a:xfrm>
              <a:off x="4200950" y="2616475"/>
              <a:ext cx="103300" cy="2235725"/>
            </a:xfrm>
            <a:custGeom>
              <a:avLst/>
              <a:gdLst/>
              <a:ahLst/>
              <a:cxnLst/>
              <a:rect l="l" t="t" r="r" b="b"/>
              <a:pathLst>
                <a:path w="4132" h="89429" extrusionOk="0">
                  <a:moveTo>
                    <a:pt x="60" y="1"/>
                  </a:moveTo>
                  <a:lnTo>
                    <a:pt x="0" y="89405"/>
                  </a:lnTo>
                  <a:lnTo>
                    <a:pt x="3441" y="89429"/>
                  </a:lnTo>
                  <a:cubicBezTo>
                    <a:pt x="3739" y="89429"/>
                    <a:pt x="3989" y="89190"/>
                    <a:pt x="3989" y="88893"/>
                  </a:cubicBezTo>
                  <a:lnTo>
                    <a:pt x="4132" y="572"/>
                  </a:lnTo>
                  <a:cubicBezTo>
                    <a:pt x="4132" y="287"/>
                    <a:pt x="3894" y="37"/>
                    <a:pt x="3608" y="37"/>
                  </a:cubicBezTo>
                  <a:lnTo>
                    <a:pt x="60" y="1"/>
                  </a:lnTo>
                  <a:close/>
                </a:path>
              </a:pathLst>
            </a:custGeom>
            <a:solidFill>
              <a:srgbClr val="FFDB48"/>
            </a:solidFill>
            <a:ln w="65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380;p46">
              <a:extLst>
                <a:ext uri="{FF2B5EF4-FFF2-40B4-BE49-F238E27FC236}">
                  <a16:creationId xmlns:a16="http://schemas.microsoft.com/office/drawing/2014/main" id="{4E94A47C-8712-301D-FA57-50AA07605F34}"/>
                </a:ext>
              </a:extLst>
            </p:cNvPr>
            <p:cNvSpPr/>
            <p:nvPr/>
          </p:nvSpPr>
          <p:spPr>
            <a:xfrm>
              <a:off x="4244075" y="4802425"/>
              <a:ext cx="56025" cy="16175"/>
            </a:xfrm>
            <a:custGeom>
              <a:avLst/>
              <a:gdLst/>
              <a:ahLst/>
              <a:cxnLst/>
              <a:rect l="l" t="t" r="r" b="b"/>
              <a:pathLst>
                <a:path w="2241" h="647" extrusionOk="0">
                  <a:moveTo>
                    <a:pt x="410" y="1"/>
                  </a:moveTo>
                  <a:cubicBezTo>
                    <a:pt x="1" y="1"/>
                    <a:pt x="1" y="646"/>
                    <a:pt x="410" y="646"/>
                  </a:cubicBezTo>
                  <a:cubicBezTo>
                    <a:pt x="421" y="646"/>
                    <a:pt x="431" y="646"/>
                    <a:pt x="442" y="645"/>
                  </a:cubicBezTo>
                  <a:lnTo>
                    <a:pt x="2240" y="645"/>
                  </a:lnTo>
                  <a:lnTo>
                    <a:pt x="2240" y="14"/>
                  </a:lnTo>
                  <a:lnTo>
                    <a:pt x="442" y="2"/>
                  </a:lnTo>
                  <a:cubicBezTo>
                    <a:pt x="431" y="1"/>
                    <a:pt x="421" y="1"/>
                    <a:pt x="41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381;p46">
              <a:extLst>
                <a:ext uri="{FF2B5EF4-FFF2-40B4-BE49-F238E27FC236}">
                  <a16:creationId xmlns:a16="http://schemas.microsoft.com/office/drawing/2014/main" id="{B411FFC3-F543-240F-49E9-D5344C986108}"/>
                </a:ext>
              </a:extLst>
            </p:cNvPr>
            <p:cNvSpPr/>
            <p:nvPr/>
          </p:nvSpPr>
          <p:spPr>
            <a:xfrm>
              <a:off x="4244700" y="4733425"/>
              <a:ext cx="55400" cy="16075"/>
            </a:xfrm>
            <a:custGeom>
              <a:avLst/>
              <a:gdLst/>
              <a:ahLst/>
              <a:cxnLst/>
              <a:rect l="l" t="t" r="r" b="b"/>
              <a:pathLst>
                <a:path w="2216" h="643" extrusionOk="0">
                  <a:moveTo>
                    <a:pt x="429" y="0"/>
                  </a:moveTo>
                  <a:cubicBezTo>
                    <a:pt x="1" y="0"/>
                    <a:pt x="1" y="643"/>
                    <a:pt x="429" y="643"/>
                  </a:cubicBezTo>
                  <a:lnTo>
                    <a:pt x="2215" y="643"/>
                  </a:lnTo>
                  <a:lnTo>
                    <a:pt x="221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382;p46">
              <a:extLst>
                <a:ext uri="{FF2B5EF4-FFF2-40B4-BE49-F238E27FC236}">
                  <a16:creationId xmlns:a16="http://schemas.microsoft.com/office/drawing/2014/main" id="{3E742A68-CB71-3F60-B4E1-70700B1ECC96}"/>
                </a:ext>
              </a:extLst>
            </p:cNvPr>
            <p:cNvSpPr/>
            <p:nvPr/>
          </p:nvSpPr>
          <p:spPr>
            <a:xfrm>
              <a:off x="4244675" y="4664625"/>
              <a:ext cx="56025" cy="16150"/>
            </a:xfrm>
            <a:custGeom>
              <a:avLst/>
              <a:gdLst/>
              <a:ahLst/>
              <a:cxnLst/>
              <a:rect l="l" t="t" r="r" b="b"/>
              <a:pathLst>
                <a:path w="2241" h="646" extrusionOk="0">
                  <a:moveTo>
                    <a:pt x="421" y="0"/>
                  </a:moveTo>
                  <a:cubicBezTo>
                    <a:pt x="1" y="0"/>
                    <a:pt x="1" y="646"/>
                    <a:pt x="421" y="646"/>
                  </a:cubicBezTo>
                  <a:cubicBezTo>
                    <a:pt x="432" y="646"/>
                    <a:pt x="443" y="645"/>
                    <a:pt x="454" y="645"/>
                  </a:cubicBezTo>
                  <a:lnTo>
                    <a:pt x="2240" y="645"/>
                  </a:lnTo>
                  <a:lnTo>
                    <a:pt x="2240" y="2"/>
                  </a:lnTo>
                  <a:lnTo>
                    <a:pt x="454" y="2"/>
                  </a:lnTo>
                  <a:cubicBezTo>
                    <a:pt x="443" y="1"/>
                    <a:pt x="432" y="0"/>
                    <a:pt x="42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383;p46">
              <a:extLst>
                <a:ext uri="{FF2B5EF4-FFF2-40B4-BE49-F238E27FC236}">
                  <a16:creationId xmlns:a16="http://schemas.microsoft.com/office/drawing/2014/main" id="{DEBD43A4-3E93-F9CE-A29F-B0DC8ABE6B84}"/>
                </a:ext>
              </a:extLst>
            </p:cNvPr>
            <p:cNvSpPr/>
            <p:nvPr/>
          </p:nvSpPr>
          <p:spPr>
            <a:xfrm>
              <a:off x="4244600" y="4595875"/>
              <a:ext cx="56375" cy="16125"/>
            </a:xfrm>
            <a:custGeom>
              <a:avLst/>
              <a:gdLst/>
              <a:ahLst/>
              <a:cxnLst/>
              <a:rect l="l" t="t" r="r" b="b"/>
              <a:pathLst>
                <a:path w="2255" h="645" extrusionOk="0">
                  <a:moveTo>
                    <a:pt x="423" y="0"/>
                  </a:moveTo>
                  <a:cubicBezTo>
                    <a:pt x="0" y="0"/>
                    <a:pt x="4" y="645"/>
                    <a:pt x="434" y="645"/>
                  </a:cubicBezTo>
                  <a:cubicBezTo>
                    <a:pt x="442" y="645"/>
                    <a:pt x="449" y="645"/>
                    <a:pt x="457" y="644"/>
                  </a:cubicBezTo>
                  <a:lnTo>
                    <a:pt x="457" y="632"/>
                  </a:lnTo>
                  <a:lnTo>
                    <a:pt x="2255" y="632"/>
                  </a:lnTo>
                  <a:lnTo>
                    <a:pt x="2255" y="1"/>
                  </a:lnTo>
                  <a:lnTo>
                    <a:pt x="457" y="1"/>
                  </a:lnTo>
                  <a:cubicBezTo>
                    <a:pt x="446" y="0"/>
                    <a:pt x="434" y="0"/>
                    <a:pt x="42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384;p46">
              <a:extLst>
                <a:ext uri="{FF2B5EF4-FFF2-40B4-BE49-F238E27FC236}">
                  <a16:creationId xmlns:a16="http://schemas.microsoft.com/office/drawing/2014/main" id="{5D1A7837-DD51-24A1-FFC7-8577CC719C3D}"/>
                </a:ext>
              </a:extLst>
            </p:cNvPr>
            <p:cNvSpPr/>
            <p:nvPr/>
          </p:nvSpPr>
          <p:spPr>
            <a:xfrm>
              <a:off x="4245600" y="4526550"/>
              <a:ext cx="55375" cy="16100"/>
            </a:xfrm>
            <a:custGeom>
              <a:avLst/>
              <a:gdLst/>
              <a:ahLst/>
              <a:cxnLst/>
              <a:rect l="l" t="t" r="r" b="b"/>
              <a:pathLst>
                <a:path w="2215" h="644" extrusionOk="0">
                  <a:moveTo>
                    <a:pt x="429" y="0"/>
                  </a:moveTo>
                  <a:cubicBezTo>
                    <a:pt x="0" y="0"/>
                    <a:pt x="0" y="643"/>
                    <a:pt x="429" y="643"/>
                  </a:cubicBezTo>
                  <a:lnTo>
                    <a:pt x="2215" y="643"/>
                  </a:lnTo>
                  <a:lnTo>
                    <a:pt x="221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385;p46">
              <a:extLst>
                <a:ext uri="{FF2B5EF4-FFF2-40B4-BE49-F238E27FC236}">
                  <a16:creationId xmlns:a16="http://schemas.microsoft.com/office/drawing/2014/main" id="{ABAB71F2-B5CE-F5DE-2E4D-F42945DDF3A0}"/>
                </a:ext>
              </a:extLst>
            </p:cNvPr>
            <p:cNvSpPr/>
            <p:nvPr/>
          </p:nvSpPr>
          <p:spPr>
            <a:xfrm>
              <a:off x="4246800" y="4457475"/>
              <a:ext cx="54775" cy="16400"/>
            </a:xfrm>
            <a:custGeom>
              <a:avLst/>
              <a:gdLst/>
              <a:ahLst/>
              <a:cxnLst/>
              <a:rect l="l" t="t" r="r" b="b"/>
              <a:pathLst>
                <a:path w="2191" h="656" extrusionOk="0">
                  <a:moveTo>
                    <a:pt x="405" y="1"/>
                  </a:moveTo>
                  <a:cubicBezTo>
                    <a:pt x="0" y="25"/>
                    <a:pt x="0" y="620"/>
                    <a:pt x="405" y="644"/>
                  </a:cubicBezTo>
                  <a:lnTo>
                    <a:pt x="393" y="656"/>
                  </a:lnTo>
                  <a:lnTo>
                    <a:pt x="2191" y="656"/>
                  </a:lnTo>
                  <a:lnTo>
                    <a:pt x="2191" y="13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386;p46">
              <a:extLst>
                <a:ext uri="{FF2B5EF4-FFF2-40B4-BE49-F238E27FC236}">
                  <a16:creationId xmlns:a16="http://schemas.microsoft.com/office/drawing/2014/main" id="{95EF3DB0-F144-03E8-D07E-E111EC6E2B0B}"/>
                </a:ext>
              </a:extLst>
            </p:cNvPr>
            <p:cNvSpPr/>
            <p:nvPr/>
          </p:nvSpPr>
          <p:spPr>
            <a:xfrm>
              <a:off x="4245900" y="4388725"/>
              <a:ext cx="55675" cy="16100"/>
            </a:xfrm>
            <a:custGeom>
              <a:avLst/>
              <a:gdLst/>
              <a:ahLst/>
              <a:cxnLst/>
              <a:rect l="l" t="t" r="r" b="b"/>
              <a:pathLst>
                <a:path w="2227" h="644" extrusionOk="0">
                  <a:moveTo>
                    <a:pt x="429" y="1"/>
                  </a:moveTo>
                  <a:cubicBezTo>
                    <a:pt x="0" y="1"/>
                    <a:pt x="0" y="644"/>
                    <a:pt x="429" y="644"/>
                  </a:cubicBezTo>
                  <a:lnTo>
                    <a:pt x="2227" y="644"/>
                  </a:lnTo>
                  <a:lnTo>
                    <a:pt x="222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387;p46">
              <a:extLst>
                <a:ext uri="{FF2B5EF4-FFF2-40B4-BE49-F238E27FC236}">
                  <a16:creationId xmlns:a16="http://schemas.microsoft.com/office/drawing/2014/main" id="{D7D7062A-6FF2-7A0B-2510-E4B9229643C3}"/>
                </a:ext>
              </a:extLst>
            </p:cNvPr>
            <p:cNvSpPr/>
            <p:nvPr/>
          </p:nvSpPr>
          <p:spPr>
            <a:xfrm>
              <a:off x="4246200" y="4319975"/>
              <a:ext cx="55675" cy="16100"/>
            </a:xfrm>
            <a:custGeom>
              <a:avLst/>
              <a:gdLst/>
              <a:ahLst/>
              <a:cxnLst/>
              <a:rect l="l" t="t" r="r" b="b"/>
              <a:pathLst>
                <a:path w="2227" h="644" extrusionOk="0">
                  <a:moveTo>
                    <a:pt x="429" y="0"/>
                  </a:moveTo>
                  <a:cubicBezTo>
                    <a:pt x="0" y="0"/>
                    <a:pt x="0" y="643"/>
                    <a:pt x="429" y="643"/>
                  </a:cubicBezTo>
                  <a:lnTo>
                    <a:pt x="2227" y="643"/>
                  </a:lnTo>
                  <a:lnTo>
                    <a:pt x="222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388;p46">
              <a:extLst>
                <a:ext uri="{FF2B5EF4-FFF2-40B4-BE49-F238E27FC236}">
                  <a16:creationId xmlns:a16="http://schemas.microsoft.com/office/drawing/2014/main" id="{B46D4E97-2404-2949-CECE-AD2E20B41F9C}"/>
                </a:ext>
              </a:extLst>
            </p:cNvPr>
            <p:cNvSpPr/>
            <p:nvPr/>
          </p:nvSpPr>
          <p:spPr>
            <a:xfrm>
              <a:off x="4246075" y="4250600"/>
              <a:ext cx="55800" cy="16400"/>
            </a:xfrm>
            <a:custGeom>
              <a:avLst/>
              <a:gdLst/>
              <a:ahLst/>
              <a:cxnLst/>
              <a:rect l="l" t="t" r="r" b="b"/>
              <a:pathLst>
                <a:path w="2232" h="656" extrusionOk="0">
                  <a:moveTo>
                    <a:pt x="423" y="1"/>
                  </a:moveTo>
                  <a:cubicBezTo>
                    <a:pt x="4" y="1"/>
                    <a:pt x="1" y="645"/>
                    <a:pt x="413" y="645"/>
                  </a:cubicBezTo>
                  <a:cubicBezTo>
                    <a:pt x="424" y="645"/>
                    <a:pt x="435" y="645"/>
                    <a:pt x="446" y="644"/>
                  </a:cubicBezTo>
                  <a:lnTo>
                    <a:pt x="446" y="656"/>
                  </a:lnTo>
                  <a:lnTo>
                    <a:pt x="2232" y="656"/>
                  </a:lnTo>
                  <a:lnTo>
                    <a:pt x="2232" y="13"/>
                  </a:lnTo>
                  <a:lnTo>
                    <a:pt x="446" y="1"/>
                  </a:lnTo>
                  <a:cubicBezTo>
                    <a:pt x="438" y="1"/>
                    <a:pt x="431" y="1"/>
                    <a:pt x="42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389;p46">
              <a:extLst>
                <a:ext uri="{FF2B5EF4-FFF2-40B4-BE49-F238E27FC236}">
                  <a16:creationId xmlns:a16="http://schemas.microsoft.com/office/drawing/2014/main" id="{53B7DF05-459D-7CDB-CF87-B86A05989AC5}"/>
                </a:ext>
              </a:extLst>
            </p:cNvPr>
            <p:cNvSpPr/>
            <p:nvPr/>
          </p:nvSpPr>
          <p:spPr>
            <a:xfrm>
              <a:off x="4249475" y="4181550"/>
              <a:ext cx="53000" cy="16400"/>
            </a:xfrm>
            <a:custGeom>
              <a:avLst/>
              <a:gdLst/>
              <a:ahLst/>
              <a:cxnLst/>
              <a:rect l="l" t="t" r="r" b="b"/>
              <a:pathLst>
                <a:path w="2120" h="656" extrusionOk="0">
                  <a:moveTo>
                    <a:pt x="334" y="1"/>
                  </a:moveTo>
                  <a:cubicBezTo>
                    <a:pt x="143" y="1"/>
                    <a:pt x="0" y="156"/>
                    <a:pt x="0" y="334"/>
                  </a:cubicBezTo>
                  <a:cubicBezTo>
                    <a:pt x="0" y="513"/>
                    <a:pt x="143" y="656"/>
                    <a:pt x="322" y="656"/>
                  </a:cubicBezTo>
                  <a:lnTo>
                    <a:pt x="2119" y="656"/>
                  </a:lnTo>
                  <a:lnTo>
                    <a:pt x="2119" y="13"/>
                  </a:lnTo>
                  <a:lnTo>
                    <a:pt x="33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390;p46">
              <a:extLst>
                <a:ext uri="{FF2B5EF4-FFF2-40B4-BE49-F238E27FC236}">
                  <a16:creationId xmlns:a16="http://schemas.microsoft.com/office/drawing/2014/main" id="{7B21AA24-EC22-76FB-C751-78415319B21C}"/>
                </a:ext>
              </a:extLst>
            </p:cNvPr>
            <p:cNvSpPr/>
            <p:nvPr/>
          </p:nvSpPr>
          <p:spPr>
            <a:xfrm>
              <a:off x="4249775" y="4112800"/>
              <a:ext cx="53000" cy="16400"/>
            </a:xfrm>
            <a:custGeom>
              <a:avLst/>
              <a:gdLst/>
              <a:ahLst/>
              <a:cxnLst/>
              <a:rect l="l" t="t" r="r" b="b"/>
              <a:pathLst>
                <a:path w="2120" h="656" extrusionOk="0">
                  <a:moveTo>
                    <a:pt x="322" y="1"/>
                  </a:moveTo>
                  <a:cubicBezTo>
                    <a:pt x="143" y="1"/>
                    <a:pt x="0" y="143"/>
                    <a:pt x="0" y="322"/>
                  </a:cubicBezTo>
                  <a:cubicBezTo>
                    <a:pt x="0" y="501"/>
                    <a:pt x="143" y="655"/>
                    <a:pt x="322" y="655"/>
                  </a:cubicBezTo>
                  <a:lnTo>
                    <a:pt x="2119" y="655"/>
                  </a:lnTo>
                  <a:lnTo>
                    <a:pt x="2119" y="12"/>
                  </a:lnTo>
                  <a:lnTo>
                    <a:pt x="32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391;p46">
              <a:extLst>
                <a:ext uri="{FF2B5EF4-FFF2-40B4-BE49-F238E27FC236}">
                  <a16:creationId xmlns:a16="http://schemas.microsoft.com/office/drawing/2014/main" id="{57B18AB4-378B-80EE-CAA2-D86F4FEBD8F9}"/>
                </a:ext>
              </a:extLst>
            </p:cNvPr>
            <p:cNvSpPr/>
            <p:nvPr/>
          </p:nvSpPr>
          <p:spPr>
            <a:xfrm>
              <a:off x="4243100" y="4041925"/>
              <a:ext cx="55800" cy="16150"/>
            </a:xfrm>
            <a:custGeom>
              <a:avLst/>
              <a:gdLst/>
              <a:ahLst/>
              <a:cxnLst/>
              <a:rect l="l" t="t" r="r" b="b"/>
              <a:pathLst>
                <a:path w="2232" h="646" extrusionOk="0">
                  <a:moveTo>
                    <a:pt x="413" y="1"/>
                  </a:moveTo>
                  <a:cubicBezTo>
                    <a:pt x="1" y="1"/>
                    <a:pt x="4" y="645"/>
                    <a:pt x="423" y="645"/>
                  </a:cubicBezTo>
                  <a:cubicBezTo>
                    <a:pt x="431" y="645"/>
                    <a:pt x="438" y="645"/>
                    <a:pt x="446" y="645"/>
                  </a:cubicBezTo>
                  <a:lnTo>
                    <a:pt x="2232" y="645"/>
                  </a:lnTo>
                  <a:lnTo>
                    <a:pt x="2232" y="2"/>
                  </a:lnTo>
                  <a:lnTo>
                    <a:pt x="446" y="2"/>
                  </a:lnTo>
                  <a:cubicBezTo>
                    <a:pt x="434" y="1"/>
                    <a:pt x="423" y="1"/>
                    <a:pt x="41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392;p46">
              <a:extLst>
                <a:ext uri="{FF2B5EF4-FFF2-40B4-BE49-F238E27FC236}">
                  <a16:creationId xmlns:a16="http://schemas.microsoft.com/office/drawing/2014/main" id="{9F109122-EAFD-7223-D64C-8AE2FE39CA21}"/>
                </a:ext>
              </a:extLst>
            </p:cNvPr>
            <p:cNvSpPr/>
            <p:nvPr/>
          </p:nvSpPr>
          <p:spPr>
            <a:xfrm>
              <a:off x="4243475" y="3972875"/>
              <a:ext cx="55725" cy="16150"/>
            </a:xfrm>
            <a:custGeom>
              <a:avLst/>
              <a:gdLst/>
              <a:ahLst/>
              <a:cxnLst/>
              <a:rect l="l" t="t" r="r" b="b"/>
              <a:pathLst>
                <a:path w="2229" h="646" extrusionOk="0">
                  <a:moveTo>
                    <a:pt x="410" y="0"/>
                  </a:moveTo>
                  <a:cubicBezTo>
                    <a:pt x="1" y="0"/>
                    <a:pt x="1" y="646"/>
                    <a:pt x="410" y="646"/>
                  </a:cubicBezTo>
                  <a:cubicBezTo>
                    <a:pt x="421" y="646"/>
                    <a:pt x="432" y="645"/>
                    <a:pt x="443" y="645"/>
                  </a:cubicBezTo>
                  <a:lnTo>
                    <a:pt x="2229" y="645"/>
                  </a:lnTo>
                  <a:lnTo>
                    <a:pt x="2229" y="2"/>
                  </a:lnTo>
                  <a:lnTo>
                    <a:pt x="443" y="2"/>
                  </a:lnTo>
                  <a:cubicBezTo>
                    <a:pt x="432" y="1"/>
                    <a:pt x="421" y="0"/>
                    <a:pt x="41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393;p46">
              <a:extLst>
                <a:ext uri="{FF2B5EF4-FFF2-40B4-BE49-F238E27FC236}">
                  <a16:creationId xmlns:a16="http://schemas.microsoft.com/office/drawing/2014/main" id="{674B5BB1-2471-A5E1-1608-21E4BECCFD74}"/>
                </a:ext>
              </a:extLst>
            </p:cNvPr>
            <p:cNvSpPr/>
            <p:nvPr/>
          </p:nvSpPr>
          <p:spPr>
            <a:xfrm>
              <a:off x="4243700" y="3903825"/>
              <a:ext cx="56100" cy="16425"/>
            </a:xfrm>
            <a:custGeom>
              <a:avLst/>
              <a:gdLst/>
              <a:ahLst/>
              <a:cxnLst/>
              <a:rect l="l" t="t" r="r" b="b"/>
              <a:pathLst>
                <a:path w="2244" h="657" extrusionOk="0">
                  <a:moveTo>
                    <a:pt x="435" y="1"/>
                  </a:moveTo>
                  <a:cubicBezTo>
                    <a:pt x="1" y="1"/>
                    <a:pt x="1" y="657"/>
                    <a:pt x="435" y="657"/>
                  </a:cubicBezTo>
                  <a:cubicBezTo>
                    <a:pt x="442" y="657"/>
                    <a:pt x="450" y="657"/>
                    <a:pt x="457" y="656"/>
                  </a:cubicBezTo>
                  <a:lnTo>
                    <a:pt x="2243" y="656"/>
                  </a:lnTo>
                  <a:lnTo>
                    <a:pt x="2243" y="1"/>
                  </a:lnTo>
                  <a:lnTo>
                    <a:pt x="457" y="1"/>
                  </a:lnTo>
                  <a:cubicBezTo>
                    <a:pt x="450" y="1"/>
                    <a:pt x="442" y="1"/>
                    <a:pt x="43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394;p46">
              <a:extLst>
                <a:ext uri="{FF2B5EF4-FFF2-40B4-BE49-F238E27FC236}">
                  <a16:creationId xmlns:a16="http://schemas.microsoft.com/office/drawing/2014/main" id="{0011A299-ADAC-265E-E559-F8972E479E89}"/>
                </a:ext>
              </a:extLst>
            </p:cNvPr>
            <p:cNvSpPr/>
            <p:nvPr/>
          </p:nvSpPr>
          <p:spPr>
            <a:xfrm>
              <a:off x="4244075" y="3835050"/>
              <a:ext cx="56025" cy="16175"/>
            </a:xfrm>
            <a:custGeom>
              <a:avLst/>
              <a:gdLst/>
              <a:ahLst/>
              <a:cxnLst/>
              <a:rect l="l" t="t" r="r" b="b"/>
              <a:pathLst>
                <a:path w="2241" h="647" extrusionOk="0">
                  <a:moveTo>
                    <a:pt x="410" y="1"/>
                  </a:moveTo>
                  <a:cubicBezTo>
                    <a:pt x="1" y="1"/>
                    <a:pt x="1" y="646"/>
                    <a:pt x="410" y="646"/>
                  </a:cubicBezTo>
                  <a:cubicBezTo>
                    <a:pt x="421" y="646"/>
                    <a:pt x="431" y="646"/>
                    <a:pt x="442" y="645"/>
                  </a:cubicBezTo>
                  <a:lnTo>
                    <a:pt x="2240" y="645"/>
                  </a:lnTo>
                  <a:lnTo>
                    <a:pt x="2240" y="2"/>
                  </a:lnTo>
                  <a:lnTo>
                    <a:pt x="442" y="2"/>
                  </a:lnTo>
                  <a:cubicBezTo>
                    <a:pt x="431" y="1"/>
                    <a:pt x="421" y="1"/>
                    <a:pt x="41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395;p46">
              <a:extLst>
                <a:ext uri="{FF2B5EF4-FFF2-40B4-BE49-F238E27FC236}">
                  <a16:creationId xmlns:a16="http://schemas.microsoft.com/office/drawing/2014/main" id="{70256D0A-2B1A-BAFB-DD67-F3778B58ECDF}"/>
                </a:ext>
              </a:extLst>
            </p:cNvPr>
            <p:cNvSpPr/>
            <p:nvPr/>
          </p:nvSpPr>
          <p:spPr>
            <a:xfrm>
              <a:off x="4244700" y="3766325"/>
              <a:ext cx="55400" cy="16100"/>
            </a:xfrm>
            <a:custGeom>
              <a:avLst/>
              <a:gdLst/>
              <a:ahLst/>
              <a:cxnLst/>
              <a:rect l="l" t="t" r="r" b="b"/>
              <a:pathLst>
                <a:path w="2216" h="644" extrusionOk="0">
                  <a:moveTo>
                    <a:pt x="429" y="1"/>
                  </a:moveTo>
                  <a:cubicBezTo>
                    <a:pt x="1" y="1"/>
                    <a:pt x="1" y="644"/>
                    <a:pt x="429" y="644"/>
                  </a:cubicBezTo>
                  <a:lnTo>
                    <a:pt x="429" y="632"/>
                  </a:lnTo>
                  <a:lnTo>
                    <a:pt x="2215" y="644"/>
                  </a:lnTo>
                  <a:lnTo>
                    <a:pt x="2215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396;p46">
              <a:extLst>
                <a:ext uri="{FF2B5EF4-FFF2-40B4-BE49-F238E27FC236}">
                  <a16:creationId xmlns:a16="http://schemas.microsoft.com/office/drawing/2014/main" id="{E164D6CD-43BE-1D66-D2D8-99A54AA00478}"/>
                </a:ext>
              </a:extLst>
            </p:cNvPr>
            <p:cNvSpPr/>
            <p:nvPr/>
          </p:nvSpPr>
          <p:spPr>
            <a:xfrm>
              <a:off x="4245000" y="3696975"/>
              <a:ext cx="55700" cy="16400"/>
            </a:xfrm>
            <a:custGeom>
              <a:avLst/>
              <a:gdLst/>
              <a:ahLst/>
              <a:cxnLst/>
              <a:rect l="l" t="t" r="r" b="b"/>
              <a:pathLst>
                <a:path w="2228" h="656" extrusionOk="0">
                  <a:moveTo>
                    <a:pt x="441" y="1"/>
                  </a:moveTo>
                  <a:cubicBezTo>
                    <a:pt x="1" y="1"/>
                    <a:pt x="1" y="643"/>
                    <a:pt x="441" y="643"/>
                  </a:cubicBezTo>
                  <a:lnTo>
                    <a:pt x="429" y="655"/>
                  </a:lnTo>
                  <a:lnTo>
                    <a:pt x="2227" y="655"/>
                  </a:lnTo>
                  <a:lnTo>
                    <a:pt x="2227" y="12"/>
                  </a:lnTo>
                  <a:lnTo>
                    <a:pt x="44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397;p46">
              <a:extLst>
                <a:ext uri="{FF2B5EF4-FFF2-40B4-BE49-F238E27FC236}">
                  <a16:creationId xmlns:a16="http://schemas.microsoft.com/office/drawing/2014/main" id="{EEF03FD4-996C-E408-B764-B0CC446FD585}"/>
                </a:ext>
              </a:extLst>
            </p:cNvPr>
            <p:cNvSpPr/>
            <p:nvPr/>
          </p:nvSpPr>
          <p:spPr>
            <a:xfrm>
              <a:off x="4244675" y="3628175"/>
              <a:ext cx="56300" cy="16450"/>
            </a:xfrm>
            <a:custGeom>
              <a:avLst/>
              <a:gdLst/>
              <a:ahLst/>
              <a:cxnLst/>
              <a:rect l="l" t="t" r="r" b="b"/>
              <a:pathLst>
                <a:path w="2252" h="658" extrusionOk="0">
                  <a:moveTo>
                    <a:pt x="421" y="1"/>
                  </a:moveTo>
                  <a:cubicBezTo>
                    <a:pt x="1" y="1"/>
                    <a:pt x="1" y="646"/>
                    <a:pt x="421" y="646"/>
                  </a:cubicBezTo>
                  <a:cubicBezTo>
                    <a:pt x="432" y="646"/>
                    <a:pt x="443" y="646"/>
                    <a:pt x="454" y="645"/>
                  </a:cubicBezTo>
                  <a:lnTo>
                    <a:pt x="2252" y="657"/>
                  </a:lnTo>
                  <a:lnTo>
                    <a:pt x="2252" y="14"/>
                  </a:lnTo>
                  <a:lnTo>
                    <a:pt x="454" y="2"/>
                  </a:lnTo>
                  <a:cubicBezTo>
                    <a:pt x="443" y="1"/>
                    <a:pt x="432" y="1"/>
                    <a:pt x="42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398;p46">
              <a:extLst>
                <a:ext uri="{FF2B5EF4-FFF2-40B4-BE49-F238E27FC236}">
                  <a16:creationId xmlns:a16="http://schemas.microsoft.com/office/drawing/2014/main" id="{1FB4CCE5-EA65-FEE5-8E44-1DA124444821}"/>
                </a:ext>
              </a:extLst>
            </p:cNvPr>
            <p:cNvSpPr/>
            <p:nvPr/>
          </p:nvSpPr>
          <p:spPr>
            <a:xfrm>
              <a:off x="4246500" y="3559450"/>
              <a:ext cx="54475" cy="16100"/>
            </a:xfrm>
            <a:custGeom>
              <a:avLst/>
              <a:gdLst/>
              <a:ahLst/>
              <a:cxnLst/>
              <a:rect l="l" t="t" r="r" b="b"/>
              <a:pathLst>
                <a:path w="2179" h="644" extrusionOk="0">
                  <a:moveTo>
                    <a:pt x="393" y="1"/>
                  </a:moveTo>
                  <a:cubicBezTo>
                    <a:pt x="0" y="25"/>
                    <a:pt x="0" y="620"/>
                    <a:pt x="393" y="644"/>
                  </a:cubicBezTo>
                  <a:lnTo>
                    <a:pt x="393" y="632"/>
                  </a:lnTo>
                  <a:lnTo>
                    <a:pt x="2179" y="644"/>
                  </a:lnTo>
                  <a:lnTo>
                    <a:pt x="2179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399;p46">
              <a:extLst>
                <a:ext uri="{FF2B5EF4-FFF2-40B4-BE49-F238E27FC236}">
                  <a16:creationId xmlns:a16="http://schemas.microsoft.com/office/drawing/2014/main" id="{0EB7C55B-9CE2-574B-5B71-714A4C318657}"/>
                </a:ext>
              </a:extLst>
            </p:cNvPr>
            <p:cNvSpPr/>
            <p:nvPr/>
          </p:nvSpPr>
          <p:spPr>
            <a:xfrm>
              <a:off x="4246800" y="3490100"/>
              <a:ext cx="54775" cy="16400"/>
            </a:xfrm>
            <a:custGeom>
              <a:avLst/>
              <a:gdLst/>
              <a:ahLst/>
              <a:cxnLst/>
              <a:rect l="l" t="t" r="r" b="b"/>
              <a:pathLst>
                <a:path w="2191" h="656" extrusionOk="0">
                  <a:moveTo>
                    <a:pt x="405" y="1"/>
                  </a:moveTo>
                  <a:cubicBezTo>
                    <a:pt x="0" y="25"/>
                    <a:pt x="0" y="620"/>
                    <a:pt x="405" y="644"/>
                  </a:cubicBezTo>
                  <a:lnTo>
                    <a:pt x="393" y="656"/>
                  </a:lnTo>
                  <a:lnTo>
                    <a:pt x="2191" y="656"/>
                  </a:lnTo>
                  <a:lnTo>
                    <a:pt x="2191" y="13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400;p46">
              <a:extLst>
                <a:ext uri="{FF2B5EF4-FFF2-40B4-BE49-F238E27FC236}">
                  <a16:creationId xmlns:a16="http://schemas.microsoft.com/office/drawing/2014/main" id="{E4A40830-8A05-82F8-29B7-166F1D46455A}"/>
                </a:ext>
              </a:extLst>
            </p:cNvPr>
            <p:cNvSpPr/>
            <p:nvPr/>
          </p:nvSpPr>
          <p:spPr>
            <a:xfrm>
              <a:off x="4246500" y="3421650"/>
              <a:ext cx="55075" cy="16100"/>
            </a:xfrm>
            <a:custGeom>
              <a:avLst/>
              <a:gdLst/>
              <a:ahLst/>
              <a:cxnLst/>
              <a:rect l="l" t="t" r="r" b="b"/>
              <a:pathLst>
                <a:path w="2203" h="644" extrusionOk="0">
                  <a:moveTo>
                    <a:pt x="405" y="0"/>
                  </a:moveTo>
                  <a:cubicBezTo>
                    <a:pt x="0" y="24"/>
                    <a:pt x="0" y="607"/>
                    <a:pt x="405" y="643"/>
                  </a:cubicBezTo>
                  <a:lnTo>
                    <a:pt x="405" y="631"/>
                  </a:lnTo>
                  <a:lnTo>
                    <a:pt x="2203" y="643"/>
                  </a:lnTo>
                  <a:lnTo>
                    <a:pt x="220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401;p46">
              <a:extLst>
                <a:ext uri="{FF2B5EF4-FFF2-40B4-BE49-F238E27FC236}">
                  <a16:creationId xmlns:a16="http://schemas.microsoft.com/office/drawing/2014/main" id="{5ACDD3BB-F5D7-FAE7-285D-A069C5216174}"/>
                </a:ext>
              </a:extLst>
            </p:cNvPr>
            <p:cNvSpPr/>
            <p:nvPr/>
          </p:nvSpPr>
          <p:spPr>
            <a:xfrm>
              <a:off x="4054200" y="2615900"/>
              <a:ext cx="250050" cy="2236300"/>
            </a:xfrm>
            <a:custGeom>
              <a:avLst/>
              <a:gdLst/>
              <a:ahLst/>
              <a:cxnLst/>
              <a:rect l="l" t="t" r="r" b="b"/>
              <a:pathLst>
                <a:path w="10002" h="89452" fill="none" extrusionOk="0">
                  <a:moveTo>
                    <a:pt x="9466" y="60"/>
                  </a:moveTo>
                  <a:lnTo>
                    <a:pt x="691" y="0"/>
                  </a:lnTo>
                  <a:cubicBezTo>
                    <a:pt x="394" y="0"/>
                    <a:pt x="144" y="238"/>
                    <a:pt x="144" y="536"/>
                  </a:cubicBezTo>
                  <a:lnTo>
                    <a:pt x="1" y="88856"/>
                  </a:lnTo>
                  <a:cubicBezTo>
                    <a:pt x="1" y="89154"/>
                    <a:pt x="239" y="89392"/>
                    <a:pt x="536" y="89404"/>
                  </a:cubicBezTo>
                  <a:lnTo>
                    <a:pt x="9311" y="89452"/>
                  </a:lnTo>
                  <a:cubicBezTo>
                    <a:pt x="9609" y="89452"/>
                    <a:pt x="9847" y="89213"/>
                    <a:pt x="9859" y="88916"/>
                  </a:cubicBezTo>
                  <a:lnTo>
                    <a:pt x="10002" y="595"/>
                  </a:lnTo>
                  <a:cubicBezTo>
                    <a:pt x="10002" y="298"/>
                    <a:pt x="9764" y="60"/>
                    <a:pt x="9466" y="60"/>
                  </a:cubicBezTo>
                  <a:close/>
                  <a:moveTo>
                    <a:pt x="2191" y="3929"/>
                  </a:moveTo>
                  <a:cubicBezTo>
                    <a:pt x="1441" y="3929"/>
                    <a:pt x="1060" y="3024"/>
                    <a:pt x="1596" y="2489"/>
                  </a:cubicBezTo>
                  <a:cubicBezTo>
                    <a:pt x="2120" y="1965"/>
                    <a:pt x="3037" y="2334"/>
                    <a:pt x="3037" y="3084"/>
                  </a:cubicBezTo>
                  <a:cubicBezTo>
                    <a:pt x="3037" y="3548"/>
                    <a:pt x="2656" y="3929"/>
                    <a:pt x="2191" y="3929"/>
                  </a:cubicBezTo>
                  <a:close/>
                </a:path>
              </a:pathLst>
            </a:custGeom>
            <a:noFill/>
            <a:ln w="65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5" name="Google Shape;347;p46">
            <a:extLst>
              <a:ext uri="{FF2B5EF4-FFF2-40B4-BE49-F238E27FC236}">
                <a16:creationId xmlns:a16="http://schemas.microsoft.com/office/drawing/2014/main" id="{E39E5A8F-7947-B6E5-0D50-CF761570B759}"/>
              </a:ext>
            </a:extLst>
          </p:cNvPr>
          <p:cNvGrpSpPr/>
          <p:nvPr/>
        </p:nvGrpSpPr>
        <p:grpSpPr>
          <a:xfrm rot="1945778">
            <a:off x="11233919" y="5254778"/>
            <a:ext cx="1453167" cy="1855412"/>
            <a:chOff x="6662225" y="1139925"/>
            <a:chExt cx="1453178" cy="1855427"/>
          </a:xfrm>
        </p:grpSpPr>
        <p:sp>
          <p:nvSpPr>
            <p:cNvPr id="76" name="Google Shape;348;p46">
              <a:extLst>
                <a:ext uri="{FF2B5EF4-FFF2-40B4-BE49-F238E27FC236}">
                  <a16:creationId xmlns:a16="http://schemas.microsoft.com/office/drawing/2014/main" id="{7DD35B6F-E646-40A4-422C-79ABD6B4F537}"/>
                </a:ext>
              </a:extLst>
            </p:cNvPr>
            <p:cNvSpPr/>
            <p:nvPr/>
          </p:nvSpPr>
          <p:spPr>
            <a:xfrm>
              <a:off x="6662225" y="1142527"/>
              <a:ext cx="1451177" cy="1852825"/>
            </a:xfrm>
            <a:custGeom>
              <a:avLst/>
              <a:gdLst/>
              <a:ahLst/>
              <a:cxnLst/>
              <a:rect l="l" t="t" r="r" b="b"/>
              <a:pathLst>
                <a:path w="43494" h="55532" extrusionOk="0">
                  <a:moveTo>
                    <a:pt x="38277" y="1"/>
                  </a:moveTo>
                  <a:cubicBezTo>
                    <a:pt x="38226" y="1"/>
                    <a:pt x="38175" y="2"/>
                    <a:pt x="38124" y="6"/>
                  </a:cubicBezTo>
                  <a:lnTo>
                    <a:pt x="21241" y="994"/>
                  </a:lnTo>
                  <a:lnTo>
                    <a:pt x="4358" y="1982"/>
                  </a:lnTo>
                  <a:lnTo>
                    <a:pt x="4310" y="1982"/>
                  </a:lnTo>
                  <a:cubicBezTo>
                    <a:pt x="1869" y="2137"/>
                    <a:pt x="0" y="3518"/>
                    <a:pt x="143" y="5792"/>
                  </a:cubicBezTo>
                  <a:lnTo>
                    <a:pt x="655" y="14519"/>
                  </a:lnTo>
                  <a:lnTo>
                    <a:pt x="1179" y="23258"/>
                  </a:lnTo>
                  <a:cubicBezTo>
                    <a:pt x="1179" y="23282"/>
                    <a:pt x="1191" y="23306"/>
                    <a:pt x="1191" y="23330"/>
                  </a:cubicBezTo>
                  <a:cubicBezTo>
                    <a:pt x="1203" y="23354"/>
                    <a:pt x="2084" y="37843"/>
                    <a:pt x="2084" y="37843"/>
                  </a:cubicBezTo>
                  <a:lnTo>
                    <a:pt x="2929" y="52286"/>
                  </a:lnTo>
                  <a:cubicBezTo>
                    <a:pt x="3032" y="54118"/>
                    <a:pt x="4544" y="55531"/>
                    <a:pt x="6354" y="55531"/>
                  </a:cubicBezTo>
                  <a:cubicBezTo>
                    <a:pt x="6426" y="55531"/>
                    <a:pt x="6499" y="55529"/>
                    <a:pt x="6572" y="55524"/>
                  </a:cubicBezTo>
                  <a:lnTo>
                    <a:pt x="22467" y="54607"/>
                  </a:lnTo>
                  <a:lnTo>
                    <a:pt x="38350" y="53667"/>
                  </a:lnTo>
                  <a:cubicBezTo>
                    <a:pt x="40660" y="53524"/>
                    <a:pt x="42101" y="51833"/>
                    <a:pt x="42565" y="51309"/>
                  </a:cubicBezTo>
                  <a:cubicBezTo>
                    <a:pt x="43184" y="50631"/>
                    <a:pt x="43494" y="49726"/>
                    <a:pt x="43434" y="48809"/>
                  </a:cubicBezTo>
                  <a:lnTo>
                    <a:pt x="42077" y="25568"/>
                  </a:lnTo>
                  <a:lnTo>
                    <a:pt x="40719" y="2315"/>
                  </a:lnTo>
                  <a:cubicBezTo>
                    <a:pt x="40639" y="1009"/>
                    <a:pt x="39567" y="1"/>
                    <a:pt x="38277" y="1"/>
                  </a:cubicBezTo>
                  <a:close/>
                </a:path>
              </a:pathLst>
            </a:custGeom>
            <a:solidFill>
              <a:schemeClr val="dk1"/>
            </a:solidFill>
            <a:ln w="53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95250" dir="30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349;p46">
              <a:extLst>
                <a:ext uri="{FF2B5EF4-FFF2-40B4-BE49-F238E27FC236}">
                  <a16:creationId xmlns:a16="http://schemas.microsoft.com/office/drawing/2014/main" id="{9D5CE8E9-A4F2-B4AE-168D-A0FEB7F031DE}"/>
                </a:ext>
              </a:extLst>
            </p:cNvPr>
            <p:cNvSpPr/>
            <p:nvPr/>
          </p:nvSpPr>
          <p:spPr>
            <a:xfrm>
              <a:off x="6727753" y="1142528"/>
              <a:ext cx="1387650" cy="1813054"/>
            </a:xfrm>
            <a:custGeom>
              <a:avLst/>
              <a:gdLst/>
              <a:ahLst/>
              <a:cxnLst/>
              <a:rect l="l" t="t" r="r" b="b"/>
              <a:pathLst>
                <a:path w="41590" h="54340" extrusionOk="0">
                  <a:moveTo>
                    <a:pt x="36313" y="1"/>
                  </a:moveTo>
                  <a:cubicBezTo>
                    <a:pt x="36262" y="1"/>
                    <a:pt x="36211" y="2"/>
                    <a:pt x="36160" y="6"/>
                  </a:cubicBezTo>
                  <a:lnTo>
                    <a:pt x="2394" y="1982"/>
                  </a:lnTo>
                  <a:cubicBezTo>
                    <a:pt x="1036" y="2065"/>
                    <a:pt x="1" y="3220"/>
                    <a:pt x="72" y="4589"/>
                  </a:cubicBezTo>
                  <a:lnTo>
                    <a:pt x="2787" y="51083"/>
                  </a:lnTo>
                  <a:cubicBezTo>
                    <a:pt x="2890" y="52922"/>
                    <a:pt x="4424" y="54339"/>
                    <a:pt x="6244" y="54339"/>
                  </a:cubicBezTo>
                  <a:cubicBezTo>
                    <a:pt x="6310" y="54339"/>
                    <a:pt x="6376" y="54337"/>
                    <a:pt x="6442" y="54334"/>
                  </a:cubicBezTo>
                  <a:lnTo>
                    <a:pt x="38232" y="52464"/>
                  </a:lnTo>
                  <a:cubicBezTo>
                    <a:pt x="40137" y="52357"/>
                    <a:pt x="41589" y="50714"/>
                    <a:pt x="41470" y="48809"/>
                  </a:cubicBezTo>
                  <a:lnTo>
                    <a:pt x="38755" y="2315"/>
                  </a:lnTo>
                  <a:cubicBezTo>
                    <a:pt x="38675" y="1009"/>
                    <a:pt x="37603" y="1"/>
                    <a:pt x="36313" y="1"/>
                  </a:cubicBezTo>
                  <a:close/>
                </a:path>
              </a:pathLst>
            </a:custGeom>
            <a:solidFill>
              <a:schemeClr val="lt1"/>
            </a:solidFill>
            <a:ln w="190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350;p46">
              <a:extLst>
                <a:ext uri="{FF2B5EF4-FFF2-40B4-BE49-F238E27FC236}">
                  <a16:creationId xmlns:a16="http://schemas.microsoft.com/office/drawing/2014/main" id="{0DC2E660-6EA5-D8D2-CF07-A22E094BC1BC}"/>
                </a:ext>
              </a:extLst>
            </p:cNvPr>
            <p:cNvSpPr/>
            <p:nvPr/>
          </p:nvSpPr>
          <p:spPr>
            <a:xfrm>
              <a:off x="6725784" y="1139925"/>
              <a:ext cx="1332398" cy="826718"/>
            </a:xfrm>
            <a:custGeom>
              <a:avLst/>
              <a:gdLst/>
              <a:ahLst/>
              <a:cxnLst/>
              <a:rect l="l" t="t" r="r" b="b"/>
              <a:pathLst>
                <a:path w="39934" h="24778" fill="none" extrusionOk="0">
                  <a:moveTo>
                    <a:pt x="39791" y="19860"/>
                  </a:moveTo>
                  <a:cubicBezTo>
                    <a:pt x="39934" y="22515"/>
                    <a:pt x="1262" y="24777"/>
                    <a:pt x="1107" y="22122"/>
                  </a:cubicBezTo>
                  <a:lnTo>
                    <a:pt x="83" y="4667"/>
                  </a:lnTo>
                  <a:cubicBezTo>
                    <a:pt x="0" y="3310"/>
                    <a:pt x="1036" y="2143"/>
                    <a:pt x="2405" y="2060"/>
                  </a:cubicBezTo>
                  <a:lnTo>
                    <a:pt x="36171" y="84"/>
                  </a:lnTo>
                  <a:cubicBezTo>
                    <a:pt x="37517" y="0"/>
                    <a:pt x="38683" y="1036"/>
                    <a:pt x="38767" y="2393"/>
                  </a:cubicBezTo>
                  <a:close/>
                </a:path>
              </a:pathLst>
            </a:custGeom>
            <a:noFill/>
            <a:ln w="62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351;p46">
              <a:extLst>
                <a:ext uri="{FF2B5EF4-FFF2-40B4-BE49-F238E27FC236}">
                  <a16:creationId xmlns:a16="http://schemas.microsoft.com/office/drawing/2014/main" id="{2FB42D2D-F022-1329-2F1B-88F1442CEA23}"/>
                </a:ext>
              </a:extLst>
            </p:cNvPr>
            <p:cNvSpPr/>
            <p:nvPr/>
          </p:nvSpPr>
          <p:spPr>
            <a:xfrm>
              <a:off x="6778599" y="1189404"/>
              <a:ext cx="1218023" cy="606075"/>
            </a:xfrm>
            <a:custGeom>
              <a:avLst/>
              <a:gdLst/>
              <a:ahLst/>
              <a:cxnLst/>
              <a:rect l="l" t="t" r="r" b="b"/>
              <a:pathLst>
                <a:path w="36506" h="18165" extrusionOk="0">
                  <a:moveTo>
                    <a:pt x="33478" y="0"/>
                  </a:moveTo>
                  <a:cubicBezTo>
                    <a:pt x="33428" y="0"/>
                    <a:pt x="33377" y="2"/>
                    <a:pt x="33326" y="5"/>
                  </a:cubicBezTo>
                  <a:lnTo>
                    <a:pt x="2203" y="1827"/>
                  </a:lnTo>
                  <a:cubicBezTo>
                    <a:pt x="953" y="1899"/>
                    <a:pt x="1" y="2970"/>
                    <a:pt x="72" y="4220"/>
                  </a:cubicBezTo>
                  <a:lnTo>
                    <a:pt x="822" y="16972"/>
                  </a:lnTo>
                  <a:cubicBezTo>
                    <a:pt x="857" y="17641"/>
                    <a:pt x="1416" y="18164"/>
                    <a:pt x="2089" y="18164"/>
                  </a:cubicBezTo>
                  <a:cubicBezTo>
                    <a:pt x="2111" y="18164"/>
                    <a:pt x="2133" y="18164"/>
                    <a:pt x="2156" y="18162"/>
                  </a:cubicBezTo>
                  <a:lnTo>
                    <a:pt x="35279" y="16210"/>
                  </a:lnTo>
                  <a:cubicBezTo>
                    <a:pt x="35981" y="16174"/>
                    <a:pt x="36505" y="15567"/>
                    <a:pt x="36469" y="14876"/>
                  </a:cubicBezTo>
                  <a:lnTo>
                    <a:pt x="35731" y="2137"/>
                  </a:lnTo>
                  <a:cubicBezTo>
                    <a:pt x="35663" y="926"/>
                    <a:pt x="34663" y="0"/>
                    <a:pt x="33478" y="0"/>
                  </a:cubicBez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352;p46">
              <a:extLst>
                <a:ext uri="{FF2B5EF4-FFF2-40B4-BE49-F238E27FC236}">
                  <a16:creationId xmlns:a16="http://schemas.microsoft.com/office/drawing/2014/main" id="{AA17BBCB-A0A7-93D3-C707-EE2A7D672E7E}"/>
                </a:ext>
              </a:extLst>
            </p:cNvPr>
            <p:cNvSpPr/>
            <p:nvPr/>
          </p:nvSpPr>
          <p:spPr>
            <a:xfrm>
              <a:off x="6895373" y="2043991"/>
              <a:ext cx="174833" cy="173698"/>
            </a:xfrm>
            <a:custGeom>
              <a:avLst/>
              <a:gdLst/>
              <a:ahLst/>
              <a:cxnLst/>
              <a:rect l="l" t="t" r="r" b="b"/>
              <a:pathLst>
                <a:path w="5240" h="5206" extrusionOk="0">
                  <a:moveTo>
                    <a:pt x="4435" y="0"/>
                  </a:moveTo>
                  <a:cubicBezTo>
                    <a:pt x="4422" y="0"/>
                    <a:pt x="4408" y="1"/>
                    <a:pt x="4394" y="2"/>
                  </a:cubicBezTo>
                  <a:lnTo>
                    <a:pt x="537" y="240"/>
                  </a:lnTo>
                  <a:cubicBezTo>
                    <a:pt x="227" y="264"/>
                    <a:pt x="1" y="526"/>
                    <a:pt x="25" y="823"/>
                  </a:cubicBezTo>
                  <a:lnTo>
                    <a:pt x="263" y="4681"/>
                  </a:lnTo>
                  <a:cubicBezTo>
                    <a:pt x="275" y="4983"/>
                    <a:pt x="524" y="5205"/>
                    <a:pt x="823" y="5205"/>
                  </a:cubicBezTo>
                  <a:cubicBezTo>
                    <a:pt x="831" y="5205"/>
                    <a:pt x="839" y="5205"/>
                    <a:pt x="846" y="5205"/>
                  </a:cubicBezTo>
                  <a:lnTo>
                    <a:pt x="4704" y="4967"/>
                  </a:lnTo>
                  <a:cubicBezTo>
                    <a:pt x="5002" y="4943"/>
                    <a:pt x="5240" y="4681"/>
                    <a:pt x="5216" y="4371"/>
                  </a:cubicBezTo>
                  <a:lnTo>
                    <a:pt x="4978" y="526"/>
                  </a:lnTo>
                  <a:cubicBezTo>
                    <a:pt x="4955" y="230"/>
                    <a:pt x="4716" y="0"/>
                    <a:pt x="4435" y="0"/>
                  </a:cubicBezTo>
                  <a:close/>
                </a:path>
              </a:pathLst>
            </a:custGeom>
            <a:solidFill>
              <a:schemeClr val="lt2"/>
            </a:solidFill>
            <a:ln w="62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353;p46">
              <a:extLst>
                <a:ext uri="{FF2B5EF4-FFF2-40B4-BE49-F238E27FC236}">
                  <a16:creationId xmlns:a16="http://schemas.microsoft.com/office/drawing/2014/main" id="{6E4EC404-87D3-52B8-850C-CA23055038E3}"/>
                </a:ext>
              </a:extLst>
            </p:cNvPr>
            <p:cNvSpPr/>
            <p:nvPr/>
          </p:nvSpPr>
          <p:spPr>
            <a:xfrm>
              <a:off x="6909286" y="2265295"/>
              <a:ext cx="174432" cy="173631"/>
            </a:xfrm>
            <a:custGeom>
              <a:avLst/>
              <a:gdLst/>
              <a:ahLst/>
              <a:cxnLst/>
              <a:rect l="l" t="t" r="r" b="b"/>
              <a:pathLst>
                <a:path w="5228" h="5204" extrusionOk="0">
                  <a:moveTo>
                    <a:pt x="4406" y="0"/>
                  </a:moveTo>
                  <a:cubicBezTo>
                    <a:pt x="4398" y="0"/>
                    <a:pt x="4390" y="0"/>
                    <a:pt x="4382" y="1"/>
                  </a:cubicBezTo>
                  <a:lnTo>
                    <a:pt x="536" y="239"/>
                  </a:lnTo>
                  <a:cubicBezTo>
                    <a:pt x="227" y="262"/>
                    <a:pt x="1" y="524"/>
                    <a:pt x="13" y="834"/>
                  </a:cubicBezTo>
                  <a:lnTo>
                    <a:pt x="251" y="4680"/>
                  </a:lnTo>
                  <a:cubicBezTo>
                    <a:pt x="274" y="4981"/>
                    <a:pt x="523" y="5204"/>
                    <a:pt x="812" y="5204"/>
                  </a:cubicBezTo>
                  <a:cubicBezTo>
                    <a:pt x="819" y="5204"/>
                    <a:pt x="827" y="5204"/>
                    <a:pt x="834" y="5204"/>
                  </a:cubicBezTo>
                  <a:lnTo>
                    <a:pt x="4692" y="4965"/>
                  </a:lnTo>
                  <a:cubicBezTo>
                    <a:pt x="5001" y="4942"/>
                    <a:pt x="5228" y="4680"/>
                    <a:pt x="5216" y="4370"/>
                  </a:cubicBezTo>
                  <a:lnTo>
                    <a:pt x="4978" y="524"/>
                  </a:lnTo>
                  <a:cubicBezTo>
                    <a:pt x="4954" y="223"/>
                    <a:pt x="4705" y="0"/>
                    <a:pt x="4406" y="0"/>
                  </a:cubicBezTo>
                  <a:close/>
                </a:path>
              </a:pathLst>
            </a:custGeom>
            <a:solidFill>
              <a:schemeClr val="lt2"/>
            </a:solidFill>
            <a:ln w="62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354;p46">
              <a:extLst>
                <a:ext uri="{FF2B5EF4-FFF2-40B4-BE49-F238E27FC236}">
                  <a16:creationId xmlns:a16="http://schemas.microsoft.com/office/drawing/2014/main" id="{31939BB3-B56F-EA52-9A44-2F9CFD5D74C5}"/>
                </a:ext>
              </a:extLst>
            </p:cNvPr>
            <p:cNvSpPr/>
            <p:nvPr/>
          </p:nvSpPr>
          <p:spPr>
            <a:xfrm>
              <a:off x="6922798" y="2486899"/>
              <a:ext cx="174833" cy="173331"/>
            </a:xfrm>
            <a:custGeom>
              <a:avLst/>
              <a:gdLst/>
              <a:ahLst/>
              <a:cxnLst/>
              <a:rect l="l" t="t" r="r" b="b"/>
              <a:pathLst>
                <a:path w="5240" h="5195" extrusionOk="0">
                  <a:moveTo>
                    <a:pt x="4439" y="0"/>
                  </a:moveTo>
                  <a:cubicBezTo>
                    <a:pt x="4424" y="0"/>
                    <a:pt x="4409" y="1"/>
                    <a:pt x="4394" y="2"/>
                  </a:cubicBezTo>
                  <a:lnTo>
                    <a:pt x="536" y="240"/>
                  </a:lnTo>
                  <a:cubicBezTo>
                    <a:pt x="239" y="252"/>
                    <a:pt x="1" y="514"/>
                    <a:pt x="24" y="824"/>
                  </a:cubicBezTo>
                  <a:lnTo>
                    <a:pt x="262" y="4681"/>
                  </a:lnTo>
                  <a:cubicBezTo>
                    <a:pt x="274" y="4965"/>
                    <a:pt x="513" y="5195"/>
                    <a:pt x="803" y="5195"/>
                  </a:cubicBezTo>
                  <a:cubicBezTo>
                    <a:pt x="817" y="5195"/>
                    <a:pt x="832" y="5194"/>
                    <a:pt x="846" y="5193"/>
                  </a:cubicBezTo>
                  <a:lnTo>
                    <a:pt x="4703" y="4955"/>
                  </a:lnTo>
                  <a:cubicBezTo>
                    <a:pt x="5001" y="4931"/>
                    <a:pt x="5239" y="4669"/>
                    <a:pt x="5215" y="4372"/>
                  </a:cubicBezTo>
                  <a:lnTo>
                    <a:pt x="4977" y="514"/>
                  </a:lnTo>
                  <a:cubicBezTo>
                    <a:pt x="4966" y="220"/>
                    <a:pt x="4728" y="0"/>
                    <a:pt x="4439" y="0"/>
                  </a:cubicBezTo>
                  <a:close/>
                </a:path>
              </a:pathLst>
            </a:custGeom>
            <a:solidFill>
              <a:schemeClr val="lt2"/>
            </a:solidFill>
            <a:ln w="62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355;p46">
              <a:extLst>
                <a:ext uri="{FF2B5EF4-FFF2-40B4-BE49-F238E27FC236}">
                  <a16:creationId xmlns:a16="http://schemas.microsoft.com/office/drawing/2014/main" id="{2EF1A646-403D-058A-0CD1-9830F8127F6F}"/>
                </a:ext>
              </a:extLst>
            </p:cNvPr>
            <p:cNvSpPr/>
            <p:nvPr/>
          </p:nvSpPr>
          <p:spPr>
            <a:xfrm>
              <a:off x="7116643" y="2030478"/>
              <a:ext cx="174833" cy="173331"/>
            </a:xfrm>
            <a:custGeom>
              <a:avLst/>
              <a:gdLst/>
              <a:ahLst/>
              <a:cxnLst/>
              <a:rect l="l" t="t" r="r" b="b"/>
              <a:pathLst>
                <a:path w="5240" h="5195" extrusionOk="0">
                  <a:moveTo>
                    <a:pt x="4439" y="0"/>
                  </a:moveTo>
                  <a:cubicBezTo>
                    <a:pt x="4424" y="0"/>
                    <a:pt x="4409" y="1"/>
                    <a:pt x="4394" y="2"/>
                  </a:cubicBezTo>
                  <a:lnTo>
                    <a:pt x="537" y="240"/>
                  </a:lnTo>
                  <a:cubicBezTo>
                    <a:pt x="239" y="252"/>
                    <a:pt x="1" y="514"/>
                    <a:pt x="25" y="823"/>
                  </a:cubicBezTo>
                  <a:lnTo>
                    <a:pt x="263" y="4681"/>
                  </a:lnTo>
                  <a:cubicBezTo>
                    <a:pt x="274" y="4965"/>
                    <a:pt x="513" y="5195"/>
                    <a:pt x="803" y="5195"/>
                  </a:cubicBezTo>
                  <a:cubicBezTo>
                    <a:pt x="818" y="5195"/>
                    <a:pt x="832" y="5194"/>
                    <a:pt x="846" y="5193"/>
                  </a:cubicBezTo>
                  <a:lnTo>
                    <a:pt x="4704" y="4955"/>
                  </a:lnTo>
                  <a:cubicBezTo>
                    <a:pt x="5001" y="4931"/>
                    <a:pt x="5240" y="4669"/>
                    <a:pt x="5216" y="4372"/>
                  </a:cubicBezTo>
                  <a:lnTo>
                    <a:pt x="4978" y="514"/>
                  </a:lnTo>
                  <a:cubicBezTo>
                    <a:pt x="4966" y="219"/>
                    <a:pt x="4728" y="0"/>
                    <a:pt x="4439" y="0"/>
                  </a:cubicBezTo>
                  <a:close/>
                </a:path>
              </a:pathLst>
            </a:custGeom>
            <a:solidFill>
              <a:schemeClr val="lt2"/>
            </a:solidFill>
            <a:ln w="62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356;p46">
              <a:extLst>
                <a:ext uri="{FF2B5EF4-FFF2-40B4-BE49-F238E27FC236}">
                  <a16:creationId xmlns:a16="http://schemas.microsoft.com/office/drawing/2014/main" id="{1D7652A7-8805-11A8-7043-2F2205D6ECF5}"/>
                </a:ext>
              </a:extLst>
            </p:cNvPr>
            <p:cNvSpPr/>
            <p:nvPr/>
          </p:nvSpPr>
          <p:spPr>
            <a:xfrm>
              <a:off x="7130556" y="2251749"/>
              <a:ext cx="174432" cy="173331"/>
            </a:xfrm>
            <a:custGeom>
              <a:avLst/>
              <a:gdLst/>
              <a:ahLst/>
              <a:cxnLst/>
              <a:rect l="l" t="t" r="r" b="b"/>
              <a:pathLst>
                <a:path w="5228" h="5195" extrusionOk="0">
                  <a:moveTo>
                    <a:pt x="4425" y="0"/>
                  </a:moveTo>
                  <a:cubicBezTo>
                    <a:pt x="4411" y="0"/>
                    <a:pt x="4396" y="1"/>
                    <a:pt x="4382" y="2"/>
                  </a:cubicBezTo>
                  <a:lnTo>
                    <a:pt x="536" y="240"/>
                  </a:lnTo>
                  <a:cubicBezTo>
                    <a:pt x="227" y="252"/>
                    <a:pt x="0" y="514"/>
                    <a:pt x="12" y="823"/>
                  </a:cubicBezTo>
                  <a:lnTo>
                    <a:pt x="251" y="4681"/>
                  </a:lnTo>
                  <a:cubicBezTo>
                    <a:pt x="273" y="4975"/>
                    <a:pt x="511" y="5195"/>
                    <a:pt x="801" y="5195"/>
                  </a:cubicBezTo>
                  <a:cubicBezTo>
                    <a:pt x="816" y="5195"/>
                    <a:pt x="831" y="5194"/>
                    <a:pt x="846" y="5193"/>
                  </a:cubicBezTo>
                  <a:lnTo>
                    <a:pt x="4692" y="4955"/>
                  </a:lnTo>
                  <a:cubicBezTo>
                    <a:pt x="5001" y="4943"/>
                    <a:pt x="5227" y="4681"/>
                    <a:pt x="5215" y="4371"/>
                  </a:cubicBezTo>
                  <a:lnTo>
                    <a:pt x="4977" y="514"/>
                  </a:lnTo>
                  <a:cubicBezTo>
                    <a:pt x="4955" y="230"/>
                    <a:pt x="4715" y="0"/>
                    <a:pt x="4425" y="0"/>
                  </a:cubicBezTo>
                  <a:close/>
                </a:path>
              </a:pathLst>
            </a:custGeom>
            <a:solidFill>
              <a:schemeClr val="lt2"/>
            </a:solidFill>
            <a:ln w="62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357;p46">
              <a:extLst>
                <a:ext uri="{FF2B5EF4-FFF2-40B4-BE49-F238E27FC236}">
                  <a16:creationId xmlns:a16="http://schemas.microsoft.com/office/drawing/2014/main" id="{EA3452C3-B7E8-2BEE-A298-604FF7D3BB8A}"/>
                </a:ext>
              </a:extLst>
            </p:cNvPr>
            <p:cNvSpPr/>
            <p:nvPr/>
          </p:nvSpPr>
          <p:spPr>
            <a:xfrm>
              <a:off x="7144069" y="2472986"/>
              <a:ext cx="174833" cy="173698"/>
            </a:xfrm>
            <a:custGeom>
              <a:avLst/>
              <a:gdLst/>
              <a:ahLst/>
              <a:cxnLst/>
              <a:rect l="l" t="t" r="r" b="b"/>
              <a:pathLst>
                <a:path w="5240" h="5206" extrusionOk="0">
                  <a:moveTo>
                    <a:pt x="4436" y="1"/>
                  </a:moveTo>
                  <a:cubicBezTo>
                    <a:pt x="4422" y="1"/>
                    <a:pt x="4408" y="1"/>
                    <a:pt x="4394" y="2"/>
                  </a:cubicBezTo>
                  <a:lnTo>
                    <a:pt x="536" y="241"/>
                  </a:lnTo>
                  <a:cubicBezTo>
                    <a:pt x="238" y="264"/>
                    <a:pt x="0" y="526"/>
                    <a:pt x="24" y="824"/>
                  </a:cubicBezTo>
                  <a:lnTo>
                    <a:pt x="262" y="4682"/>
                  </a:lnTo>
                  <a:cubicBezTo>
                    <a:pt x="285" y="4983"/>
                    <a:pt x="535" y="5206"/>
                    <a:pt x="823" y="5206"/>
                  </a:cubicBezTo>
                  <a:cubicBezTo>
                    <a:pt x="831" y="5206"/>
                    <a:pt x="838" y="5206"/>
                    <a:pt x="846" y="5205"/>
                  </a:cubicBezTo>
                  <a:lnTo>
                    <a:pt x="4703" y="4955"/>
                  </a:lnTo>
                  <a:cubicBezTo>
                    <a:pt x="5013" y="4944"/>
                    <a:pt x="5239" y="4682"/>
                    <a:pt x="5215" y="4372"/>
                  </a:cubicBezTo>
                  <a:lnTo>
                    <a:pt x="4977" y="526"/>
                  </a:lnTo>
                  <a:cubicBezTo>
                    <a:pt x="4966" y="231"/>
                    <a:pt x="4727" y="1"/>
                    <a:pt x="4436" y="1"/>
                  </a:cubicBezTo>
                  <a:close/>
                </a:path>
              </a:pathLst>
            </a:custGeom>
            <a:solidFill>
              <a:schemeClr val="lt2"/>
            </a:solidFill>
            <a:ln w="62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358;p46">
              <a:extLst>
                <a:ext uri="{FF2B5EF4-FFF2-40B4-BE49-F238E27FC236}">
                  <a16:creationId xmlns:a16="http://schemas.microsoft.com/office/drawing/2014/main" id="{C80BECF8-BCFC-AE7F-61D3-FA2864384F02}"/>
                </a:ext>
              </a:extLst>
            </p:cNvPr>
            <p:cNvSpPr/>
            <p:nvPr/>
          </p:nvSpPr>
          <p:spPr>
            <a:xfrm>
              <a:off x="7337914" y="2016565"/>
              <a:ext cx="174833" cy="173365"/>
            </a:xfrm>
            <a:custGeom>
              <a:avLst/>
              <a:gdLst/>
              <a:ahLst/>
              <a:cxnLst/>
              <a:rect l="l" t="t" r="r" b="b"/>
              <a:pathLst>
                <a:path w="5240" h="5196" extrusionOk="0">
                  <a:moveTo>
                    <a:pt x="4437" y="1"/>
                  </a:moveTo>
                  <a:cubicBezTo>
                    <a:pt x="4422" y="1"/>
                    <a:pt x="4408" y="1"/>
                    <a:pt x="4394" y="2"/>
                  </a:cubicBezTo>
                  <a:lnTo>
                    <a:pt x="548" y="240"/>
                  </a:lnTo>
                  <a:cubicBezTo>
                    <a:pt x="239" y="264"/>
                    <a:pt x="1" y="526"/>
                    <a:pt x="24" y="824"/>
                  </a:cubicBezTo>
                  <a:lnTo>
                    <a:pt x="262" y="4681"/>
                  </a:lnTo>
                  <a:cubicBezTo>
                    <a:pt x="285" y="4976"/>
                    <a:pt x="523" y="5195"/>
                    <a:pt x="803" y="5195"/>
                  </a:cubicBezTo>
                  <a:cubicBezTo>
                    <a:pt x="817" y="5195"/>
                    <a:pt x="831" y="5194"/>
                    <a:pt x="846" y="5193"/>
                  </a:cubicBezTo>
                  <a:lnTo>
                    <a:pt x="4704" y="4955"/>
                  </a:lnTo>
                  <a:cubicBezTo>
                    <a:pt x="5013" y="4943"/>
                    <a:pt x="5239" y="4681"/>
                    <a:pt x="5227" y="4372"/>
                  </a:cubicBezTo>
                  <a:lnTo>
                    <a:pt x="4977" y="514"/>
                  </a:lnTo>
                  <a:cubicBezTo>
                    <a:pt x="4966" y="230"/>
                    <a:pt x="4727" y="1"/>
                    <a:pt x="4437" y="1"/>
                  </a:cubicBezTo>
                  <a:close/>
                </a:path>
              </a:pathLst>
            </a:custGeom>
            <a:solidFill>
              <a:schemeClr val="lt2"/>
            </a:solidFill>
            <a:ln w="62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359;p46">
              <a:extLst>
                <a:ext uri="{FF2B5EF4-FFF2-40B4-BE49-F238E27FC236}">
                  <a16:creationId xmlns:a16="http://schemas.microsoft.com/office/drawing/2014/main" id="{D94B44A7-A94B-FC03-8072-F886ACB196C3}"/>
                </a:ext>
              </a:extLst>
            </p:cNvPr>
            <p:cNvSpPr/>
            <p:nvPr/>
          </p:nvSpPr>
          <p:spPr>
            <a:xfrm>
              <a:off x="7351827" y="2237869"/>
              <a:ext cx="174799" cy="173665"/>
            </a:xfrm>
            <a:custGeom>
              <a:avLst/>
              <a:gdLst/>
              <a:ahLst/>
              <a:cxnLst/>
              <a:rect l="l" t="t" r="r" b="b"/>
              <a:pathLst>
                <a:path w="5239" h="5205" extrusionOk="0">
                  <a:moveTo>
                    <a:pt x="4416" y="1"/>
                  </a:moveTo>
                  <a:cubicBezTo>
                    <a:pt x="4409" y="1"/>
                    <a:pt x="4401" y="1"/>
                    <a:pt x="4394" y="1"/>
                  </a:cubicBezTo>
                  <a:lnTo>
                    <a:pt x="536" y="239"/>
                  </a:lnTo>
                  <a:cubicBezTo>
                    <a:pt x="226" y="263"/>
                    <a:pt x="0" y="525"/>
                    <a:pt x="24" y="834"/>
                  </a:cubicBezTo>
                  <a:lnTo>
                    <a:pt x="262" y="4680"/>
                  </a:lnTo>
                  <a:cubicBezTo>
                    <a:pt x="274" y="4982"/>
                    <a:pt x="523" y="5204"/>
                    <a:pt x="822" y="5204"/>
                  </a:cubicBezTo>
                  <a:cubicBezTo>
                    <a:pt x="830" y="5204"/>
                    <a:pt x="838" y="5204"/>
                    <a:pt x="846" y="5204"/>
                  </a:cubicBezTo>
                  <a:lnTo>
                    <a:pt x="4703" y="4966"/>
                  </a:lnTo>
                  <a:cubicBezTo>
                    <a:pt x="5001" y="4942"/>
                    <a:pt x="5239" y="4680"/>
                    <a:pt x="5215" y="4371"/>
                  </a:cubicBezTo>
                  <a:lnTo>
                    <a:pt x="4977" y="525"/>
                  </a:lnTo>
                  <a:cubicBezTo>
                    <a:pt x="4954" y="223"/>
                    <a:pt x="4704" y="1"/>
                    <a:pt x="4416" y="1"/>
                  </a:cubicBezTo>
                  <a:close/>
                </a:path>
              </a:pathLst>
            </a:custGeom>
            <a:solidFill>
              <a:schemeClr val="lt2"/>
            </a:solidFill>
            <a:ln w="62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360;p46">
              <a:extLst>
                <a:ext uri="{FF2B5EF4-FFF2-40B4-BE49-F238E27FC236}">
                  <a16:creationId xmlns:a16="http://schemas.microsoft.com/office/drawing/2014/main" id="{B2A4171A-6D6E-9B27-24D7-1AD9D734B01A}"/>
                </a:ext>
              </a:extLst>
            </p:cNvPr>
            <p:cNvSpPr/>
            <p:nvPr/>
          </p:nvSpPr>
          <p:spPr>
            <a:xfrm>
              <a:off x="7365339" y="2459140"/>
              <a:ext cx="174799" cy="173698"/>
            </a:xfrm>
            <a:custGeom>
              <a:avLst/>
              <a:gdLst/>
              <a:ahLst/>
              <a:cxnLst/>
              <a:rect l="l" t="t" r="r" b="b"/>
              <a:pathLst>
                <a:path w="5239" h="5206" extrusionOk="0">
                  <a:moveTo>
                    <a:pt x="4417" y="0"/>
                  </a:moveTo>
                  <a:cubicBezTo>
                    <a:pt x="4409" y="0"/>
                    <a:pt x="4401" y="0"/>
                    <a:pt x="4393" y="1"/>
                  </a:cubicBezTo>
                  <a:lnTo>
                    <a:pt x="548" y="239"/>
                  </a:lnTo>
                  <a:cubicBezTo>
                    <a:pt x="238" y="263"/>
                    <a:pt x="0" y="525"/>
                    <a:pt x="24" y="834"/>
                  </a:cubicBezTo>
                  <a:lnTo>
                    <a:pt x="262" y="4680"/>
                  </a:lnTo>
                  <a:cubicBezTo>
                    <a:pt x="285" y="4975"/>
                    <a:pt x="524" y="5205"/>
                    <a:pt x="804" y="5205"/>
                  </a:cubicBezTo>
                  <a:cubicBezTo>
                    <a:pt x="818" y="5205"/>
                    <a:pt x="832" y="5205"/>
                    <a:pt x="845" y="5204"/>
                  </a:cubicBezTo>
                  <a:lnTo>
                    <a:pt x="4703" y="4966"/>
                  </a:lnTo>
                  <a:cubicBezTo>
                    <a:pt x="5013" y="4942"/>
                    <a:pt x="5239" y="4680"/>
                    <a:pt x="5227" y="4382"/>
                  </a:cubicBezTo>
                  <a:lnTo>
                    <a:pt x="4977" y="525"/>
                  </a:lnTo>
                  <a:cubicBezTo>
                    <a:pt x="4965" y="223"/>
                    <a:pt x="4716" y="0"/>
                    <a:pt x="4417" y="0"/>
                  </a:cubicBezTo>
                  <a:close/>
                </a:path>
              </a:pathLst>
            </a:custGeom>
            <a:solidFill>
              <a:schemeClr val="lt2"/>
            </a:solidFill>
            <a:ln w="62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361;p46">
              <a:extLst>
                <a:ext uri="{FF2B5EF4-FFF2-40B4-BE49-F238E27FC236}">
                  <a16:creationId xmlns:a16="http://schemas.microsoft.com/office/drawing/2014/main" id="{79F9F515-EDB1-C08E-CD88-11B69AF43DF9}"/>
                </a:ext>
              </a:extLst>
            </p:cNvPr>
            <p:cNvSpPr/>
            <p:nvPr/>
          </p:nvSpPr>
          <p:spPr>
            <a:xfrm>
              <a:off x="7559184" y="2002719"/>
              <a:ext cx="174833" cy="173698"/>
            </a:xfrm>
            <a:custGeom>
              <a:avLst/>
              <a:gdLst/>
              <a:ahLst/>
              <a:cxnLst/>
              <a:rect l="l" t="t" r="r" b="b"/>
              <a:pathLst>
                <a:path w="5240" h="5206" extrusionOk="0">
                  <a:moveTo>
                    <a:pt x="4417" y="0"/>
                  </a:moveTo>
                  <a:cubicBezTo>
                    <a:pt x="4409" y="0"/>
                    <a:pt x="4402" y="0"/>
                    <a:pt x="4394" y="0"/>
                  </a:cubicBezTo>
                  <a:lnTo>
                    <a:pt x="548" y="251"/>
                  </a:lnTo>
                  <a:cubicBezTo>
                    <a:pt x="238" y="262"/>
                    <a:pt x="0" y="524"/>
                    <a:pt x="24" y="834"/>
                  </a:cubicBezTo>
                  <a:lnTo>
                    <a:pt x="262" y="4680"/>
                  </a:lnTo>
                  <a:cubicBezTo>
                    <a:pt x="285" y="4975"/>
                    <a:pt x="524" y="5205"/>
                    <a:pt x="805" y="5205"/>
                  </a:cubicBezTo>
                  <a:cubicBezTo>
                    <a:pt x="818" y="5205"/>
                    <a:pt x="832" y="5205"/>
                    <a:pt x="846" y="5204"/>
                  </a:cubicBezTo>
                  <a:lnTo>
                    <a:pt x="4703" y="4965"/>
                  </a:lnTo>
                  <a:cubicBezTo>
                    <a:pt x="5013" y="4942"/>
                    <a:pt x="5239" y="4680"/>
                    <a:pt x="5227" y="4382"/>
                  </a:cubicBezTo>
                  <a:lnTo>
                    <a:pt x="4989" y="524"/>
                  </a:lnTo>
                  <a:cubicBezTo>
                    <a:pt x="4966" y="223"/>
                    <a:pt x="4716" y="0"/>
                    <a:pt x="4417" y="0"/>
                  </a:cubicBezTo>
                  <a:close/>
                </a:path>
              </a:pathLst>
            </a:custGeom>
            <a:solidFill>
              <a:schemeClr val="lt2"/>
            </a:solidFill>
            <a:ln w="62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362;p46">
              <a:extLst>
                <a:ext uri="{FF2B5EF4-FFF2-40B4-BE49-F238E27FC236}">
                  <a16:creationId xmlns:a16="http://schemas.microsoft.com/office/drawing/2014/main" id="{9198C8E9-8772-2F48-4892-9D91C8EFF889}"/>
                </a:ext>
              </a:extLst>
            </p:cNvPr>
            <p:cNvSpPr/>
            <p:nvPr/>
          </p:nvSpPr>
          <p:spPr>
            <a:xfrm>
              <a:off x="7573464" y="2225091"/>
              <a:ext cx="187545" cy="392673"/>
            </a:xfrm>
            <a:custGeom>
              <a:avLst/>
              <a:gdLst/>
              <a:ahLst/>
              <a:cxnLst/>
              <a:rect l="l" t="t" r="r" b="b"/>
              <a:pathLst>
                <a:path w="5621" h="11769" extrusionOk="0">
                  <a:moveTo>
                    <a:pt x="3961" y="1"/>
                  </a:moveTo>
                  <a:cubicBezTo>
                    <a:pt x="3939" y="1"/>
                    <a:pt x="3917" y="2"/>
                    <a:pt x="3894" y="3"/>
                  </a:cubicBezTo>
                  <a:lnTo>
                    <a:pt x="1001" y="182"/>
                  </a:lnTo>
                  <a:cubicBezTo>
                    <a:pt x="430" y="217"/>
                    <a:pt x="1" y="705"/>
                    <a:pt x="37" y="1277"/>
                  </a:cubicBezTo>
                  <a:lnTo>
                    <a:pt x="620" y="10802"/>
                  </a:lnTo>
                  <a:cubicBezTo>
                    <a:pt x="654" y="11351"/>
                    <a:pt x="1118" y="11768"/>
                    <a:pt x="1661" y="11768"/>
                  </a:cubicBezTo>
                  <a:cubicBezTo>
                    <a:pt x="1683" y="11768"/>
                    <a:pt x="1705" y="11768"/>
                    <a:pt x="1727" y="11766"/>
                  </a:cubicBezTo>
                  <a:lnTo>
                    <a:pt x="4609" y="11588"/>
                  </a:lnTo>
                  <a:cubicBezTo>
                    <a:pt x="5180" y="11552"/>
                    <a:pt x="5621" y="11064"/>
                    <a:pt x="5585" y="10492"/>
                  </a:cubicBezTo>
                  <a:lnTo>
                    <a:pt x="4990" y="967"/>
                  </a:lnTo>
                  <a:cubicBezTo>
                    <a:pt x="4955" y="418"/>
                    <a:pt x="4503" y="1"/>
                    <a:pt x="3961" y="1"/>
                  </a:cubicBezTo>
                  <a:close/>
                </a:path>
              </a:pathLst>
            </a:custGeom>
            <a:solidFill>
              <a:schemeClr val="lt2"/>
            </a:solidFill>
            <a:ln w="62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363;p46">
              <a:extLst>
                <a:ext uri="{FF2B5EF4-FFF2-40B4-BE49-F238E27FC236}">
                  <a16:creationId xmlns:a16="http://schemas.microsoft.com/office/drawing/2014/main" id="{67A5918C-3D91-FBF8-81E0-01B5C604B781}"/>
                </a:ext>
              </a:extLst>
            </p:cNvPr>
            <p:cNvSpPr/>
            <p:nvPr/>
          </p:nvSpPr>
          <p:spPr>
            <a:xfrm>
              <a:off x="7780855" y="1989174"/>
              <a:ext cx="174399" cy="173331"/>
            </a:xfrm>
            <a:custGeom>
              <a:avLst/>
              <a:gdLst/>
              <a:ahLst/>
              <a:cxnLst/>
              <a:rect l="l" t="t" r="r" b="b"/>
              <a:pathLst>
                <a:path w="5227" h="5195" extrusionOk="0">
                  <a:moveTo>
                    <a:pt x="4424" y="0"/>
                  </a:moveTo>
                  <a:cubicBezTo>
                    <a:pt x="4410" y="0"/>
                    <a:pt x="4396" y="1"/>
                    <a:pt x="4382" y="2"/>
                  </a:cubicBezTo>
                  <a:lnTo>
                    <a:pt x="536" y="240"/>
                  </a:lnTo>
                  <a:cubicBezTo>
                    <a:pt x="226" y="264"/>
                    <a:pt x="0" y="526"/>
                    <a:pt x="12" y="823"/>
                  </a:cubicBezTo>
                  <a:lnTo>
                    <a:pt x="250" y="4681"/>
                  </a:lnTo>
                  <a:cubicBezTo>
                    <a:pt x="273" y="4975"/>
                    <a:pt x="511" y="5195"/>
                    <a:pt x="801" y="5195"/>
                  </a:cubicBezTo>
                  <a:cubicBezTo>
                    <a:pt x="815" y="5195"/>
                    <a:pt x="830" y="5194"/>
                    <a:pt x="845" y="5193"/>
                  </a:cubicBezTo>
                  <a:lnTo>
                    <a:pt x="4691" y="4955"/>
                  </a:lnTo>
                  <a:cubicBezTo>
                    <a:pt x="5001" y="4943"/>
                    <a:pt x="5227" y="4681"/>
                    <a:pt x="5215" y="4371"/>
                  </a:cubicBezTo>
                  <a:lnTo>
                    <a:pt x="4977" y="514"/>
                  </a:lnTo>
                  <a:cubicBezTo>
                    <a:pt x="4954" y="230"/>
                    <a:pt x="4715" y="0"/>
                    <a:pt x="4424" y="0"/>
                  </a:cubicBezTo>
                  <a:close/>
                </a:path>
              </a:pathLst>
            </a:custGeom>
            <a:solidFill>
              <a:schemeClr val="lt2"/>
            </a:solidFill>
            <a:ln w="62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364;p46">
              <a:extLst>
                <a:ext uri="{FF2B5EF4-FFF2-40B4-BE49-F238E27FC236}">
                  <a16:creationId xmlns:a16="http://schemas.microsoft.com/office/drawing/2014/main" id="{2770A5F6-CB9C-0D0C-591D-AE7D2F88316F}"/>
                </a:ext>
              </a:extLst>
            </p:cNvPr>
            <p:cNvSpPr/>
            <p:nvPr/>
          </p:nvSpPr>
          <p:spPr>
            <a:xfrm>
              <a:off x="7794334" y="2210411"/>
              <a:ext cx="174833" cy="173698"/>
            </a:xfrm>
            <a:custGeom>
              <a:avLst/>
              <a:gdLst/>
              <a:ahLst/>
              <a:cxnLst/>
              <a:rect l="l" t="t" r="r" b="b"/>
              <a:pathLst>
                <a:path w="5240" h="5206" extrusionOk="0">
                  <a:moveTo>
                    <a:pt x="4437" y="1"/>
                  </a:moveTo>
                  <a:cubicBezTo>
                    <a:pt x="4423" y="1"/>
                    <a:pt x="4409" y="1"/>
                    <a:pt x="4394" y="2"/>
                  </a:cubicBezTo>
                  <a:lnTo>
                    <a:pt x="537" y="241"/>
                  </a:lnTo>
                  <a:cubicBezTo>
                    <a:pt x="239" y="264"/>
                    <a:pt x="1" y="526"/>
                    <a:pt x="25" y="824"/>
                  </a:cubicBezTo>
                  <a:lnTo>
                    <a:pt x="263" y="4682"/>
                  </a:lnTo>
                  <a:cubicBezTo>
                    <a:pt x="286" y="4983"/>
                    <a:pt x="524" y="5206"/>
                    <a:pt x="823" y="5206"/>
                  </a:cubicBezTo>
                  <a:cubicBezTo>
                    <a:pt x="831" y="5206"/>
                    <a:pt x="838" y="5206"/>
                    <a:pt x="846" y="5205"/>
                  </a:cubicBezTo>
                  <a:lnTo>
                    <a:pt x="4704" y="4967"/>
                  </a:lnTo>
                  <a:cubicBezTo>
                    <a:pt x="5013" y="4944"/>
                    <a:pt x="5240" y="4682"/>
                    <a:pt x="5216" y="4372"/>
                  </a:cubicBezTo>
                  <a:lnTo>
                    <a:pt x="4978" y="526"/>
                  </a:lnTo>
                  <a:cubicBezTo>
                    <a:pt x="4966" y="231"/>
                    <a:pt x="4727" y="1"/>
                    <a:pt x="4437" y="1"/>
                  </a:cubicBezTo>
                  <a:close/>
                </a:path>
              </a:pathLst>
            </a:custGeom>
            <a:solidFill>
              <a:schemeClr val="lt2"/>
            </a:solidFill>
            <a:ln w="62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365;p46">
              <a:extLst>
                <a:ext uri="{FF2B5EF4-FFF2-40B4-BE49-F238E27FC236}">
                  <a16:creationId xmlns:a16="http://schemas.microsoft.com/office/drawing/2014/main" id="{B491966F-1ED0-D79C-324A-6583ECDCB14B}"/>
                </a:ext>
              </a:extLst>
            </p:cNvPr>
            <p:cNvSpPr/>
            <p:nvPr/>
          </p:nvSpPr>
          <p:spPr>
            <a:xfrm>
              <a:off x="7808247" y="2431714"/>
              <a:ext cx="174833" cy="173665"/>
            </a:xfrm>
            <a:custGeom>
              <a:avLst/>
              <a:gdLst/>
              <a:ahLst/>
              <a:cxnLst/>
              <a:rect l="l" t="t" r="r" b="b"/>
              <a:pathLst>
                <a:path w="5240" h="5205" extrusionOk="0">
                  <a:moveTo>
                    <a:pt x="4416" y="1"/>
                  </a:moveTo>
                  <a:cubicBezTo>
                    <a:pt x="4409" y="1"/>
                    <a:pt x="4401" y="1"/>
                    <a:pt x="4394" y="1"/>
                  </a:cubicBezTo>
                  <a:lnTo>
                    <a:pt x="536" y="239"/>
                  </a:lnTo>
                  <a:cubicBezTo>
                    <a:pt x="227" y="263"/>
                    <a:pt x="1" y="525"/>
                    <a:pt x="12" y="835"/>
                  </a:cubicBezTo>
                  <a:lnTo>
                    <a:pt x="251" y="4680"/>
                  </a:lnTo>
                  <a:cubicBezTo>
                    <a:pt x="274" y="4982"/>
                    <a:pt x="523" y="5205"/>
                    <a:pt x="823" y="5205"/>
                  </a:cubicBezTo>
                  <a:cubicBezTo>
                    <a:pt x="830" y="5205"/>
                    <a:pt x="838" y="5205"/>
                    <a:pt x="846" y="5204"/>
                  </a:cubicBezTo>
                  <a:lnTo>
                    <a:pt x="4692" y="4966"/>
                  </a:lnTo>
                  <a:cubicBezTo>
                    <a:pt x="5001" y="4942"/>
                    <a:pt x="5239" y="4680"/>
                    <a:pt x="5215" y="4383"/>
                  </a:cubicBezTo>
                  <a:lnTo>
                    <a:pt x="4977" y="525"/>
                  </a:lnTo>
                  <a:cubicBezTo>
                    <a:pt x="4954" y="223"/>
                    <a:pt x="4705" y="1"/>
                    <a:pt x="4416" y="1"/>
                  </a:cubicBezTo>
                  <a:close/>
                </a:path>
              </a:pathLst>
            </a:custGeom>
            <a:solidFill>
              <a:schemeClr val="lt2"/>
            </a:solidFill>
            <a:ln w="62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366;p46">
              <a:extLst>
                <a:ext uri="{FF2B5EF4-FFF2-40B4-BE49-F238E27FC236}">
                  <a16:creationId xmlns:a16="http://schemas.microsoft.com/office/drawing/2014/main" id="{7D7A4CD2-1ACB-58E3-CDDD-54DE2A2681CB}"/>
                </a:ext>
              </a:extLst>
            </p:cNvPr>
            <p:cNvSpPr/>
            <p:nvPr/>
          </p:nvSpPr>
          <p:spPr>
            <a:xfrm>
              <a:off x="6800052" y="1292065"/>
              <a:ext cx="1175883" cy="415961"/>
            </a:xfrm>
            <a:custGeom>
              <a:avLst/>
              <a:gdLst/>
              <a:ahLst/>
              <a:cxnLst/>
              <a:rect l="l" t="t" r="r" b="b"/>
              <a:pathLst>
                <a:path w="35243" h="12467" extrusionOk="0">
                  <a:moveTo>
                    <a:pt x="34624" y="0"/>
                  </a:moveTo>
                  <a:lnTo>
                    <a:pt x="0" y="2048"/>
                  </a:lnTo>
                  <a:lnTo>
                    <a:pt x="608" y="12466"/>
                  </a:lnTo>
                  <a:lnTo>
                    <a:pt x="35243" y="10418"/>
                  </a:lnTo>
                  <a:lnTo>
                    <a:pt x="34624" y="0"/>
                  </a:lnTo>
                  <a:close/>
                </a:path>
              </a:pathLst>
            </a:custGeom>
            <a:solidFill>
              <a:srgbClr val="FFDB48"/>
            </a:solidFill>
            <a:ln w="62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367;p46">
              <a:extLst>
                <a:ext uri="{FF2B5EF4-FFF2-40B4-BE49-F238E27FC236}">
                  <a16:creationId xmlns:a16="http://schemas.microsoft.com/office/drawing/2014/main" id="{AC31C147-AFFC-468D-3336-06F0F7481533}"/>
                </a:ext>
              </a:extLst>
            </p:cNvPr>
            <p:cNvSpPr/>
            <p:nvPr/>
          </p:nvSpPr>
          <p:spPr>
            <a:xfrm>
              <a:off x="6782569" y="1262204"/>
              <a:ext cx="1210449" cy="476052"/>
            </a:xfrm>
            <a:custGeom>
              <a:avLst/>
              <a:gdLst/>
              <a:ahLst/>
              <a:cxnLst/>
              <a:rect l="l" t="t" r="r" b="b"/>
              <a:pathLst>
                <a:path w="36279" h="14268" extrusionOk="0">
                  <a:moveTo>
                    <a:pt x="33225" y="1524"/>
                  </a:moveTo>
                  <a:cubicBezTo>
                    <a:pt x="33792" y="1524"/>
                    <a:pt x="34268" y="1965"/>
                    <a:pt x="34303" y="2538"/>
                  </a:cubicBezTo>
                  <a:lnTo>
                    <a:pt x="34731" y="9801"/>
                  </a:lnTo>
                  <a:cubicBezTo>
                    <a:pt x="34767" y="10396"/>
                    <a:pt x="34314" y="10908"/>
                    <a:pt x="33707" y="10944"/>
                  </a:cubicBezTo>
                  <a:lnTo>
                    <a:pt x="3120" y="12754"/>
                  </a:lnTo>
                  <a:cubicBezTo>
                    <a:pt x="3105" y="12754"/>
                    <a:pt x="3090" y="12755"/>
                    <a:pt x="3075" y="12755"/>
                  </a:cubicBezTo>
                  <a:cubicBezTo>
                    <a:pt x="2499" y="12755"/>
                    <a:pt x="2012" y="12310"/>
                    <a:pt x="1977" y="11730"/>
                  </a:cubicBezTo>
                  <a:lnTo>
                    <a:pt x="1548" y="4467"/>
                  </a:lnTo>
                  <a:cubicBezTo>
                    <a:pt x="1513" y="3872"/>
                    <a:pt x="1965" y="3360"/>
                    <a:pt x="2572" y="3324"/>
                  </a:cubicBezTo>
                  <a:lnTo>
                    <a:pt x="33160" y="1526"/>
                  </a:lnTo>
                  <a:cubicBezTo>
                    <a:pt x="33182" y="1525"/>
                    <a:pt x="33204" y="1524"/>
                    <a:pt x="33225" y="1524"/>
                  </a:cubicBezTo>
                  <a:close/>
                  <a:moveTo>
                    <a:pt x="34569" y="0"/>
                  </a:moveTo>
                  <a:cubicBezTo>
                    <a:pt x="34548" y="0"/>
                    <a:pt x="34526" y="1"/>
                    <a:pt x="34505" y="2"/>
                  </a:cubicBezTo>
                  <a:lnTo>
                    <a:pt x="1048" y="1979"/>
                  </a:lnTo>
                  <a:cubicBezTo>
                    <a:pt x="453" y="2014"/>
                    <a:pt x="1" y="2526"/>
                    <a:pt x="36" y="3122"/>
                  </a:cubicBezTo>
                  <a:lnTo>
                    <a:pt x="632" y="13254"/>
                  </a:lnTo>
                  <a:cubicBezTo>
                    <a:pt x="666" y="13827"/>
                    <a:pt x="1142" y="14268"/>
                    <a:pt x="1709" y="14268"/>
                  </a:cubicBezTo>
                  <a:cubicBezTo>
                    <a:pt x="1731" y="14268"/>
                    <a:pt x="1753" y="14267"/>
                    <a:pt x="1775" y="14266"/>
                  </a:cubicBezTo>
                  <a:lnTo>
                    <a:pt x="35231" y="12290"/>
                  </a:lnTo>
                  <a:cubicBezTo>
                    <a:pt x="35827" y="12254"/>
                    <a:pt x="36279" y="11742"/>
                    <a:pt x="36243" y="11147"/>
                  </a:cubicBezTo>
                  <a:lnTo>
                    <a:pt x="35648" y="1026"/>
                  </a:lnTo>
                  <a:cubicBezTo>
                    <a:pt x="35613" y="452"/>
                    <a:pt x="35137" y="0"/>
                    <a:pt x="34569" y="0"/>
                  </a:cubicBezTo>
                  <a:close/>
                </a:path>
              </a:pathLst>
            </a:custGeom>
            <a:solidFill>
              <a:schemeClr val="lt2"/>
            </a:solidFill>
            <a:ln w="62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368;p46">
              <a:extLst>
                <a:ext uri="{FF2B5EF4-FFF2-40B4-BE49-F238E27FC236}">
                  <a16:creationId xmlns:a16="http://schemas.microsoft.com/office/drawing/2014/main" id="{15D93322-958B-5AB8-7B93-D68229C77674}"/>
                </a:ext>
              </a:extLst>
            </p:cNvPr>
            <p:cNvSpPr/>
            <p:nvPr/>
          </p:nvSpPr>
          <p:spPr>
            <a:xfrm>
              <a:off x="7020922" y="1453747"/>
              <a:ext cx="149775" cy="147807"/>
            </a:xfrm>
            <a:custGeom>
              <a:avLst/>
              <a:gdLst/>
              <a:ahLst/>
              <a:cxnLst/>
              <a:rect l="l" t="t" r="r" b="b"/>
              <a:pathLst>
                <a:path w="4489" h="4430" extrusionOk="0">
                  <a:moveTo>
                    <a:pt x="3394" y="893"/>
                  </a:moveTo>
                  <a:lnTo>
                    <a:pt x="3441" y="1691"/>
                  </a:lnTo>
                  <a:lnTo>
                    <a:pt x="941" y="1846"/>
                  </a:lnTo>
                  <a:lnTo>
                    <a:pt x="893" y="1036"/>
                  </a:lnTo>
                  <a:lnTo>
                    <a:pt x="3394" y="893"/>
                  </a:lnTo>
                  <a:close/>
                  <a:moveTo>
                    <a:pt x="3382" y="0"/>
                  </a:moveTo>
                  <a:lnTo>
                    <a:pt x="798" y="155"/>
                  </a:lnTo>
                  <a:lnTo>
                    <a:pt x="846" y="1012"/>
                  </a:lnTo>
                  <a:lnTo>
                    <a:pt x="0" y="1048"/>
                  </a:lnTo>
                  <a:lnTo>
                    <a:pt x="155" y="3631"/>
                  </a:lnTo>
                  <a:lnTo>
                    <a:pt x="1000" y="3584"/>
                  </a:lnTo>
                  <a:lnTo>
                    <a:pt x="1060" y="4429"/>
                  </a:lnTo>
                  <a:lnTo>
                    <a:pt x="4489" y="4215"/>
                  </a:lnTo>
                  <a:lnTo>
                    <a:pt x="4429" y="3322"/>
                  </a:lnTo>
                  <a:lnTo>
                    <a:pt x="1048" y="3536"/>
                  </a:lnTo>
                  <a:lnTo>
                    <a:pt x="1000" y="2739"/>
                  </a:lnTo>
                  <a:lnTo>
                    <a:pt x="4382" y="2524"/>
                  </a:lnTo>
                  <a:lnTo>
                    <a:pt x="4275" y="798"/>
                  </a:lnTo>
                  <a:lnTo>
                    <a:pt x="3429" y="845"/>
                  </a:lnTo>
                  <a:lnTo>
                    <a:pt x="3382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369;p46">
              <a:extLst>
                <a:ext uri="{FF2B5EF4-FFF2-40B4-BE49-F238E27FC236}">
                  <a16:creationId xmlns:a16="http://schemas.microsoft.com/office/drawing/2014/main" id="{38A83C36-C662-2BA2-C2C0-652B5827B98A}"/>
                </a:ext>
              </a:extLst>
            </p:cNvPr>
            <p:cNvSpPr/>
            <p:nvPr/>
          </p:nvSpPr>
          <p:spPr>
            <a:xfrm>
              <a:off x="7190545" y="1469629"/>
              <a:ext cx="147807" cy="95357"/>
            </a:xfrm>
            <a:custGeom>
              <a:avLst/>
              <a:gdLst/>
              <a:ahLst/>
              <a:cxnLst/>
              <a:rect l="l" t="t" r="r" b="b"/>
              <a:pathLst>
                <a:path w="4430" h="2858" extrusionOk="0">
                  <a:moveTo>
                    <a:pt x="4275" y="0"/>
                  </a:moveTo>
                  <a:lnTo>
                    <a:pt x="0" y="262"/>
                  </a:lnTo>
                  <a:lnTo>
                    <a:pt x="48" y="1155"/>
                  </a:lnTo>
                  <a:lnTo>
                    <a:pt x="4322" y="893"/>
                  </a:lnTo>
                  <a:lnTo>
                    <a:pt x="4275" y="0"/>
                  </a:lnTo>
                  <a:close/>
                  <a:moveTo>
                    <a:pt x="4382" y="1691"/>
                  </a:moveTo>
                  <a:lnTo>
                    <a:pt x="96" y="1965"/>
                  </a:lnTo>
                  <a:lnTo>
                    <a:pt x="155" y="2858"/>
                  </a:lnTo>
                  <a:lnTo>
                    <a:pt x="4429" y="2584"/>
                  </a:lnTo>
                  <a:lnTo>
                    <a:pt x="4382" y="169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370;p46">
              <a:extLst>
                <a:ext uri="{FF2B5EF4-FFF2-40B4-BE49-F238E27FC236}">
                  <a16:creationId xmlns:a16="http://schemas.microsoft.com/office/drawing/2014/main" id="{ADE0E10E-D33A-0333-09C3-E304C0E04584}"/>
                </a:ext>
              </a:extLst>
            </p:cNvPr>
            <p:cNvSpPr/>
            <p:nvPr/>
          </p:nvSpPr>
          <p:spPr>
            <a:xfrm>
              <a:off x="7357765" y="1430693"/>
              <a:ext cx="152178" cy="151777"/>
            </a:xfrm>
            <a:custGeom>
              <a:avLst/>
              <a:gdLst/>
              <a:ahLst/>
              <a:cxnLst/>
              <a:rect l="l" t="t" r="r" b="b"/>
              <a:pathLst>
                <a:path w="4561" h="4549" extrusionOk="0">
                  <a:moveTo>
                    <a:pt x="4299" y="1"/>
                  </a:moveTo>
                  <a:lnTo>
                    <a:pt x="3406" y="60"/>
                  </a:lnTo>
                  <a:lnTo>
                    <a:pt x="3454" y="905"/>
                  </a:lnTo>
                  <a:lnTo>
                    <a:pt x="2644" y="953"/>
                  </a:lnTo>
                  <a:lnTo>
                    <a:pt x="2596" y="108"/>
                  </a:lnTo>
                  <a:lnTo>
                    <a:pt x="1703" y="167"/>
                  </a:lnTo>
                  <a:lnTo>
                    <a:pt x="1751" y="1013"/>
                  </a:lnTo>
                  <a:lnTo>
                    <a:pt x="941" y="1060"/>
                  </a:lnTo>
                  <a:lnTo>
                    <a:pt x="894" y="215"/>
                  </a:lnTo>
                  <a:lnTo>
                    <a:pt x="1" y="274"/>
                  </a:lnTo>
                  <a:lnTo>
                    <a:pt x="263" y="4549"/>
                  </a:lnTo>
                  <a:lnTo>
                    <a:pt x="1156" y="4489"/>
                  </a:lnTo>
                  <a:lnTo>
                    <a:pt x="1013" y="1953"/>
                  </a:lnTo>
                  <a:lnTo>
                    <a:pt x="1811" y="1906"/>
                  </a:lnTo>
                  <a:lnTo>
                    <a:pt x="1965" y="4442"/>
                  </a:lnTo>
                  <a:lnTo>
                    <a:pt x="2858" y="4382"/>
                  </a:lnTo>
                  <a:lnTo>
                    <a:pt x="2704" y="1846"/>
                  </a:lnTo>
                  <a:lnTo>
                    <a:pt x="3513" y="1798"/>
                  </a:lnTo>
                  <a:lnTo>
                    <a:pt x="3668" y="4334"/>
                  </a:lnTo>
                  <a:lnTo>
                    <a:pt x="4561" y="4287"/>
                  </a:lnTo>
                  <a:lnTo>
                    <a:pt x="4299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371;p46">
              <a:extLst>
                <a:ext uri="{FF2B5EF4-FFF2-40B4-BE49-F238E27FC236}">
                  <a16:creationId xmlns:a16="http://schemas.microsoft.com/office/drawing/2014/main" id="{F24E068C-DE39-B7D4-9E9E-0422BB6892B1}"/>
                </a:ext>
              </a:extLst>
            </p:cNvPr>
            <p:cNvSpPr/>
            <p:nvPr/>
          </p:nvSpPr>
          <p:spPr>
            <a:xfrm>
              <a:off x="7529390" y="1422352"/>
              <a:ext cx="148207" cy="148207"/>
            </a:xfrm>
            <a:custGeom>
              <a:avLst/>
              <a:gdLst/>
              <a:ahLst/>
              <a:cxnLst/>
              <a:rect l="l" t="t" r="r" b="b"/>
              <a:pathLst>
                <a:path w="4442" h="4442" extrusionOk="0">
                  <a:moveTo>
                    <a:pt x="3382" y="0"/>
                  </a:moveTo>
                  <a:lnTo>
                    <a:pt x="798" y="155"/>
                  </a:lnTo>
                  <a:lnTo>
                    <a:pt x="846" y="1001"/>
                  </a:lnTo>
                  <a:lnTo>
                    <a:pt x="0" y="1060"/>
                  </a:lnTo>
                  <a:lnTo>
                    <a:pt x="167" y="3644"/>
                  </a:lnTo>
                  <a:lnTo>
                    <a:pt x="1012" y="3596"/>
                  </a:lnTo>
                  <a:lnTo>
                    <a:pt x="1060" y="4442"/>
                  </a:lnTo>
                  <a:lnTo>
                    <a:pt x="3644" y="4275"/>
                  </a:lnTo>
                  <a:lnTo>
                    <a:pt x="3596" y="3429"/>
                  </a:lnTo>
                  <a:lnTo>
                    <a:pt x="4441" y="3382"/>
                  </a:lnTo>
                  <a:lnTo>
                    <a:pt x="4382" y="2489"/>
                  </a:lnTo>
                  <a:lnTo>
                    <a:pt x="3489" y="2548"/>
                  </a:lnTo>
                  <a:lnTo>
                    <a:pt x="3548" y="3394"/>
                  </a:lnTo>
                  <a:lnTo>
                    <a:pt x="1048" y="3537"/>
                  </a:lnTo>
                  <a:lnTo>
                    <a:pt x="893" y="1036"/>
                  </a:lnTo>
                  <a:lnTo>
                    <a:pt x="3382" y="893"/>
                  </a:lnTo>
                  <a:lnTo>
                    <a:pt x="3441" y="1739"/>
                  </a:lnTo>
                  <a:lnTo>
                    <a:pt x="4334" y="1679"/>
                  </a:lnTo>
                  <a:lnTo>
                    <a:pt x="4275" y="786"/>
                  </a:lnTo>
                  <a:lnTo>
                    <a:pt x="3429" y="846"/>
                  </a:lnTo>
                  <a:lnTo>
                    <a:pt x="3382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372;p46">
              <a:extLst>
                <a:ext uri="{FF2B5EF4-FFF2-40B4-BE49-F238E27FC236}">
                  <a16:creationId xmlns:a16="http://schemas.microsoft.com/office/drawing/2014/main" id="{0257D500-B287-E4CB-1FB5-C4D8CFA6F5C6}"/>
                </a:ext>
              </a:extLst>
            </p:cNvPr>
            <p:cNvSpPr/>
            <p:nvPr/>
          </p:nvSpPr>
          <p:spPr>
            <a:xfrm>
              <a:off x="7697812" y="1378244"/>
              <a:ext cx="87416" cy="87049"/>
            </a:xfrm>
            <a:custGeom>
              <a:avLst/>
              <a:gdLst/>
              <a:ahLst/>
              <a:cxnLst/>
              <a:rect l="l" t="t" r="r" b="b"/>
              <a:pathLst>
                <a:path w="2620" h="2609" extrusionOk="0">
                  <a:moveTo>
                    <a:pt x="1965" y="1"/>
                  </a:moveTo>
                  <a:lnTo>
                    <a:pt x="453" y="96"/>
                  </a:lnTo>
                  <a:lnTo>
                    <a:pt x="489" y="584"/>
                  </a:lnTo>
                  <a:lnTo>
                    <a:pt x="1" y="620"/>
                  </a:lnTo>
                  <a:lnTo>
                    <a:pt x="24" y="1132"/>
                  </a:lnTo>
                  <a:lnTo>
                    <a:pt x="548" y="1096"/>
                  </a:lnTo>
                  <a:lnTo>
                    <a:pt x="513" y="608"/>
                  </a:lnTo>
                  <a:lnTo>
                    <a:pt x="1977" y="513"/>
                  </a:lnTo>
                  <a:lnTo>
                    <a:pt x="2001" y="989"/>
                  </a:lnTo>
                  <a:lnTo>
                    <a:pt x="1013" y="1049"/>
                  </a:lnTo>
                  <a:lnTo>
                    <a:pt x="1048" y="1537"/>
                  </a:lnTo>
                  <a:lnTo>
                    <a:pt x="548" y="1573"/>
                  </a:lnTo>
                  <a:lnTo>
                    <a:pt x="584" y="2061"/>
                  </a:lnTo>
                  <a:lnTo>
                    <a:pt x="84" y="2096"/>
                  </a:lnTo>
                  <a:lnTo>
                    <a:pt x="132" y="2608"/>
                  </a:lnTo>
                  <a:lnTo>
                    <a:pt x="2620" y="2465"/>
                  </a:lnTo>
                  <a:lnTo>
                    <a:pt x="2584" y="1942"/>
                  </a:lnTo>
                  <a:lnTo>
                    <a:pt x="1096" y="2037"/>
                  </a:lnTo>
                  <a:lnTo>
                    <a:pt x="1072" y="1561"/>
                  </a:lnTo>
                  <a:lnTo>
                    <a:pt x="2060" y="1501"/>
                  </a:lnTo>
                  <a:lnTo>
                    <a:pt x="2025" y="1013"/>
                  </a:lnTo>
                  <a:lnTo>
                    <a:pt x="2525" y="977"/>
                  </a:lnTo>
                  <a:lnTo>
                    <a:pt x="2489" y="465"/>
                  </a:lnTo>
                  <a:lnTo>
                    <a:pt x="1989" y="489"/>
                  </a:lnTo>
                  <a:lnTo>
                    <a:pt x="1965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373;p46">
              <a:extLst>
                <a:ext uri="{FF2B5EF4-FFF2-40B4-BE49-F238E27FC236}">
                  <a16:creationId xmlns:a16="http://schemas.microsoft.com/office/drawing/2014/main" id="{E3A37E85-3E67-F0E2-22A6-9CD2768F2851}"/>
                </a:ext>
              </a:extLst>
            </p:cNvPr>
            <p:cNvSpPr/>
            <p:nvPr/>
          </p:nvSpPr>
          <p:spPr>
            <a:xfrm>
              <a:off x="6778599" y="1186801"/>
              <a:ext cx="1218023" cy="609812"/>
            </a:xfrm>
            <a:custGeom>
              <a:avLst/>
              <a:gdLst/>
              <a:ahLst/>
              <a:cxnLst/>
              <a:rect l="l" t="t" r="r" b="b"/>
              <a:pathLst>
                <a:path w="36506" h="18277" fill="none" extrusionOk="0">
                  <a:moveTo>
                    <a:pt x="35279" y="16288"/>
                  </a:moveTo>
                  <a:lnTo>
                    <a:pt x="2156" y="18240"/>
                  </a:lnTo>
                  <a:cubicBezTo>
                    <a:pt x="1453" y="18276"/>
                    <a:pt x="858" y="17740"/>
                    <a:pt x="822" y="17050"/>
                  </a:cubicBezTo>
                  <a:lnTo>
                    <a:pt x="72" y="4298"/>
                  </a:lnTo>
                  <a:cubicBezTo>
                    <a:pt x="1" y="3048"/>
                    <a:pt x="953" y="1977"/>
                    <a:pt x="2203" y="1905"/>
                  </a:cubicBezTo>
                  <a:lnTo>
                    <a:pt x="33326" y="83"/>
                  </a:lnTo>
                  <a:cubicBezTo>
                    <a:pt x="34576" y="0"/>
                    <a:pt x="35660" y="953"/>
                    <a:pt x="35731" y="2215"/>
                  </a:cubicBezTo>
                  <a:lnTo>
                    <a:pt x="36469" y="14954"/>
                  </a:lnTo>
                  <a:cubicBezTo>
                    <a:pt x="36505" y="15645"/>
                    <a:pt x="35981" y="16252"/>
                    <a:pt x="35279" y="16288"/>
                  </a:cubicBezTo>
                  <a:close/>
                </a:path>
              </a:pathLst>
            </a:custGeom>
            <a:noFill/>
            <a:ln w="62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374;p46">
              <a:extLst>
                <a:ext uri="{FF2B5EF4-FFF2-40B4-BE49-F238E27FC236}">
                  <a16:creationId xmlns:a16="http://schemas.microsoft.com/office/drawing/2014/main" id="{605D495E-3CE8-3FC3-694C-17CAA76AFF39}"/>
                </a:ext>
              </a:extLst>
            </p:cNvPr>
            <p:cNvSpPr/>
            <p:nvPr/>
          </p:nvSpPr>
          <p:spPr>
            <a:xfrm>
              <a:off x="6949423" y="1821152"/>
              <a:ext cx="197454" cy="53751"/>
            </a:xfrm>
            <a:custGeom>
              <a:avLst/>
              <a:gdLst/>
              <a:ahLst/>
              <a:cxnLst/>
              <a:rect l="l" t="t" r="r" b="b"/>
              <a:pathLst>
                <a:path w="5918" h="1611" extrusionOk="0">
                  <a:moveTo>
                    <a:pt x="5215" y="1"/>
                  </a:moveTo>
                  <a:cubicBezTo>
                    <a:pt x="5207" y="1"/>
                    <a:pt x="5199" y="1"/>
                    <a:pt x="5191" y="1"/>
                  </a:cubicBezTo>
                  <a:lnTo>
                    <a:pt x="643" y="287"/>
                  </a:lnTo>
                  <a:cubicBezTo>
                    <a:pt x="286" y="311"/>
                    <a:pt x="0" y="632"/>
                    <a:pt x="24" y="990"/>
                  </a:cubicBezTo>
                  <a:cubicBezTo>
                    <a:pt x="47" y="1344"/>
                    <a:pt x="333" y="1610"/>
                    <a:pt x="682" y="1610"/>
                  </a:cubicBezTo>
                  <a:cubicBezTo>
                    <a:pt x="697" y="1610"/>
                    <a:pt x="712" y="1610"/>
                    <a:pt x="727" y="1609"/>
                  </a:cubicBezTo>
                  <a:lnTo>
                    <a:pt x="5275" y="1323"/>
                  </a:lnTo>
                  <a:cubicBezTo>
                    <a:pt x="5644" y="1299"/>
                    <a:pt x="5918" y="990"/>
                    <a:pt x="5894" y="620"/>
                  </a:cubicBezTo>
                  <a:cubicBezTo>
                    <a:pt x="5871" y="271"/>
                    <a:pt x="5573" y="1"/>
                    <a:pt x="5215" y="1"/>
                  </a:cubicBezTo>
                  <a:close/>
                </a:path>
              </a:pathLst>
            </a:custGeom>
            <a:solidFill>
              <a:schemeClr val="lt2"/>
            </a:solidFill>
            <a:ln w="62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375;p46">
              <a:extLst>
                <a:ext uri="{FF2B5EF4-FFF2-40B4-BE49-F238E27FC236}">
                  <a16:creationId xmlns:a16="http://schemas.microsoft.com/office/drawing/2014/main" id="{8C5E4719-CDC8-25B6-E03E-F3644B9ACD9D}"/>
                </a:ext>
              </a:extLst>
            </p:cNvPr>
            <p:cNvSpPr/>
            <p:nvPr/>
          </p:nvSpPr>
          <p:spPr>
            <a:xfrm>
              <a:off x="7669219" y="1776645"/>
              <a:ext cx="197454" cy="53751"/>
            </a:xfrm>
            <a:custGeom>
              <a:avLst/>
              <a:gdLst/>
              <a:ahLst/>
              <a:cxnLst/>
              <a:rect l="l" t="t" r="r" b="b"/>
              <a:pathLst>
                <a:path w="5918" h="1611" extrusionOk="0">
                  <a:moveTo>
                    <a:pt x="5233" y="0"/>
                  </a:moveTo>
                  <a:cubicBezTo>
                    <a:pt x="5219" y="0"/>
                    <a:pt x="5205" y="1"/>
                    <a:pt x="5191" y="2"/>
                  </a:cubicBezTo>
                  <a:lnTo>
                    <a:pt x="643" y="288"/>
                  </a:lnTo>
                  <a:cubicBezTo>
                    <a:pt x="274" y="311"/>
                    <a:pt x="0" y="621"/>
                    <a:pt x="24" y="990"/>
                  </a:cubicBezTo>
                  <a:cubicBezTo>
                    <a:pt x="47" y="1333"/>
                    <a:pt x="334" y="1611"/>
                    <a:pt x="684" y="1611"/>
                  </a:cubicBezTo>
                  <a:cubicBezTo>
                    <a:pt x="698" y="1611"/>
                    <a:pt x="712" y="1610"/>
                    <a:pt x="727" y="1609"/>
                  </a:cubicBezTo>
                  <a:lnTo>
                    <a:pt x="5275" y="1323"/>
                  </a:lnTo>
                  <a:cubicBezTo>
                    <a:pt x="5632" y="1300"/>
                    <a:pt x="5918" y="990"/>
                    <a:pt x="5894" y="621"/>
                  </a:cubicBezTo>
                  <a:cubicBezTo>
                    <a:pt x="5871" y="278"/>
                    <a:pt x="5573" y="0"/>
                    <a:pt x="5233" y="0"/>
                  </a:cubicBezTo>
                  <a:close/>
                </a:path>
              </a:pathLst>
            </a:custGeom>
            <a:solidFill>
              <a:schemeClr val="lt2"/>
            </a:solidFill>
            <a:ln w="62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4" name="Google Shape;1597;p68">
            <a:extLst>
              <a:ext uri="{FF2B5EF4-FFF2-40B4-BE49-F238E27FC236}">
                <a16:creationId xmlns:a16="http://schemas.microsoft.com/office/drawing/2014/main" id="{518C9A3D-B4DF-9F6D-8795-DD433E04DAA0}"/>
              </a:ext>
            </a:extLst>
          </p:cNvPr>
          <p:cNvGrpSpPr/>
          <p:nvPr/>
        </p:nvGrpSpPr>
        <p:grpSpPr>
          <a:xfrm rot="17456583">
            <a:off x="12189235" y="-1228397"/>
            <a:ext cx="363430" cy="3807827"/>
            <a:chOff x="7291170" y="1804698"/>
            <a:chExt cx="225602" cy="2363743"/>
          </a:xfrm>
        </p:grpSpPr>
        <p:sp>
          <p:nvSpPr>
            <p:cNvPr id="105" name="Google Shape;1598;p68">
              <a:extLst>
                <a:ext uri="{FF2B5EF4-FFF2-40B4-BE49-F238E27FC236}">
                  <a16:creationId xmlns:a16="http://schemas.microsoft.com/office/drawing/2014/main" id="{4184310B-06E2-548E-7485-8246E015F444}"/>
                </a:ext>
              </a:extLst>
            </p:cNvPr>
            <p:cNvSpPr/>
            <p:nvPr/>
          </p:nvSpPr>
          <p:spPr>
            <a:xfrm>
              <a:off x="7370769" y="1804698"/>
              <a:ext cx="66466" cy="89300"/>
            </a:xfrm>
            <a:custGeom>
              <a:avLst/>
              <a:gdLst/>
              <a:ahLst/>
              <a:cxnLst/>
              <a:rect l="l" t="t" r="r" b="b"/>
              <a:pathLst>
                <a:path w="1144" h="1537" extrusionOk="0">
                  <a:moveTo>
                    <a:pt x="572" y="0"/>
                  </a:moveTo>
                  <a:lnTo>
                    <a:pt x="0" y="1536"/>
                  </a:lnTo>
                  <a:lnTo>
                    <a:pt x="1143" y="1536"/>
                  </a:lnTo>
                  <a:lnTo>
                    <a:pt x="572" y="0"/>
                  </a:lnTo>
                  <a:close/>
                </a:path>
              </a:pathLst>
            </a:custGeom>
            <a:solidFill>
              <a:schemeClr val="dk1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85725" dir="306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1599;p68">
              <a:extLst>
                <a:ext uri="{FF2B5EF4-FFF2-40B4-BE49-F238E27FC236}">
                  <a16:creationId xmlns:a16="http://schemas.microsoft.com/office/drawing/2014/main" id="{599BE9EF-E7A0-8CB1-C5EF-07C89C6A68EC}"/>
                </a:ext>
              </a:extLst>
            </p:cNvPr>
            <p:cNvSpPr/>
            <p:nvPr/>
          </p:nvSpPr>
          <p:spPr>
            <a:xfrm>
              <a:off x="7291170" y="1893941"/>
              <a:ext cx="225602" cy="216539"/>
            </a:xfrm>
            <a:custGeom>
              <a:avLst/>
              <a:gdLst/>
              <a:ahLst/>
              <a:cxnLst/>
              <a:rect l="l" t="t" r="r" b="b"/>
              <a:pathLst>
                <a:path w="3883" h="3727" extrusionOk="0">
                  <a:moveTo>
                    <a:pt x="1370" y="0"/>
                  </a:moveTo>
                  <a:lnTo>
                    <a:pt x="1" y="3727"/>
                  </a:lnTo>
                  <a:lnTo>
                    <a:pt x="3882" y="3727"/>
                  </a:lnTo>
                  <a:lnTo>
                    <a:pt x="2513" y="0"/>
                  </a:lnTo>
                  <a:close/>
                </a:path>
              </a:pathLst>
            </a:custGeom>
            <a:solidFill>
              <a:schemeClr val="lt2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85725" dir="306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1600;p68">
              <a:extLst>
                <a:ext uri="{FF2B5EF4-FFF2-40B4-BE49-F238E27FC236}">
                  <a16:creationId xmlns:a16="http://schemas.microsoft.com/office/drawing/2014/main" id="{8B84574C-A72D-DE12-F3CD-8B1358A184DF}"/>
                </a:ext>
              </a:extLst>
            </p:cNvPr>
            <p:cNvSpPr/>
            <p:nvPr/>
          </p:nvSpPr>
          <p:spPr>
            <a:xfrm>
              <a:off x="7291170" y="2110423"/>
              <a:ext cx="225602" cy="2058018"/>
            </a:xfrm>
            <a:custGeom>
              <a:avLst/>
              <a:gdLst/>
              <a:ahLst/>
              <a:cxnLst/>
              <a:rect l="l" t="t" r="r" b="b"/>
              <a:pathLst>
                <a:path w="3883" h="35422" extrusionOk="0">
                  <a:moveTo>
                    <a:pt x="1" y="1"/>
                  </a:moveTo>
                  <a:lnTo>
                    <a:pt x="1" y="34874"/>
                  </a:lnTo>
                  <a:cubicBezTo>
                    <a:pt x="1" y="35184"/>
                    <a:pt x="251" y="35422"/>
                    <a:pt x="549" y="35422"/>
                  </a:cubicBezTo>
                  <a:lnTo>
                    <a:pt x="3335" y="35422"/>
                  </a:lnTo>
                  <a:cubicBezTo>
                    <a:pt x="3632" y="35422"/>
                    <a:pt x="3882" y="35184"/>
                    <a:pt x="3882" y="34874"/>
                  </a:cubicBezTo>
                  <a:lnTo>
                    <a:pt x="3882" y="1"/>
                  </a:lnTo>
                  <a:close/>
                </a:path>
              </a:pathLst>
            </a:custGeom>
            <a:solidFill>
              <a:schemeClr val="dk2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85725" dir="306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1601;p68">
              <a:extLst>
                <a:ext uri="{FF2B5EF4-FFF2-40B4-BE49-F238E27FC236}">
                  <a16:creationId xmlns:a16="http://schemas.microsoft.com/office/drawing/2014/main" id="{64B44270-D021-DBAC-EC6E-788B2A715F53}"/>
                </a:ext>
              </a:extLst>
            </p:cNvPr>
            <p:cNvSpPr/>
            <p:nvPr/>
          </p:nvSpPr>
          <p:spPr>
            <a:xfrm>
              <a:off x="7363855" y="2110423"/>
              <a:ext cx="80294" cy="2058018"/>
            </a:xfrm>
            <a:custGeom>
              <a:avLst/>
              <a:gdLst/>
              <a:ahLst/>
              <a:cxnLst/>
              <a:rect l="l" t="t" r="r" b="b"/>
              <a:pathLst>
                <a:path w="1382" h="35422" extrusionOk="0">
                  <a:moveTo>
                    <a:pt x="0" y="1"/>
                  </a:moveTo>
                  <a:lnTo>
                    <a:pt x="0" y="35422"/>
                  </a:lnTo>
                  <a:lnTo>
                    <a:pt x="1381" y="35422"/>
                  </a:lnTo>
                  <a:lnTo>
                    <a:pt x="1381" y="1"/>
                  </a:lnTo>
                  <a:close/>
                </a:path>
              </a:pathLst>
            </a:custGeom>
            <a:solidFill>
              <a:schemeClr val="lt1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41" name="Retângulo 140">
            <a:extLst>
              <a:ext uri="{FF2B5EF4-FFF2-40B4-BE49-F238E27FC236}">
                <a16:creationId xmlns:a16="http://schemas.microsoft.com/office/drawing/2014/main" id="{6DF22A72-B4FF-68E4-8171-DB3A7FCE3D59}"/>
              </a:ext>
            </a:extLst>
          </p:cNvPr>
          <p:cNvSpPr/>
          <p:nvPr/>
        </p:nvSpPr>
        <p:spPr>
          <a:xfrm>
            <a:off x="712485" y="1173718"/>
            <a:ext cx="2566743" cy="321940"/>
          </a:xfrm>
          <a:prstGeom prst="rect">
            <a:avLst/>
          </a:prstGeom>
          <a:solidFill>
            <a:srgbClr val="FFDB4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0" name="Google Shape;106;gb2712bef2e_0_0">
            <a:extLst>
              <a:ext uri="{FF2B5EF4-FFF2-40B4-BE49-F238E27FC236}">
                <a16:creationId xmlns:a16="http://schemas.microsoft.com/office/drawing/2014/main" id="{61B1FA65-A49C-62D8-7943-3DA8B3F75162}"/>
              </a:ext>
            </a:extLst>
          </p:cNvPr>
          <p:cNvSpPr/>
          <p:nvPr/>
        </p:nvSpPr>
        <p:spPr>
          <a:xfrm>
            <a:off x="712485" y="1045139"/>
            <a:ext cx="4241100" cy="67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00"/>
              <a:buFont typeface="Arial"/>
              <a:buNone/>
            </a:pPr>
            <a:r>
              <a:rPr lang="pt-BR" sz="3000" b="1" i="0" u="none" strike="noStrike" cap="none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/>
              </a:rPr>
              <a:t>Vale lembrar...</a:t>
            </a:r>
            <a:endParaRPr sz="3000" b="1" i="0" u="none" strike="noStrike" cap="none" dirty="0">
              <a:solidFill>
                <a:schemeClr val="dk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/>
            </a:endParaRPr>
          </a:p>
        </p:txBody>
      </p:sp>
      <p:sp>
        <p:nvSpPr>
          <p:cNvPr id="111" name="Google Shape;107;gb2712bef2e_0_0">
            <a:extLst>
              <a:ext uri="{FF2B5EF4-FFF2-40B4-BE49-F238E27FC236}">
                <a16:creationId xmlns:a16="http://schemas.microsoft.com/office/drawing/2014/main" id="{EC1E273B-A4E1-3D64-5B3E-9E940D4BFFD7}"/>
              </a:ext>
            </a:extLst>
          </p:cNvPr>
          <p:cNvSpPr txBox="1"/>
          <p:nvPr/>
        </p:nvSpPr>
        <p:spPr>
          <a:xfrm>
            <a:off x="712485" y="1670123"/>
            <a:ext cx="7779268" cy="499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pt-BR" sz="2500" b="0" i="0" u="none" strike="noStrike" cap="none" dirty="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/>
              </a:rPr>
              <a:t>E as operações matemáticas, você se lembra de todas?</a:t>
            </a:r>
            <a:endParaRPr sz="2500" b="0" i="0" u="none" strike="noStrike" cap="none" dirty="0">
              <a:solidFill>
                <a:schemeClr val="dk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/>
            </a:endParaRPr>
          </a:p>
        </p:txBody>
      </p:sp>
      <p:sp>
        <p:nvSpPr>
          <p:cNvPr id="112" name="CaixaDeTexto 111">
            <a:extLst>
              <a:ext uri="{FF2B5EF4-FFF2-40B4-BE49-F238E27FC236}">
                <a16:creationId xmlns:a16="http://schemas.microsoft.com/office/drawing/2014/main" id="{587A1556-A395-765E-7FFD-8D8DB9B7F52B}"/>
              </a:ext>
            </a:extLst>
          </p:cNvPr>
          <p:cNvSpPr txBox="1"/>
          <p:nvPr/>
        </p:nvSpPr>
        <p:spPr>
          <a:xfrm>
            <a:off x="712485" y="2252947"/>
            <a:ext cx="697831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pt-BR" sz="2300" b="1" i="1" u="none" strike="noStrike" cap="none" dirty="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/>
              </a:rPr>
              <a:t>Lembra como se calcula a potência de um número? </a:t>
            </a:r>
          </a:p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lang="pt-BR" sz="2300" b="1" i="1" u="none" strike="noStrike" cap="none" dirty="0">
              <a:solidFill>
                <a:schemeClr val="dk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/>
            </a:endParaRPr>
          </a:p>
          <a:p>
            <a:endParaRPr lang="pt-BR" i="1" dirty="0"/>
          </a:p>
        </p:txBody>
      </p:sp>
      <p:sp>
        <p:nvSpPr>
          <p:cNvPr id="113" name="CaixaDeTexto 112">
            <a:extLst>
              <a:ext uri="{FF2B5EF4-FFF2-40B4-BE49-F238E27FC236}">
                <a16:creationId xmlns:a16="http://schemas.microsoft.com/office/drawing/2014/main" id="{29C3A05C-66D7-8F4B-73D1-EC2717E13D4B}"/>
              </a:ext>
            </a:extLst>
          </p:cNvPr>
          <p:cNvSpPr txBox="1"/>
          <p:nvPr/>
        </p:nvSpPr>
        <p:spPr>
          <a:xfrm>
            <a:off x="712485" y="2791556"/>
            <a:ext cx="3728185" cy="7540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5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 a Raiz Quadrada?</a:t>
            </a:r>
          </a:p>
          <a:p>
            <a:endParaRPr lang="pt-BR" dirty="0"/>
          </a:p>
        </p:txBody>
      </p:sp>
      <p:pic>
        <p:nvPicPr>
          <p:cNvPr id="142" name="Imagem 141">
            <a:extLst>
              <a:ext uri="{FF2B5EF4-FFF2-40B4-BE49-F238E27FC236}">
                <a16:creationId xmlns:a16="http://schemas.microsoft.com/office/drawing/2014/main" id="{AFEE3C1D-0D50-C8E0-8983-642EA2ABE10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6821" y="395288"/>
            <a:ext cx="10289572" cy="6858000"/>
          </a:xfrm>
          <a:prstGeom prst="rect">
            <a:avLst/>
          </a:prstGeom>
        </p:spPr>
      </p:pic>
      <p:pic>
        <p:nvPicPr>
          <p:cNvPr id="143" name="Imagem 142">
            <a:extLst>
              <a:ext uri="{FF2B5EF4-FFF2-40B4-BE49-F238E27FC236}">
                <a16:creationId xmlns:a16="http://schemas.microsoft.com/office/drawing/2014/main" id="{737998D2-62AE-B2A3-1D8F-041424D890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426045">
            <a:off x="5422461" y="2195835"/>
            <a:ext cx="4655083" cy="3102613"/>
          </a:xfrm>
          <a:prstGeom prst="rect">
            <a:avLst/>
          </a:prstGeom>
        </p:spPr>
      </p:pic>
      <p:pic>
        <p:nvPicPr>
          <p:cNvPr id="144" name="Imagem 143">
            <a:extLst>
              <a:ext uri="{FF2B5EF4-FFF2-40B4-BE49-F238E27FC236}">
                <a16:creationId xmlns:a16="http://schemas.microsoft.com/office/drawing/2014/main" id="{FBC70C8A-F64C-49D9-703E-D65D258DFB2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891489">
            <a:off x="6064201" y="4317701"/>
            <a:ext cx="3545033" cy="2362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0149176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1.48148E-6 L -0.00091 -0.01829 L -2.5E-6 1.48148E-6 Z " pathEditMode="relative" rAng="0" ptsTypes="AAA">
                                      <p:cBhvr>
                                        <p:cTn id="6" dur="5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00" y="-9260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1.48148E-6 L -0.00091 -0.01829 L -2.5E-6 1.48148E-6 Z " pathEditMode="relative" rAng="0" ptsTypes="AAA">
                                      <p:cBhvr>
                                        <p:cTn id="8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00" y="-9260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0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1.48148E-6 L -0.00091 -0.01829 L -2.5E-6 1.48148E-6 Z " pathEditMode="relative" rAng="0" ptsTypes="AAA">
                                      <p:cBhvr>
                                        <p:cTn id="10" dur="5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00" y="-92600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0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1.48148E-6 L -0.00091 -0.01829 L -2.5E-6 1.48148E-6 Z " pathEditMode="relative" rAng="0" ptsTypes="AAA">
                                      <p:cBhvr>
                                        <p:cTn id="12" dur="5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00" y="-92600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0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1.48148E-6 L -0.00091 -0.01829 L -2.5E-6 1.48148E-6 Z " pathEditMode="relative" rAng="0" ptsTypes="AAA">
                                      <p:cBhvr>
                                        <p:cTn id="14" dur="50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00" y="-92600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0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1.48148E-6 L -0.00091 -0.01829 L -2.5E-6 1.48148E-6 Z " pathEditMode="relative" rAng="0" ptsTypes="AAA">
                                      <p:cBhvr>
                                        <p:cTn id="16" dur="50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00" y="-92600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0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1.48148E-6 L -0.00091 -0.01829 L -2.5E-6 1.48148E-6 Z " pathEditMode="relative" rAng="0" ptsTypes="AAA">
                                      <p:cBhvr>
                                        <p:cTn id="18" dur="50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00" y="-92600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1" grpId="0" animBg="1"/>
      <p:bldP spid="110" grpId="0"/>
      <p:bldP spid="111" grpId="0"/>
      <p:bldP spid="11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B6B9F9-F555-AC38-9AA2-4BD0EB94B8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Retângulo 108">
            <a:extLst>
              <a:ext uri="{FF2B5EF4-FFF2-40B4-BE49-F238E27FC236}">
                <a16:creationId xmlns:a16="http://schemas.microsoft.com/office/drawing/2014/main" id="{079371D1-EB1E-4998-6B5D-07892944A722}"/>
              </a:ext>
            </a:extLst>
          </p:cNvPr>
          <p:cNvSpPr/>
          <p:nvPr/>
        </p:nvSpPr>
        <p:spPr>
          <a:xfrm>
            <a:off x="0" y="0"/>
            <a:ext cx="12291461" cy="6858000"/>
          </a:xfrm>
          <a:prstGeom prst="rect">
            <a:avLst/>
          </a:prstGeom>
          <a:solidFill>
            <a:srgbClr val="3D649D"/>
          </a:solidFill>
          <a:effectLst>
            <a:outerShdw dist="152400" dir="3360000" sx="1000" sy="1000" algn="ctr" rotWithShape="0">
              <a:srgbClr val="DBDBDB"/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63C271B4-C1E2-47C5-800E-AB707D9AEE64}"/>
              </a:ext>
            </a:extLst>
          </p:cNvPr>
          <p:cNvSpPr/>
          <p:nvPr/>
        </p:nvSpPr>
        <p:spPr>
          <a:xfrm>
            <a:off x="0" y="395288"/>
            <a:ext cx="12291461" cy="6067425"/>
          </a:xfrm>
          <a:prstGeom prst="rect">
            <a:avLst/>
          </a:prstGeom>
          <a:solidFill>
            <a:srgbClr val="F2EFDC"/>
          </a:solidFill>
          <a:effectLst>
            <a:outerShdw dist="152400" algn="ctr" rotWithShape="0">
              <a:srgbClr val="DBDBDB"/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grpSp>
        <p:nvGrpSpPr>
          <p:cNvPr id="5" name="Google Shape;697;p51">
            <a:extLst>
              <a:ext uri="{FF2B5EF4-FFF2-40B4-BE49-F238E27FC236}">
                <a16:creationId xmlns:a16="http://schemas.microsoft.com/office/drawing/2014/main" id="{8611608A-4B0D-5F12-7C31-E4A6BCB8C2F9}"/>
              </a:ext>
            </a:extLst>
          </p:cNvPr>
          <p:cNvGrpSpPr/>
          <p:nvPr/>
        </p:nvGrpSpPr>
        <p:grpSpPr>
          <a:xfrm rot="1273802">
            <a:off x="-696056" y="5842895"/>
            <a:ext cx="2505838" cy="1262524"/>
            <a:chOff x="782606" y="3568534"/>
            <a:chExt cx="1748256" cy="880829"/>
          </a:xfrm>
        </p:grpSpPr>
        <p:sp>
          <p:nvSpPr>
            <p:cNvPr id="6" name="Google Shape;698;p51">
              <a:extLst>
                <a:ext uri="{FF2B5EF4-FFF2-40B4-BE49-F238E27FC236}">
                  <a16:creationId xmlns:a16="http://schemas.microsoft.com/office/drawing/2014/main" id="{3B25E24E-E3CA-690F-6351-76B959A1E5CE}"/>
                </a:ext>
              </a:extLst>
            </p:cNvPr>
            <p:cNvSpPr/>
            <p:nvPr/>
          </p:nvSpPr>
          <p:spPr>
            <a:xfrm>
              <a:off x="842931" y="4281219"/>
              <a:ext cx="19355" cy="168144"/>
            </a:xfrm>
            <a:custGeom>
              <a:avLst/>
              <a:gdLst/>
              <a:ahLst/>
              <a:cxnLst/>
              <a:rect l="l" t="t" r="r" b="b"/>
              <a:pathLst>
                <a:path w="573" h="4978" extrusionOk="0">
                  <a:moveTo>
                    <a:pt x="1" y="1"/>
                  </a:moveTo>
                  <a:lnTo>
                    <a:pt x="1" y="4978"/>
                  </a:lnTo>
                  <a:lnTo>
                    <a:pt x="572" y="4978"/>
                  </a:lnTo>
                  <a:lnTo>
                    <a:pt x="572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" name="Google Shape;699;p51">
              <a:extLst>
                <a:ext uri="{FF2B5EF4-FFF2-40B4-BE49-F238E27FC236}">
                  <a16:creationId xmlns:a16="http://schemas.microsoft.com/office/drawing/2014/main" id="{A71B2B7E-6E94-6DE1-583F-869BAD0DCA91}"/>
                </a:ext>
              </a:extLst>
            </p:cNvPr>
            <p:cNvSpPr/>
            <p:nvPr/>
          </p:nvSpPr>
          <p:spPr>
            <a:xfrm>
              <a:off x="921361" y="4348401"/>
              <a:ext cx="19321" cy="100961"/>
            </a:xfrm>
            <a:custGeom>
              <a:avLst/>
              <a:gdLst/>
              <a:ahLst/>
              <a:cxnLst/>
              <a:rect l="l" t="t" r="r" b="b"/>
              <a:pathLst>
                <a:path w="572" h="2989" extrusionOk="0">
                  <a:moveTo>
                    <a:pt x="0" y="0"/>
                  </a:moveTo>
                  <a:lnTo>
                    <a:pt x="0" y="2989"/>
                  </a:lnTo>
                  <a:lnTo>
                    <a:pt x="572" y="2989"/>
                  </a:lnTo>
                  <a:lnTo>
                    <a:pt x="57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700;p51">
              <a:extLst>
                <a:ext uri="{FF2B5EF4-FFF2-40B4-BE49-F238E27FC236}">
                  <a16:creationId xmlns:a16="http://schemas.microsoft.com/office/drawing/2014/main" id="{2447EDB2-CF83-D0BB-12D4-14753B707D59}"/>
                </a:ext>
              </a:extLst>
            </p:cNvPr>
            <p:cNvSpPr/>
            <p:nvPr/>
          </p:nvSpPr>
          <p:spPr>
            <a:xfrm>
              <a:off x="999791" y="4281219"/>
              <a:ext cx="18915" cy="168144"/>
            </a:xfrm>
            <a:custGeom>
              <a:avLst/>
              <a:gdLst/>
              <a:ahLst/>
              <a:cxnLst/>
              <a:rect l="l" t="t" r="r" b="b"/>
              <a:pathLst>
                <a:path w="560" h="4978" extrusionOk="0">
                  <a:moveTo>
                    <a:pt x="0" y="1"/>
                  </a:moveTo>
                  <a:lnTo>
                    <a:pt x="0" y="4978"/>
                  </a:lnTo>
                  <a:lnTo>
                    <a:pt x="560" y="4978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701;p51">
              <a:extLst>
                <a:ext uri="{FF2B5EF4-FFF2-40B4-BE49-F238E27FC236}">
                  <a16:creationId xmlns:a16="http://schemas.microsoft.com/office/drawing/2014/main" id="{9B389080-D781-70C7-70F1-79E61371FBFE}"/>
                </a:ext>
              </a:extLst>
            </p:cNvPr>
            <p:cNvSpPr/>
            <p:nvPr/>
          </p:nvSpPr>
          <p:spPr>
            <a:xfrm>
              <a:off x="1078187" y="4348401"/>
              <a:ext cx="18949" cy="100961"/>
            </a:xfrm>
            <a:custGeom>
              <a:avLst/>
              <a:gdLst/>
              <a:ahLst/>
              <a:cxnLst/>
              <a:rect l="l" t="t" r="r" b="b"/>
              <a:pathLst>
                <a:path w="561" h="2989" extrusionOk="0">
                  <a:moveTo>
                    <a:pt x="1" y="0"/>
                  </a:moveTo>
                  <a:lnTo>
                    <a:pt x="1" y="2989"/>
                  </a:lnTo>
                  <a:lnTo>
                    <a:pt x="560" y="2989"/>
                  </a:lnTo>
                  <a:lnTo>
                    <a:pt x="56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702;p51">
              <a:extLst>
                <a:ext uri="{FF2B5EF4-FFF2-40B4-BE49-F238E27FC236}">
                  <a16:creationId xmlns:a16="http://schemas.microsoft.com/office/drawing/2014/main" id="{866FF948-2559-7220-2D99-808B85A4D333}"/>
                </a:ext>
              </a:extLst>
            </p:cNvPr>
            <p:cNvSpPr/>
            <p:nvPr/>
          </p:nvSpPr>
          <p:spPr>
            <a:xfrm>
              <a:off x="1156616" y="4281219"/>
              <a:ext cx="18949" cy="168144"/>
            </a:xfrm>
            <a:custGeom>
              <a:avLst/>
              <a:gdLst/>
              <a:ahLst/>
              <a:cxnLst/>
              <a:rect l="l" t="t" r="r" b="b"/>
              <a:pathLst>
                <a:path w="561" h="4978" extrusionOk="0">
                  <a:moveTo>
                    <a:pt x="1" y="1"/>
                  </a:moveTo>
                  <a:lnTo>
                    <a:pt x="1" y="4978"/>
                  </a:lnTo>
                  <a:lnTo>
                    <a:pt x="560" y="4978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703;p51">
              <a:extLst>
                <a:ext uri="{FF2B5EF4-FFF2-40B4-BE49-F238E27FC236}">
                  <a16:creationId xmlns:a16="http://schemas.microsoft.com/office/drawing/2014/main" id="{5AA88FC6-BE7F-4A16-B27B-E931B338489A}"/>
                </a:ext>
              </a:extLst>
            </p:cNvPr>
            <p:cNvSpPr/>
            <p:nvPr/>
          </p:nvSpPr>
          <p:spPr>
            <a:xfrm>
              <a:off x="1235046" y="4348401"/>
              <a:ext cx="18915" cy="100961"/>
            </a:xfrm>
            <a:custGeom>
              <a:avLst/>
              <a:gdLst/>
              <a:ahLst/>
              <a:cxnLst/>
              <a:rect l="l" t="t" r="r" b="b"/>
              <a:pathLst>
                <a:path w="560" h="2989" extrusionOk="0">
                  <a:moveTo>
                    <a:pt x="0" y="0"/>
                  </a:moveTo>
                  <a:lnTo>
                    <a:pt x="0" y="2989"/>
                  </a:lnTo>
                  <a:lnTo>
                    <a:pt x="560" y="2989"/>
                  </a:lnTo>
                  <a:lnTo>
                    <a:pt x="56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704;p51">
              <a:extLst>
                <a:ext uri="{FF2B5EF4-FFF2-40B4-BE49-F238E27FC236}">
                  <a16:creationId xmlns:a16="http://schemas.microsoft.com/office/drawing/2014/main" id="{E821B5F8-8E97-3676-4911-8845DD122A48}"/>
                </a:ext>
              </a:extLst>
            </p:cNvPr>
            <p:cNvSpPr/>
            <p:nvPr/>
          </p:nvSpPr>
          <p:spPr>
            <a:xfrm>
              <a:off x="1313476" y="4281219"/>
              <a:ext cx="18915" cy="168144"/>
            </a:xfrm>
            <a:custGeom>
              <a:avLst/>
              <a:gdLst/>
              <a:ahLst/>
              <a:cxnLst/>
              <a:rect l="l" t="t" r="r" b="b"/>
              <a:pathLst>
                <a:path w="560" h="4978" extrusionOk="0">
                  <a:moveTo>
                    <a:pt x="0" y="1"/>
                  </a:moveTo>
                  <a:lnTo>
                    <a:pt x="0" y="4978"/>
                  </a:lnTo>
                  <a:lnTo>
                    <a:pt x="560" y="4978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705;p51">
              <a:extLst>
                <a:ext uri="{FF2B5EF4-FFF2-40B4-BE49-F238E27FC236}">
                  <a16:creationId xmlns:a16="http://schemas.microsoft.com/office/drawing/2014/main" id="{B985736A-44AA-7695-02B0-6B459C13774A}"/>
                </a:ext>
              </a:extLst>
            </p:cNvPr>
            <p:cNvSpPr/>
            <p:nvPr/>
          </p:nvSpPr>
          <p:spPr>
            <a:xfrm>
              <a:off x="1391872" y="4348401"/>
              <a:ext cx="18949" cy="100961"/>
            </a:xfrm>
            <a:custGeom>
              <a:avLst/>
              <a:gdLst/>
              <a:ahLst/>
              <a:cxnLst/>
              <a:rect l="l" t="t" r="r" b="b"/>
              <a:pathLst>
                <a:path w="561" h="2989" extrusionOk="0">
                  <a:moveTo>
                    <a:pt x="1" y="0"/>
                  </a:moveTo>
                  <a:lnTo>
                    <a:pt x="1" y="2989"/>
                  </a:lnTo>
                  <a:lnTo>
                    <a:pt x="560" y="2989"/>
                  </a:lnTo>
                  <a:lnTo>
                    <a:pt x="56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706;p51">
              <a:extLst>
                <a:ext uri="{FF2B5EF4-FFF2-40B4-BE49-F238E27FC236}">
                  <a16:creationId xmlns:a16="http://schemas.microsoft.com/office/drawing/2014/main" id="{A592F0EE-9E16-8603-9C1F-106FB0DFC952}"/>
                </a:ext>
              </a:extLst>
            </p:cNvPr>
            <p:cNvSpPr/>
            <p:nvPr/>
          </p:nvSpPr>
          <p:spPr>
            <a:xfrm>
              <a:off x="1470301" y="4281219"/>
              <a:ext cx="18949" cy="168144"/>
            </a:xfrm>
            <a:custGeom>
              <a:avLst/>
              <a:gdLst/>
              <a:ahLst/>
              <a:cxnLst/>
              <a:rect l="l" t="t" r="r" b="b"/>
              <a:pathLst>
                <a:path w="561" h="4978" extrusionOk="0">
                  <a:moveTo>
                    <a:pt x="0" y="1"/>
                  </a:moveTo>
                  <a:lnTo>
                    <a:pt x="0" y="4978"/>
                  </a:lnTo>
                  <a:lnTo>
                    <a:pt x="560" y="4978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707;p51">
              <a:extLst>
                <a:ext uri="{FF2B5EF4-FFF2-40B4-BE49-F238E27FC236}">
                  <a16:creationId xmlns:a16="http://schemas.microsoft.com/office/drawing/2014/main" id="{A0832D53-1EA9-4E54-350D-6871C7B1B89F}"/>
                </a:ext>
              </a:extLst>
            </p:cNvPr>
            <p:cNvSpPr/>
            <p:nvPr/>
          </p:nvSpPr>
          <p:spPr>
            <a:xfrm>
              <a:off x="1548731" y="4348401"/>
              <a:ext cx="18915" cy="100961"/>
            </a:xfrm>
            <a:custGeom>
              <a:avLst/>
              <a:gdLst/>
              <a:ahLst/>
              <a:cxnLst/>
              <a:rect l="l" t="t" r="r" b="b"/>
              <a:pathLst>
                <a:path w="560" h="2989" extrusionOk="0">
                  <a:moveTo>
                    <a:pt x="0" y="0"/>
                  </a:moveTo>
                  <a:lnTo>
                    <a:pt x="0" y="2989"/>
                  </a:lnTo>
                  <a:lnTo>
                    <a:pt x="560" y="2989"/>
                  </a:lnTo>
                  <a:lnTo>
                    <a:pt x="56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708;p51">
              <a:extLst>
                <a:ext uri="{FF2B5EF4-FFF2-40B4-BE49-F238E27FC236}">
                  <a16:creationId xmlns:a16="http://schemas.microsoft.com/office/drawing/2014/main" id="{FEA7E6F9-CD21-82F7-B156-9D679D30763F}"/>
                </a:ext>
              </a:extLst>
            </p:cNvPr>
            <p:cNvSpPr/>
            <p:nvPr/>
          </p:nvSpPr>
          <p:spPr>
            <a:xfrm>
              <a:off x="1627127" y="4281219"/>
              <a:ext cx="18949" cy="168144"/>
            </a:xfrm>
            <a:custGeom>
              <a:avLst/>
              <a:gdLst/>
              <a:ahLst/>
              <a:cxnLst/>
              <a:rect l="l" t="t" r="r" b="b"/>
              <a:pathLst>
                <a:path w="561" h="4978" extrusionOk="0">
                  <a:moveTo>
                    <a:pt x="1" y="1"/>
                  </a:moveTo>
                  <a:lnTo>
                    <a:pt x="1" y="4978"/>
                  </a:lnTo>
                  <a:lnTo>
                    <a:pt x="560" y="4978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709;p51">
              <a:extLst>
                <a:ext uri="{FF2B5EF4-FFF2-40B4-BE49-F238E27FC236}">
                  <a16:creationId xmlns:a16="http://schemas.microsoft.com/office/drawing/2014/main" id="{ADD9950D-B2E6-0510-623B-C7DA4878E0AA}"/>
                </a:ext>
              </a:extLst>
            </p:cNvPr>
            <p:cNvSpPr/>
            <p:nvPr/>
          </p:nvSpPr>
          <p:spPr>
            <a:xfrm>
              <a:off x="1705557" y="4348401"/>
              <a:ext cx="18949" cy="100961"/>
            </a:xfrm>
            <a:custGeom>
              <a:avLst/>
              <a:gdLst/>
              <a:ahLst/>
              <a:cxnLst/>
              <a:rect l="l" t="t" r="r" b="b"/>
              <a:pathLst>
                <a:path w="561" h="2989" extrusionOk="0">
                  <a:moveTo>
                    <a:pt x="1" y="0"/>
                  </a:moveTo>
                  <a:lnTo>
                    <a:pt x="1" y="2989"/>
                  </a:lnTo>
                  <a:lnTo>
                    <a:pt x="560" y="2989"/>
                  </a:lnTo>
                  <a:lnTo>
                    <a:pt x="56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710;p51">
              <a:extLst>
                <a:ext uri="{FF2B5EF4-FFF2-40B4-BE49-F238E27FC236}">
                  <a16:creationId xmlns:a16="http://schemas.microsoft.com/office/drawing/2014/main" id="{17D251FE-FC53-785E-8485-1F6594FE9426}"/>
                </a:ext>
              </a:extLst>
            </p:cNvPr>
            <p:cNvSpPr/>
            <p:nvPr/>
          </p:nvSpPr>
          <p:spPr>
            <a:xfrm>
              <a:off x="1783986" y="4281219"/>
              <a:ext cx="18915" cy="168144"/>
            </a:xfrm>
            <a:custGeom>
              <a:avLst/>
              <a:gdLst/>
              <a:ahLst/>
              <a:cxnLst/>
              <a:rect l="l" t="t" r="r" b="b"/>
              <a:pathLst>
                <a:path w="560" h="4978" extrusionOk="0">
                  <a:moveTo>
                    <a:pt x="0" y="1"/>
                  </a:moveTo>
                  <a:lnTo>
                    <a:pt x="0" y="4978"/>
                  </a:lnTo>
                  <a:lnTo>
                    <a:pt x="560" y="4978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711;p51">
              <a:extLst>
                <a:ext uri="{FF2B5EF4-FFF2-40B4-BE49-F238E27FC236}">
                  <a16:creationId xmlns:a16="http://schemas.microsoft.com/office/drawing/2014/main" id="{7B069439-54D6-7529-28AF-9EBDA3FD5CFE}"/>
                </a:ext>
              </a:extLst>
            </p:cNvPr>
            <p:cNvSpPr/>
            <p:nvPr/>
          </p:nvSpPr>
          <p:spPr>
            <a:xfrm>
              <a:off x="1862416" y="4348401"/>
              <a:ext cx="18915" cy="100961"/>
            </a:xfrm>
            <a:custGeom>
              <a:avLst/>
              <a:gdLst/>
              <a:ahLst/>
              <a:cxnLst/>
              <a:rect l="l" t="t" r="r" b="b"/>
              <a:pathLst>
                <a:path w="560" h="2989" extrusionOk="0">
                  <a:moveTo>
                    <a:pt x="0" y="0"/>
                  </a:moveTo>
                  <a:lnTo>
                    <a:pt x="0" y="2989"/>
                  </a:lnTo>
                  <a:lnTo>
                    <a:pt x="560" y="2989"/>
                  </a:lnTo>
                  <a:lnTo>
                    <a:pt x="56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712;p51">
              <a:extLst>
                <a:ext uri="{FF2B5EF4-FFF2-40B4-BE49-F238E27FC236}">
                  <a16:creationId xmlns:a16="http://schemas.microsoft.com/office/drawing/2014/main" id="{C925586B-CD48-6513-DE35-2AC5BAD6A670}"/>
                </a:ext>
              </a:extLst>
            </p:cNvPr>
            <p:cNvSpPr/>
            <p:nvPr/>
          </p:nvSpPr>
          <p:spPr>
            <a:xfrm>
              <a:off x="1940407" y="4281219"/>
              <a:ext cx="19355" cy="168144"/>
            </a:xfrm>
            <a:custGeom>
              <a:avLst/>
              <a:gdLst/>
              <a:ahLst/>
              <a:cxnLst/>
              <a:rect l="l" t="t" r="r" b="b"/>
              <a:pathLst>
                <a:path w="573" h="4978" extrusionOk="0">
                  <a:moveTo>
                    <a:pt x="1" y="1"/>
                  </a:moveTo>
                  <a:lnTo>
                    <a:pt x="1" y="4978"/>
                  </a:lnTo>
                  <a:lnTo>
                    <a:pt x="572" y="4978"/>
                  </a:lnTo>
                  <a:lnTo>
                    <a:pt x="572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713;p51">
              <a:extLst>
                <a:ext uri="{FF2B5EF4-FFF2-40B4-BE49-F238E27FC236}">
                  <a16:creationId xmlns:a16="http://schemas.microsoft.com/office/drawing/2014/main" id="{0F032624-745F-DB95-40A6-E14EB7E42ED7}"/>
                </a:ext>
              </a:extLst>
            </p:cNvPr>
            <p:cNvSpPr/>
            <p:nvPr/>
          </p:nvSpPr>
          <p:spPr>
            <a:xfrm>
              <a:off x="2018836" y="4348401"/>
              <a:ext cx="19355" cy="100961"/>
            </a:xfrm>
            <a:custGeom>
              <a:avLst/>
              <a:gdLst/>
              <a:ahLst/>
              <a:cxnLst/>
              <a:rect l="l" t="t" r="r" b="b"/>
              <a:pathLst>
                <a:path w="573" h="2989" extrusionOk="0">
                  <a:moveTo>
                    <a:pt x="1" y="0"/>
                  </a:moveTo>
                  <a:lnTo>
                    <a:pt x="1" y="2989"/>
                  </a:lnTo>
                  <a:lnTo>
                    <a:pt x="572" y="2989"/>
                  </a:lnTo>
                  <a:lnTo>
                    <a:pt x="57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714;p51">
              <a:extLst>
                <a:ext uri="{FF2B5EF4-FFF2-40B4-BE49-F238E27FC236}">
                  <a16:creationId xmlns:a16="http://schemas.microsoft.com/office/drawing/2014/main" id="{7595C7C7-09B3-B7B0-764D-237C502F75B4}"/>
                </a:ext>
              </a:extLst>
            </p:cNvPr>
            <p:cNvSpPr/>
            <p:nvPr/>
          </p:nvSpPr>
          <p:spPr>
            <a:xfrm>
              <a:off x="2097266" y="4281219"/>
              <a:ext cx="19321" cy="168144"/>
            </a:xfrm>
            <a:custGeom>
              <a:avLst/>
              <a:gdLst/>
              <a:ahLst/>
              <a:cxnLst/>
              <a:rect l="l" t="t" r="r" b="b"/>
              <a:pathLst>
                <a:path w="572" h="4978" extrusionOk="0">
                  <a:moveTo>
                    <a:pt x="0" y="1"/>
                  </a:moveTo>
                  <a:lnTo>
                    <a:pt x="0" y="4978"/>
                  </a:lnTo>
                  <a:lnTo>
                    <a:pt x="572" y="4978"/>
                  </a:lnTo>
                  <a:lnTo>
                    <a:pt x="572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715;p51">
              <a:extLst>
                <a:ext uri="{FF2B5EF4-FFF2-40B4-BE49-F238E27FC236}">
                  <a16:creationId xmlns:a16="http://schemas.microsoft.com/office/drawing/2014/main" id="{E9D1F596-E010-6A76-DDCD-DA84EC0BA74B}"/>
                </a:ext>
              </a:extLst>
            </p:cNvPr>
            <p:cNvSpPr/>
            <p:nvPr/>
          </p:nvSpPr>
          <p:spPr>
            <a:xfrm>
              <a:off x="2175696" y="4348401"/>
              <a:ext cx="19321" cy="100961"/>
            </a:xfrm>
            <a:custGeom>
              <a:avLst/>
              <a:gdLst/>
              <a:ahLst/>
              <a:cxnLst/>
              <a:rect l="l" t="t" r="r" b="b"/>
              <a:pathLst>
                <a:path w="572" h="2989" extrusionOk="0">
                  <a:moveTo>
                    <a:pt x="0" y="0"/>
                  </a:moveTo>
                  <a:lnTo>
                    <a:pt x="0" y="2989"/>
                  </a:lnTo>
                  <a:lnTo>
                    <a:pt x="572" y="2989"/>
                  </a:lnTo>
                  <a:lnTo>
                    <a:pt x="57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716;p51">
              <a:extLst>
                <a:ext uri="{FF2B5EF4-FFF2-40B4-BE49-F238E27FC236}">
                  <a16:creationId xmlns:a16="http://schemas.microsoft.com/office/drawing/2014/main" id="{C9410FB7-C955-95F2-678A-1B7E56BF52E9}"/>
                </a:ext>
              </a:extLst>
            </p:cNvPr>
            <p:cNvSpPr/>
            <p:nvPr/>
          </p:nvSpPr>
          <p:spPr>
            <a:xfrm>
              <a:off x="2254092" y="4281219"/>
              <a:ext cx="19355" cy="168144"/>
            </a:xfrm>
            <a:custGeom>
              <a:avLst/>
              <a:gdLst/>
              <a:ahLst/>
              <a:cxnLst/>
              <a:rect l="l" t="t" r="r" b="b"/>
              <a:pathLst>
                <a:path w="573" h="4978" extrusionOk="0">
                  <a:moveTo>
                    <a:pt x="1" y="1"/>
                  </a:moveTo>
                  <a:lnTo>
                    <a:pt x="1" y="4978"/>
                  </a:lnTo>
                  <a:lnTo>
                    <a:pt x="572" y="4978"/>
                  </a:lnTo>
                  <a:lnTo>
                    <a:pt x="572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717;p51">
              <a:extLst>
                <a:ext uri="{FF2B5EF4-FFF2-40B4-BE49-F238E27FC236}">
                  <a16:creationId xmlns:a16="http://schemas.microsoft.com/office/drawing/2014/main" id="{AFF2A1CF-1927-985F-F248-AB74C59DE576}"/>
                </a:ext>
              </a:extLst>
            </p:cNvPr>
            <p:cNvSpPr/>
            <p:nvPr/>
          </p:nvSpPr>
          <p:spPr>
            <a:xfrm>
              <a:off x="2332521" y="4348401"/>
              <a:ext cx="18949" cy="100961"/>
            </a:xfrm>
            <a:custGeom>
              <a:avLst/>
              <a:gdLst/>
              <a:ahLst/>
              <a:cxnLst/>
              <a:rect l="l" t="t" r="r" b="b"/>
              <a:pathLst>
                <a:path w="561" h="2989" extrusionOk="0">
                  <a:moveTo>
                    <a:pt x="0" y="0"/>
                  </a:moveTo>
                  <a:lnTo>
                    <a:pt x="0" y="2989"/>
                  </a:lnTo>
                  <a:lnTo>
                    <a:pt x="560" y="2989"/>
                  </a:lnTo>
                  <a:lnTo>
                    <a:pt x="56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718;p51">
              <a:extLst>
                <a:ext uri="{FF2B5EF4-FFF2-40B4-BE49-F238E27FC236}">
                  <a16:creationId xmlns:a16="http://schemas.microsoft.com/office/drawing/2014/main" id="{CB5371EE-E6E9-E73B-BF75-07F8BDC1DFCF}"/>
                </a:ext>
              </a:extLst>
            </p:cNvPr>
            <p:cNvSpPr/>
            <p:nvPr/>
          </p:nvSpPr>
          <p:spPr>
            <a:xfrm>
              <a:off x="2410951" y="4281219"/>
              <a:ext cx="18915" cy="168144"/>
            </a:xfrm>
            <a:custGeom>
              <a:avLst/>
              <a:gdLst/>
              <a:ahLst/>
              <a:cxnLst/>
              <a:rect l="l" t="t" r="r" b="b"/>
              <a:pathLst>
                <a:path w="560" h="4978" extrusionOk="0">
                  <a:moveTo>
                    <a:pt x="0" y="1"/>
                  </a:moveTo>
                  <a:lnTo>
                    <a:pt x="0" y="4978"/>
                  </a:lnTo>
                  <a:lnTo>
                    <a:pt x="560" y="4978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719;p51">
              <a:extLst>
                <a:ext uri="{FF2B5EF4-FFF2-40B4-BE49-F238E27FC236}">
                  <a16:creationId xmlns:a16="http://schemas.microsoft.com/office/drawing/2014/main" id="{2D389CA7-7120-33B4-A493-C5507D0127BA}"/>
                </a:ext>
              </a:extLst>
            </p:cNvPr>
            <p:cNvSpPr/>
            <p:nvPr/>
          </p:nvSpPr>
          <p:spPr>
            <a:xfrm>
              <a:off x="782606" y="3568534"/>
              <a:ext cx="1748256" cy="876763"/>
            </a:xfrm>
            <a:custGeom>
              <a:avLst/>
              <a:gdLst/>
              <a:ahLst/>
              <a:cxnLst/>
              <a:rect l="l" t="t" r="r" b="b"/>
              <a:pathLst>
                <a:path w="51758" h="25957" extrusionOk="0">
                  <a:moveTo>
                    <a:pt x="25873" y="7894"/>
                  </a:moveTo>
                  <a:cubicBezTo>
                    <a:pt x="31457" y="7894"/>
                    <a:pt x="36505" y="11228"/>
                    <a:pt x="38684" y="16372"/>
                  </a:cubicBezTo>
                  <a:lnTo>
                    <a:pt x="39244" y="17681"/>
                  </a:lnTo>
                  <a:lnTo>
                    <a:pt x="12514" y="17681"/>
                  </a:lnTo>
                  <a:lnTo>
                    <a:pt x="13074" y="16372"/>
                  </a:lnTo>
                  <a:cubicBezTo>
                    <a:pt x="15253" y="11228"/>
                    <a:pt x="20289" y="7894"/>
                    <a:pt x="25873" y="7894"/>
                  </a:cubicBezTo>
                  <a:close/>
                  <a:moveTo>
                    <a:pt x="25873" y="0"/>
                  </a:moveTo>
                  <a:cubicBezTo>
                    <a:pt x="15765" y="0"/>
                    <a:pt x="6978" y="6942"/>
                    <a:pt x="4632" y="16776"/>
                  </a:cubicBezTo>
                  <a:lnTo>
                    <a:pt x="4597" y="16955"/>
                  </a:lnTo>
                  <a:lnTo>
                    <a:pt x="4418" y="17681"/>
                  </a:lnTo>
                  <a:lnTo>
                    <a:pt x="1" y="17681"/>
                  </a:lnTo>
                  <a:lnTo>
                    <a:pt x="1" y="25956"/>
                  </a:lnTo>
                  <a:lnTo>
                    <a:pt x="51757" y="25956"/>
                  </a:lnTo>
                  <a:lnTo>
                    <a:pt x="51757" y="17681"/>
                  </a:lnTo>
                  <a:lnTo>
                    <a:pt x="47328" y="17681"/>
                  </a:lnTo>
                  <a:lnTo>
                    <a:pt x="47161" y="16955"/>
                  </a:lnTo>
                  <a:lnTo>
                    <a:pt x="47126" y="16776"/>
                  </a:lnTo>
                  <a:cubicBezTo>
                    <a:pt x="44780" y="6942"/>
                    <a:pt x="35993" y="0"/>
                    <a:pt x="25873" y="0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95250" dir="30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720;p51">
              <a:extLst>
                <a:ext uri="{FF2B5EF4-FFF2-40B4-BE49-F238E27FC236}">
                  <a16:creationId xmlns:a16="http://schemas.microsoft.com/office/drawing/2014/main" id="{5C23EFBB-A687-5C82-577C-525586D2C849}"/>
                </a:ext>
              </a:extLst>
            </p:cNvPr>
            <p:cNvSpPr/>
            <p:nvPr/>
          </p:nvSpPr>
          <p:spPr>
            <a:xfrm>
              <a:off x="863062" y="4261122"/>
              <a:ext cx="19321" cy="168144"/>
            </a:xfrm>
            <a:custGeom>
              <a:avLst/>
              <a:gdLst/>
              <a:ahLst/>
              <a:cxnLst/>
              <a:rect l="l" t="t" r="r" b="b"/>
              <a:pathLst>
                <a:path w="572" h="4978" extrusionOk="0">
                  <a:moveTo>
                    <a:pt x="0" y="1"/>
                  </a:moveTo>
                  <a:lnTo>
                    <a:pt x="0" y="4977"/>
                  </a:lnTo>
                  <a:lnTo>
                    <a:pt x="572" y="4977"/>
                  </a:lnTo>
                  <a:lnTo>
                    <a:pt x="5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721;p51">
              <a:extLst>
                <a:ext uri="{FF2B5EF4-FFF2-40B4-BE49-F238E27FC236}">
                  <a16:creationId xmlns:a16="http://schemas.microsoft.com/office/drawing/2014/main" id="{14C3CDEC-EE82-3906-2215-D120E291C836}"/>
                </a:ext>
              </a:extLst>
            </p:cNvPr>
            <p:cNvSpPr/>
            <p:nvPr/>
          </p:nvSpPr>
          <p:spPr>
            <a:xfrm>
              <a:off x="941458" y="4328270"/>
              <a:ext cx="19355" cy="100995"/>
            </a:xfrm>
            <a:custGeom>
              <a:avLst/>
              <a:gdLst/>
              <a:ahLst/>
              <a:cxnLst/>
              <a:rect l="l" t="t" r="r" b="b"/>
              <a:pathLst>
                <a:path w="573" h="2990" extrusionOk="0">
                  <a:moveTo>
                    <a:pt x="1" y="1"/>
                  </a:moveTo>
                  <a:lnTo>
                    <a:pt x="1" y="2989"/>
                  </a:lnTo>
                  <a:lnTo>
                    <a:pt x="572" y="2989"/>
                  </a:lnTo>
                  <a:lnTo>
                    <a:pt x="5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722;p51">
              <a:extLst>
                <a:ext uri="{FF2B5EF4-FFF2-40B4-BE49-F238E27FC236}">
                  <a16:creationId xmlns:a16="http://schemas.microsoft.com/office/drawing/2014/main" id="{F1AE325B-AE6A-3E52-3B33-4E9AFB4415D2}"/>
                </a:ext>
              </a:extLst>
            </p:cNvPr>
            <p:cNvSpPr/>
            <p:nvPr/>
          </p:nvSpPr>
          <p:spPr>
            <a:xfrm>
              <a:off x="1019888" y="4261122"/>
              <a:ext cx="18949" cy="168144"/>
            </a:xfrm>
            <a:custGeom>
              <a:avLst/>
              <a:gdLst/>
              <a:ahLst/>
              <a:cxnLst/>
              <a:rect l="l" t="t" r="r" b="b"/>
              <a:pathLst>
                <a:path w="561" h="4978" extrusionOk="0">
                  <a:moveTo>
                    <a:pt x="0" y="1"/>
                  </a:moveTo>
                  <a:lnTo>
                    <a:pt x="0" y="4977"/>
                  </a:lnTo>
                  <a:lnTo>
                    <a:pt x="560" y="4977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723;p51">
              <a:extLst>
                <a:ext uri="{FF2B5EF4-FFF2-40B4-BE49-F238E27FC236}">
                  <a16:creationId xmlns:a16="http://schemas.microsoft.com/office/drawing/2014/main" id="{86CB178F-61BE-626A-27E0-C2858649A913}"/>
                </a:ext>
              </a:extLst>
            </p:cNvPr>
            <p:cNvSpPr/>
            <p:nvPr/>
          </p:nvSpPr>
          <p:spPr>
            <a:xfrm>
              <a:off x="1098318" y="4328270"/>
              <a:ext cx="18915" cy="100995"/>
            </a:xfrm>
            <a:custGeom>
              <a:avLst/>
              <a:gdLst/>
              <a:ahLst/>
              <a:cxnLst/>
              <a:rect l="l" t="t" r="r" b="b"/>
              <a:pathLst>
                <a:path w="560" h="2990" extrusionOk="0">
                  <a:moveTo>
                    <a:pt x="0" y="1"/>
                  </a:moveTo>
                  <a:lnTo>
                    <a:pt x="0" y="2989"/>
                  </a:lnTo>
                  <a:lnTo>
                    <a:pt x="560" y="2989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724;p51">
              <a:extLst>
                <a:ext uri="{FF2B5EF4-FFF2-40B4-BE49-F238E27FC236}">
                  <a16:creationId xmlns:a16="http://schemas.microsoft.com/office/drawing/2014/main" id="{225F8311-7D44-CE28-890B-D01E77A60284}"/>
                </a:ext>
              </a:extLst>
            </p:cNvPr>
            <p:cNvSpPr/>
            <p:nvPr/>
          </p:nvSpPr>
          <p:spPr>
            <a:xfrm>
              <a:off x="1176714" y="4261122"/>
              <a:ext cx="18949" cy="168144"/>
            </a:xfrm>
            <a:custGeom>
              <a:avLst/>
              <a:gdLst/>
              <a:ahLst/>
              <a:cxnLst/>
              <a:rect l="l" t="t" r="r" b="b"/>
              <a:pathLst>
                <a:path w="561" h="4978" extrusionOk="0">
                  <a:moveTo>
                    <a:pt x="1" y="1"/>
                  </a:moveTo>
                  <a:lnTo>
                    <a:pt x="1" y="4977"/>
                  </a:lnTo>
                  <a:lnTo>
                    <a:pt x="560" y="4977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725;p51">
              <a:extLst>
                <a:ext uri="{FF2B5EF4-FFF2-40B4-BE49-F238E27FC236}">
                  <a16:creationId xmlns:a16="http://schemas.microsoft.com/office/drawing/2014/main" id="{252DB1E0-DB97-2380-1615-191FB66C734C}"/>
                </a:ext>
              </a:extLst>
            </p:cNvPr>
            <p:cNvSpPr/>
            <p:nvPr/>
          </p:nvSpPr>
          <p:spPr>
            <a:xfrm>
              <a:off x="1255143" y="4328270"/>
              <a:ext cx="18949" cy="100995"/>
            </a:xfrm>
            <a:custGeom>
              <a:avLst/>
              <a:gdLst/>
              <a:ahLst/>
              <a:cxnLst/>
              <a:rect l="l" t="t" r="r" b="b"/>
              <a:pathLst>
                <a:path w="561" h="2990" extrusionOk="0">
                  <a:moveTo>
                    <a:pt x="1" y="1"/>
                  </a:moveTo>
                  <a:lnTo>
                    <a:pt x="1" y="2989"/>
                  </a:lnTo>
                  <a:lnTo>
                    <a:pt x="560" y="2989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726;p51">
              <a:extLst>
                <a:ext uri="{FF2B5EF4-FFF2-40B4-BE49-F238E27FC236}">
                  <a16:creationId xmlns:a16="http://schemas.microsoft.com/office/drawing/2014/main" id="{30B0F9E1-93B9-DD7D-03E4-D7309B5A07BF}"/>
                </a:ext>
              </a:extLst>
            </p:cNvPr>
            <p:cNvSpPr/>
            <p:nvPr/>
          </p:nvSpPr>
          <p:spPr>
            <a:xfrm>
              <a:off x="1333573" y="4261122"/>
              <a:ext cx="18915" cy="168144"/>
            </a:xfrm>
            <a:custGeom>
              <a:avLst/>
              <a:gdLst/>
              <a:ahLst/>
              <a:cxnLst/>
              <a:rect l="l" t="t" r="r" b="b"/>
              <a:pathLst>
                <a:path w="560" h="4978" extrusionOk="0">
                  <a:moveTo>
                    <a:pt x="0" y="1"/>
                  </a:moveTo>
                  <a:lnTo>
                    <a:pt x="0" y="4977"/>
                  </a:lnTo>
                  <a:lnTo>
                    <a:pt x="560" y="4977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727;p51">
              <a:extLst>
                <a:ext uri="{FF2B5EF4-FFF2-40B4-BE49-F238E27FC236}">
                  <a16:creationId xmlns:a16="http://schemas.microsoft.com/office/drawing/2014/main" id="{82DD1D9F-D9EA-D20C-1B6A-75682618D80B}"/>
                </a:ext>
              </a:extLst>
            </p:cNvPr>
            <p:cNvSpPr/>
            <p:nvPr/>
          </p:nvSpPr>
          <p:spPr>
            <a:xfrm>
              <a:off x="1412003" y="4328270"/>
              <a:ext cx="18915" cy="100995"/>
            </a:xfrm>
            <a:custGeom>
              <a:avLst/>
              <a:gdLst/>
              <a:ahLst/>
              <a:cxnLst/>
              <a:rect l="l" t="t" r="r" b="b"/>
              <a:pathLst>
                <a:path w="560" h="2990" extrusionOk="0">
                  <a:moveTo>
                    <a:pt x="0" y="1"/>
                  </a:moveTo>
                  <a:lnTo>
                    <a:pt x="0" y="2989"/>
                  </a:lnTo>
                  <a:lnTo>
                    <a:pt x="560" y="2989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728;p51">
              <a:extLst>
                <a:ext uri="{FF2B5EF4-FFF2-40B4-BE49-F238E27FC236}">
                  <a16:creationId xmlns:a16="http://schemas.microsoft.com/office/drawing/2014/main" id="{8B4B8A92-69EC-67A0-330F-3420DCF1BE78}"/>
                </a:ext>
              </a:extLst>
            </p:cNvPr>
            <p:cNvSpPr/>
            <p:nvPr/>
          </p:nvSpPr>
          <p:spPr>
            <a:xfrm>
              <a:off x="1490399" y="4261122"/>
              <a:ext cx="18949" cy="168144"/>
            </a:xfrm>
            <a:custGeom>
              <a:avLst/>
              <a:gdLst/>
              <a:ahLst/>
              <a:cxnLst/>
              <a:rect l="l" t="t" r="r" b="b"/>
              <a:pathLst>
                <a:path w="561" h="4978" extrusionOk="0">
                  <a:moveTo>
                    <a:pt x="1" y="1"/>
                  </a:moveTo>
                  <a:lnTo>
                    <a:pt x="1" y="4977"/>
                  </a:lnTo>
                  <a:lnTo>
                    <a:pt x="560" y="4977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729;p51">
              <a:extLst>
                <a:ext uri="{FF2B5EF4-FFF2-40B4-BE49-F238E27FC236}">
                  <a16:creationId xmlns:a16="http://schemas.microsoft.com/office/drawing/2014/main" id="{9E56738B-4F47-7AE5-227B-3F8AD5D9CA41}"/>
                </a:ext>
              </a:extLst>
            </p:cNvPr>
            <p:cNvSpPr/>
            <p:nvPr/>
          </p:nvSpPr>
          <p:spPr>
            <a:xfrm>
              <a:off x="1568828" y="4328270"/>
              <a:ext cx="18949" cy="100995"/>
            </a:xfrm>
            <a:custGeom>
              <a:avLst/>
              <a:gdLst/>
              <a:ahLst/>
              <a:cxnLst/>
              <a:rect l="l" t="t" r="r" b="b"/>
              <a:pathLst>
                <a:path w="561" h="2990" extrusionOk="0">
                  <a:moveTo>
                    <a:pt x="0" y="1"/>
                  </a:moveTo>
                  <a:lnTo>
                    <a:pt x="0" y="2989"/>
                  </a:lnTo>
                  <a:lnTo>
                    <a:pt x="560" y="2989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730;p51">
              <a:extLst>
                <a:ext uri="{FF2B5EF4-FFF2-40B4-BE49-F238E27FC236}">
                  <a16:creationId xmlns:a16="http://schemas.microsoft.com/office/drawing/2014/main" id="{544DC2F6-A54F-BC9E-3989-7E694CF5D2A4}"/>
                </a:ext>
              </a:extLst>
            </p:cNvPr>
            <p:cNvSpPr/>
            <p:nvPr/>
          </p:nvSpPr>
          <p:spPr>
            <a:xfrm>
              <a:off x="1647258" y="4261122"/>
              <a:ext cx="18915" cy="168144"/>
            </a:xfrm>
            <a:custGeom>
              <a:avLst/>
              <a:gdLst/>
              <a:ahLst/>
              <a:cxnLst/>
              <a:rect l="l" t="t" r="r" b="b"/>
              <a:pathLst>
                <a:path w="560" h="4978" extrusionOk="0">
                  <a:moveTo>
                    <a:pt x="0" y="1"/>
                  </a:moveTo>
                  <a:lnTo>
                    <a:pt x="0" y="4977"/>
                  </a:lnTo>
                  <a:lnTo>
                    <a:pt x="560" y="4977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731;p51">
              <a:extLst>
                <a:ext uri="{FF2B5EF4-FFF2-40B4-BE49-F238E27FC236}">
                  <a16:creationId xmlns:a16="http://schemas.microsoft.com/office/drawing/2014/main" id="{65A8166E-DE7C-CFC5-1D60-609159441769}"/>
                </a:ext>
              </a:extLst>
            </p:cNvPr>
            <p:cNvSpPr/>
            <p:nvPr/>
          </p:nvSpPr>
          <p:spPr>
            <a:xfrm>
              <a:off x="1725654" y="4328270"/>
              <a:ext cx="18949" cy="100995"/>
            </a:xfrm>
            <a:custGeom>
              <a:avLst/>
              <a:gdLst/>
              <a:ahLst/>
              <a:cxnLst/>
              <a:rect l="l" t="t" r="r" b="b"/>
              <a:pathLst>
                <a:path w="561" h="2990" extrusionOk="0">
                  <a:moveTo>
                    <a:pt x="1" y="1"/>
                  </a:moveTo>
                  <a:lnTo>
                    <a:pt x="1" y="2989"/>
                  </a:lnTo>
                  <a:lnTo>
                    <a:pt x="561" y="2989"/>
                  </a:lnTo>
                  <a:lnTo>
                    <a:pt x="56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732;p51">
              <a:extLst>
                <a:ext uri="{FF2B5EF4-FFF2-40B4-BE49-F238E27FC236}">
                  <a16:creationId xmlns:a16="http://schemas.microsoft.com/office/drawing/2014/main" id="{005CA8F0-644E-7844-229A-75425FD30DC7}"/>
                </a:ext>
              </a:extLst>
            </p:cNvPr>
            <p:cNvSpPr/>
            <p:nvPr/>
          </p:nvSpPr>
          <p:spPr>
            <a:xfrm>
              <a:off x="1804084" y="4261122"/>
              <a:ext cx="18949" cy="168144"/>
            </a:xfrm>
            <a:custGeom>
              <a:avLst/>
              <a:gdLst/>
              <a:ahLst/>
              <a:cxnLst/>
              <a:rect l="l" t="t" r="r" b="b"/>
              <a:pathLst>
                <a:path w="561" h="4978" extrusionOk="0">
                  <a:moveTo>
                    <a:pt x="1" y="1"/>
                  </a:moveTo>
                  <a:lnTo>
                    <a:pt x="1" y="4977"/>
                  </a:lnTo>
                  <a:lnTo>
                    <a:pt x="560" y="4977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733;p51">
              <a:extLst>
                <a:ext uri="{FF2B5EF4-FFF2-40B4-BE49-F238E27FC236}">
                  <a16:creationId xmlns:a16="http://schemas.microsoft.com/office/drawing/2014/main" id="{3C477111-314A-1713-763A-ACFD35B59090}"/>
                </a:ext>
              </a:extLst>
            </p:cNvPr>
            <p:cNvSpPr/>
            <p:nvPr/>
          </p:nvSpPr>
          <p:spPr>
            <a:xfrm>
              <a:off x="1882513" y="4328270"/>
              <a:ext cx="18915" cy="100995"/>
            </a:xfrm>
            <a:custGeom>
              <a:avLst/>
              <a:gdLst/>
              <a:ahLst/>
              <a:cxnLst/>
              <a:rect l="l" t="t" r="r" b="b"/>
              <a:pathLst>
                <a:path w="560" h="2990" extrusionOk="0">
                  <a:moveTo>
                    <a:pt x="0" y="1"/>
                  </a:moveTo>
                  <a:lnTo>
                    <a:pt x="0" y="2989"/>
                  </a:lnTo>
                  <a:lnTo>
                    <a:pt x="560" y="2989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734;p51">
              <a:extLst>
                <a:ext uri="{FF2B5EF4-FFF2-40B4-BE49-F238E27FC236}">
                  <a16:creationId xmlns:a16="http://schemas.microsoft.com/office/drawing/2014/main" id="{1B5DE69D-FD03-18EF-B720-8B4E24DF9A34}"/>
                </a:ext>
              </a:extLst>
            </p:cNvPr>
            <p:cNvSpPr/>
            <p:nvPr/>
          </p:nvSpPr>
          <p:spPr>
            <a:xfrm>
              <a:off x="1960538" y="4261122"/>
              <a:ext cx="19321" cy="168144"/>
            </a:xfrm>
            <a:custGeom>
              <a:avLst/>
              <a:gdLst/>
              <a:ahLst/>
              <a:cxnLst/>
              <a:rect l="l" t="t" r="r" b="b"/>
              <a:pathLst>
                <a:path w="572" h="4978" extrusionOk="0">
                  <a:moveTo>
                    <a:pt x="0" y="1"/>
                  </a:moveTo>
                  <a:lnTo>
                    <a:pt x="0" y="4977"/>
                  </a:lnTo>
                  <a:lnTo>
                    <a:pt x="572" y="4977"/>
                  </a:lnTo>
                  <a:lnTo>
                    <a:pt x="5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735;p51">
              <a:extLst>
                <a:ext uri="{FF2B5EF4-FFF2-40B4-BE49-F238E27FC236}">
                  <a16:creationId xmlns:a16="http://schemas.microsoft.com/office/drawing/2014/main" id="{C4F2271E-40DA-B5A5-2D78-EDE6092936DF}"/>
                </a:ext>
              </a:extLst>
            </p:cNvPr>
            <p:cNvSpPr/>
            <p:nvPr/>
          </p:nvSpPr>
          <p:spPr>
            <a:xfrm>
              <a:off x="2038934" y="4328270"/>
              <a:ext cx="19355" cy="100995"/>
            </a:xfrm>
            <a:custGeom>
              <a:avLst/>
              <a:gdLst/>
              <a:ahLst/>
              <a:cxnLst/>
              <a:rect l="l" t="t" r="r" b="b"/>
              <a:pathLst>
                <a:path w="573" h="2990" extrusionOk="0">
                  <a:moveTo>
                    <a:pt x="1" y="1"/>
                  </a:moveTo>
                  <a:lnTo>
                    <a:pt x="1" y="2989"/>
                  </a:lnTo>
                  <a:lnTo>
                    <a:pt x="572" y="2989"/>
                  </a:lnTo>
                  <a:lnTo>
                    <a:pt x="5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736;p51">
              <a:extLst>
                <a:ext uri="{FF2B5EF4-FFF2-40B4-BE49-F238E27FC236}">
                  <a16:creationId xmlns:a16="http://schemas.microsoft.com/office/drawing/2014/main" id="{56ADD3B7-60FD-22FA-57FF-E374D07E0BE3}"/>
                </a:ext>
              </a:extLst>
            </p:cNvPr>
            <p:cNvSpPr/>
            <p:nvPr/>
          </p:nvSpPr>
          <p:spPr>
            <a:xfrm>
              <a:off x="2117363" y="4261122"/>
              <a:ext cx="19355" cy="168144"/>
            </a:xfrm>
            <a:custGeom>
              <a:avLst/>
              <a:gdLst/>
              <a:ahLst/>
              <a:cxnLst/>
              <a:rect l="l" t="t" r="r" b="b"/>
              <a:pathLst>
                <a:path w="573" h="4978" extrusionOk="0">
                  <a:moveTo>
                    <a:pt x="1" y="1"/>
                  </a:moveTo>
                  <a:lnTo>
                    <a:pt x="1" y="4977"/>
                  </a:lnTo>
                  <a:lnTo>
                    <a:pt x="572" y="4977"/>
                  </a:lnTo>
                  <a:lnTo>
                    <a:pt x="5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737;p51">
              <a:extLst>
                <a:ext uri="{FF2B5EF4-FFF2-40B4-BE49-F238E27FC236}">
                  <a16:creationId xmlns:a16="http://schemas.microsoft.com/office/drawing/2014/main" id="{2B9F37B7-7F4D-C7DC-EB7E-1054CC567206}"/>
                </a:ext>
              </a:extLst>
            </p:cNvPr>
            <p:cNvSpPr/>
            <p:nvPr/>
          </p:nvSpPr>
          <p:spPr>
            <a:xfrm>
              <a:off x="2195793" y="4328270"/>
              <a:ext cx="19321" cy="100995"/>
            </a:xfrm>
            <a:custGeom>
              <a:avLst/>
              <a:gdLst/>
              <a:ahLst/>
              <a:cxnLst/>
              <a:rect l="l" t="t" r="r" b="b"/>
              <a:pathLst>
                <a:path w="572" h="2990" extrusionOk="0">
                  <a:moveTo>
                    <a:pt x="0" y="1"/>
                  </a:moveTo>
                  <a:lnTo>
                    <a:pt x="0" y="2989"/>
                  </a:lnTo>
                  <a:lnTo>
                    <a:pt x="572" y="2989"/>
                  </a:lnTo>
                  <a:lnTo>
                    <a:pt x="5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738;p51">
              <a:extLst>
                <a:ext uri="{FF2B5EF4-FFF2-40B4-BE49-F238E27FC236}">
                  <a16:creationId xmlns:a16="http://schemas.microsoft.com/office/drawing/2014/main" id="{B219F15D-959F-838C-3389-19AAD4EF318E}"/>
                </a:ext>
              </a:extLst>
            </p:cNvPr>
            <p:cNvSpPr/>
            <p:nvPr/>
          </p:nvSpPr>
          <p:spPr>
            <a:xfrm>
              <a:off x="2274223" y="4261122"/>
              <a:ext cx="19321" cy="168144"/>
            </a:xfrm>
            <a:custGeom>
              <a:avLst/>
              <a:gdLst/>
              <a:ahLst/>
              <a:cxnLst/>
              <a:rect l="l" t="t" r="r" b="b"/>
              <a:pathLst>
                <a:path w="572" h="4978" extrusionOk="0">
                  <a:moveTo>
                    <a:pt x="0" y="1"/>
                  </a:moveTo>
                  <a:lnTo>
                    <a:pt x="0" y="4977"/>
                  </a:lnTo>
                  <a:lnTo>
                    <a:pt x="572" y="4977"/>
                  </a:lnTo>
                  <a:lnTo>
                    <a:pt x="5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739;p51">
              <a:extLst>
                <a:ext uri="{FF2B5EF4-FFF2-40B4-BE49-F238E27FC236}">
                  <a16:creationId xmlns:a16="http://schemas.microsoft.com/office/drawing/2014/main" id="{C755931E-7CB8-5954-7EA4-4FB7B319D8EE}"/>
                </a:ext>
              </a:extLst>
            </p:cNvPr>
            <p:cNvSpPr/>
            <p:nvPr/>
          </p:nvSpPr>
          <p:spPr>
            <a:xfrm>
              <a:off x="2352619" y="4328270"/>
              <a:ext cx="18949" cy="100995"/>
            </a:xfrm>
            <a:custGeom>
              <a:avLst/>
              <a:gdLst/>
              <a:ahLst/>
              <a:cxnLst/>
              <a:rect l="l" t="t" r="r" b="b"/>
              <a:pathLst>
                <a:path w="561" h="2990" extrusionOk="0">
                  <a:moveTo>
                    <a:pt x="1" y="1"/>
                  </a:moveTo>
                  <a:lnTo>
                    <a:pt x="1" y="2989"/>
                  </a:lnTo>
                  <a:lnTo>
                    <a:pt x="560" y="2989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740;p51">
              <a:extLst>
                <a:ext uri="{FF2B5EF4-FFF2-40B4-BE49-F238E27FC236}">
                  <a16:creationId xmlns:a16="http://schemas.microsoft.com/office/drawing/2014/main" id="{BFF4D152-2EB9-7E18-F34E-99D7DC220EBE}"/>
                </a:ext>
              </a:extLst>
            </p:cNvPr>
            <p:cNvSpPr/>
            <p:nvPr/>
          </p:nvSpPr>
          <p:spPr>
            <a:xfrm>
              <a:off x="2431048" y="4261122"/>
              <a:ext cx="18949" cy="168144"/>
            </a:xfrm>
            <a:custGeom>
              <a:avLst/>
              <a:gdLst/>
              <a:ahLst/>
              <a:cxnLst/>
              <a:rect l="l" t="t" r="r" b="b"/>
              <a:pathLst>
                <a:path w="561" h="4978" extrusionOk="0">
                  <a:moveTo>
                    <a:pt x="0" y="1"/>
                  </a:moveTo>
                  <a:lnTo>
                    <a:pt x="0" y="4977"/>
                  </a:lnTo>
                  <a:lnTo>
                    <a:pt x="560" y="4977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9" name="Google Shape;376;p46">
            <a:extLst>
              <a:ext uri="{FF2B5EF4-FFF2-40B4-BE49-F238E27FC236}">
                <a16:creationId xmlns:a16="http://schemas.microsoft.com/office/drawing/2014/main" id="{6B0212B4-196E-1376-B587-7E2C944AE83F}"/>
              </a:ext>
            </a:extLst>
          </p:cNvPr>
          <p:cNvGrpSpPr/>
          <p:nvPr/>
        </p:nvGrpSpPr>
        <p:grpSpPr>
          <a:xfrm rot="16200000">
            <a:off x="595706" y="-1143637"/>
            <a:ext cx="372440" cy="2968752"/>
            <a:chOff x="4022350" y="2610525"/>
            <a:chExt cx="281900" cy="2247050"/>
          </a:xfrm>
        </p:grpSpPr>
        <p:sp>
          <p:nvSpPr>
            <p:cNvPr id="50" name="Google Shape;377;p46">
              <a:extLst>
                <a:ext uri="{FF2B5EF4-FFF2-40B4-BE49-F238E27FC236}">
                  <a16:creationId xmlns:a16="http://schemas.microsoft.com/office/drawing/2014/main" id="{A3154EAC-0D03-64AC-0C32-2C0B57F3A73F}"/>
                </a:ext>
              </a:extLst>
            </p:cNvPr>
            <p:cNvSpPr/>
            <p:nvPr/>
          </p:nvSpPr>
          <p:spPr>
            <a:xfrm>
              <a:off x="4022350" y="2610525"/>
              <a:ext cx="260775" cy="2247050"/>
            </a:xfrm>
            <a:custGeom>
              <a:avLst/>
              <a:gdLst/>
              <a:ahLst/>
              <a:cxnLst/>
              <a:rect l="l" t="t" r="r" b="b"/>
              <a:pathLst>
                <a:path w="10431" h="89882" extrusionOk="0">
                  <a:moveTo>
                    <a:pt x="2409" y="2673"/>
                  </a:moveTo>
                  <a:cubicBezTo>
                    <a:pt x="2562" y="2673"/>
                    <a:pt x="2719" y="2731"/>
                    <a:pt x="2846" y="2858"/>
                  </a:cubicBezTo>
                  <a:cubicBezTo>
                    <a:pt x="3239" y="3251"/>
                    <a:pt x="2965" y="3930"/>
                    <a:pt x="2406" y="3930"/>
                  </a:cubicBezTo>
                  <a:cubicBezTo>
                    <a:pt x="2060" y="3930"/>
                    <a:pt x="1787" y="3644"/>
                    <a:pt x="1787" y="3299"/>
                  </a:cubicBezTo>
                  <a:cubicBezTo>
                    <a:pt x="1787" y="2921"/>
                    <a:pt x="2091" y="2673"/>
                    <a:pt x="2409" y="2673"/>
                  </a:cubicBezTo>
                  <a:close/>
                  <a:moveTo>
                    <a:pt x="906" y="1"/>
                  </a:moveTo>
                  <a:cubicBezTo>
                    <a:pt x="489" y="1"/>
                    <a:pt x="155" y="334"/>
                    <a:pt x="155" y="751"/>
                  </a:cubicBezTo>
                  <a:lnTo>
                    <a:pt x="1" y="89071"/>
                  </a:lnTo>
                  <a:cubicBezTo>
                    <a:pt x="1" y="89488"/>
                    <a:pt x="334" y="89821"/>
                    <a:pt x="751" y="89833"/>
                  </a:cubicBezTo>
                  <a:lnTo>
                    <a:pt x="9526" y="89881"/>
                  </a:lnTo>
                  <a:cubicBezTo>
                    <a:pt x="9533" y="89881"/>
                    <a:pt x="9540" y="89881"/>
                    <a:pt x="9547" y="89881"/>
                  </a:cubicBezTo>
                  <a:cubicBezTo>
                    <a:pt x="9954" y="89881"/>
                    <a:pt x="10288" y="89552"/>
                    <a:pt x="10288" y="89143"/>
                  </a:cubicBezTo>
                  <a:lnTo>
                    <a:pt x="10431" y="822"/>
                  </a:lnTo>
                  <a:cubicBezTo>
                    <a:pt x="10431" y="679"/>
                    <a:pt x="10395" y="537"/>
                    <a:pt x="10312" y="406"/>
                  </a:cubicBezTo>
                  <a:cubicBezTo>
                    <a:pt x="10204" y="239"/>
                    <a:pt x="10026" y="120"/>
                    <a:pt x="9835" y="72"/>
                  </a:cubicBezTo>
                  <a:cubicBezTo>
                    <a:pt x="9788" y="60"/>
                    <a:pt x="9740" y="60"/>
                    <a:pt x="9680" y="60"/>
                  </a:cubicBezTo>
                  <a:lnTo>
                    <a:pt x="9657" y="60"/>
                  </a:lnTo>
                  <a:lnTo>
                    <a:pt x="5930" y="25"/>
                  </a:lnTo>
                  <a:lnTo>
                    <a:pt x="5930" y="37"/>
                  </a:lnTo>
                  <a:lnTo>
                    <a:pt x="906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378;p46">
              <a:extLst>
                <a:ext uri="{FF2B5EF4-FFF2-40B4-BE49-F238E27FC236}">
                  <a16:creationId xmlns:a16="http://schemas.microsoft.com/office/drawing/2014/main" id="{4AE40DA2-5BC7-F44E-4DA2-D9EF4277345A}"/>
                </a:ext>
              </a:extLst>
            </p:cNvPr>
            <p:cNvSpPr/>
            <p:nvPr/>
          </p:nvSpPr>
          <p:spPr>
            <a:xfrm>
              <a:off x="4054200" y="2615900"/>
              <a:ext cx="250050" cy="2236300"/>
            </a:xfrm>
            <a:custGeom>
              <a:avLst/>
              <a:gdLst/>
              <a:ahLst/>
              <a:cxnLst/>
              <a:rect l="l" t="t" r="r" b="b"/>
              <a:pathLst>
                <a:path w="10002" h="89452" extrusionOk="0">
                  <a:moveTo>
                    <a:pt x="2183" y="2243"/>
                  </a:moveTo>
                  <a:cubicBezTo>
                    <a:pt x="2617" y="2243"/>
                    <a:pt x="3037" y="2576"/>
                    <a:pt x="3037" y="3084"/>
                  </a:cubicBezTo>
                  <a:cubicBezTo>
                    <a:pt x="3037" y="3548"/>
                    <a:pt x="2656" y="3929"/>
                    <a:pt x="2191" y="3929"/>
                  </a:cubicBezTo>
                  <a:cubicBezTo>
                    <a:pt x="1441" y="3929"/>
                    <a:pt x="1060" y="3024"/>
                    <a:pt x="1596" y="2489"/>
                  </a:cubicBezTo>
                  <a:cubicBezTo>
                    <a:pt x="1765" y="2319"/>
                    <a:pt x="1976" y="2243"/>
                    <a:pt x="2183" y="2243"/>
                  </a:cubicBezTo>
                  <a:close/>
                  <a:moveTo>
                    <a:pt x="691" y="0"/>
                  </a:moveTo>
                  <a:cubicBezTo>
                    <a:pt x="394" y="0"/>
                    <a:pt x="144" y="238"/>
                    <a:pt x="144" y="536"/>
                  </a:cubicBezTo>
                  <a:lnTo>
                    <a:pt x="1" y="88856"/>
                  </a:lnTo>
                  <a:cubicBezTo>
                    <a:pt x="1" y="89154"/>
                    <a:pt x="239" y="89392"/>
                    <a:pt x="536" y="89404"/>
                  </a:cubicBezTo>
                  <a:lnTo>
                    <a:pt x="9311" y="89452"/>
                  </a:lnTo>
                  <a:cubicBezTo>
                    <a:pt x="9609" y="89452"/>
                    <a:pt x="9847" y="89213"/>
                    <a:pt x="9859" y="88916"/>
                  </a:cubicBezTo>
                  <a:lnTo>
                    <a:pt x="10002" y="595"/>
                  </a:lnTo>
                  <a:cubicBezTo>
                    <a:pt x="10002" y="298"/>
                    <a:pt x="9764" y="60"/>
                    <a:pt x="9466" y="60"/>
                  </a:cubicBezTo>
                  <a:lnTo>
                    <a:pt x="69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dist="95250" dir="30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379;p46">
              <a:extLst>
                <a:ext uri="{FF2B5EF4-FFF2-40B4-BE49-F238E27FC236}">
                  <a16:creationId xmlns:a16="http://schemas.microsoft.com/office/drawing/2014/main" id="{870D8328-F8C8-4BFD-D0A0-7750CB9510A6}"/>
                </a:ext>
              </a:extLst>
            </p:cNvPr>
            <p:cNvSpPr/>
            <p:nvPr/>
          </p:nvSpPr>
          <p:spPr>
            <a:xfrm>
              <a:off x="4200950" y="2616475"/>
              <a:ext cx="103300" cy="2235725"/>
            </a:xfrm>
            <a:custGeom>
              <a:avLst/>
              <a:gdLst/>
              <a:ahLst/>
              <a:cxnLst/>
              <a:rect l="l" t="t" r="r" b="b"/>
              <a:pathLst>
                <a:path w="4132" h="89429" extrusionOk="0">
                  <a:moveTo>
                    <a:pt x="60" y="1"/>
                  </a:moveTo>
                  <a:lnTo>
                    <a:pt x="0" y="89405"/>
                  </a:lnTo>
                  <a:lnTo>
                    <a:pt x="3441" y="89429"/>
                  </a:lnTo>
                  <a:cubicBezTo>
                    <a:pt x="3739" y="89429"/>
                    <a:pt x="3989" y="89190"/>
                    <a:pt x="3989" y="88893"/>
                  </a:cubicBezTo>
                  <a:lnTo>
                    <a:pt x="4132" y="572"/>
                  </a:lnTo>
                  <a:cubicBezTo>
                    <a:pt x="4132" y="287"/>
                    <a:pt x="3894" y="37"/>
                    <a:pt x="3608" y="37"/>
                  </a:cubicBezTo>
                  <a:lnTo>
                    <a:pt x="60" y="1"/>
                  </a:lnTo>
                  <a:close/>
                </a:path>
              </a:pathLst>
            </a:custGeom>
            <a:solidFill>
              <a:srgbClr val="FFDB48"/>
            </a:solidFill>
            <a:ln w="65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53" name="Google Shape;380;p46">
              <a:extLst>
                <a:ext uri="{FF2B5EF4-FFF2-40B4-BE49-F238E27FC236}">
                  <a16:creationId xmlns:a16="http://schemas.microsoft.com/office/drawing/2014/main" id="{0F5826AB-A3D2-23C4-0BD1-255C1DF916A9}"/>
                </a:ext>
              </a:extLst>
            </p:cNvPr>
            <p:cNvSpPr/>
            <p:nvPr/>
          </p:nvSpPr>
          <p:spPr>
            <a:xfrm>
              <a:off x="4244075" y="4802425"/>
              <a:ext cx="56025" cy="16175"/>
            </a:xfrm>
            <a:custGeom>
              <a:avLst/>
              <a:gdLst/>
              <a:ahLst/>
              <a:cxnLst/>
              <a:rect l="l" t="t" r="r" b="b"/>
              <a:pathLst>
                <a:path w="2241" h="647" extrusionOk="0">
                  <a:moveTo>
                    <a:pt x="410" y="1"/>
                  </a:moveTo>
                  <a:cubicBezTo>
                    <a:pt x="1" y="1"/>
                    <a:pt x="1" y="646"/>
                    <a:pt x="410" y="646"/>
                  </a:cubicBezTo>
                  <a:cubicBezTo>
                    <a:pt x="421" y="646"/>
                    <a:pt x="431" y="646"/>
                    <a:pt x="442" y="645"/>
                  </a:cubicBezTo>
                  <a:lnTo>
                    <a:pt x="2240" y="645"/>
                  </a:lnTo>
                  <a:lnTo>
                    <a:pt x="2240" y="14"/>
                  </a:lnTo>
                  <a:lnTo>
                    <a:pt x="442" y="2"/>
                  </a:lnTo>
                  <a:cubicBezTo>
                    <a:pt x="431" y="1"/>
                    <a:pt x="421" y="1"/>
                    <a:pt x="41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381;p46">
              <a:extLst>
                <a:ext uri="{FF2B5EF4-FFF2-40B4-BE49-F238E27FC236}">
                  <a16:creationId xmlns:a16="http://schemas.microsoft.com/office/drawing/2014/main" id="{8882EA44-A2E0-C956-0BB1-1AC17B83F91C}"/>
                </a:ext>
              </a:extLst>
            </p:cNvPr>
            <p:cNvSpPr/>
            <p:nvPr/>
          </p:nvSpPr>
          <p:spPr>
            <a:xfrm>
              <a:off x="4244700" y="4733425"/>
              <a:ext cx="55400" cy="16075"/>
            </a:xfrm>
            <a:custGeom>
              <a:avLst/>
              <a:gdLst/>
              <a:ahLst/>
              <a:cxnLst/>
              <a:rect l="l" t="t" r="r" b="b"/>
              <a:pathLst>
                <a:path w="2216" h="643" extrusionOk="0">
                  <a:moveTo>
                    <a:pt x="429" y="0"/>
                  </a:moveTo>
                  <a:cubicBezTo>
                    <a:pt x="1" y="0"/>
                    <a:pt x="1" y="643"/>
                    <a:pt x="429" y="643"/>
                  </a:cubicBezTo>
                  <a:lnTo>
                    <a:pt x="2215" y="643"/>
                  </a:lnTo>
                  <a:lnTo>
                    <a:pt x="221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382;p46">
              <a:extLst>
                <a:ext uri="{FF2B5EF4-FFF2-40B4-BE49-F238E27FC236}">
                  <a16:creationId xmlns:a16="http://schemas.microsoft.com/office/drawing/2014/main" id="{FE69C189-B9A8-48FB-565D-541CD95BD42F}"/>
                </a:ext>
              </a:extLst>
            </p:cNvPr>
            <p:cNvSpPr/>
            <p:nvPr/>
          </p:nvSpPr>
          <p:spPr>
            <a:xfrm>
              <a:off x="4244675" y="4664625"/>
              <a:ext cx="56025" cy="16150"/>
            </a:xfrm>
            <a:custGeom>
              <a:avLst/>
              <a:gdLst/>
              <a:ahLst/>
              <a:cxnLst/>
              <a:rect l="l" t="t" r="r" b="b"/>
              <a:pathLst>
                <a:path w="2241" h="646" extrusionOk="0">
                  <a:moveTo>
                    <a:pt x="421" y="0"/>
                  </a:moveTo>
                  <a:cubicBezTo>
                    <a:pt x="1" y="0"/>
                    <a:pt x="1" y="646"/>
                    <a:pt x="421" y="646"/>
                  </a:cubicBezTo>
                  <a:cubicBezTo>
                    <a:pt x="432" y="646"/>
                    <a:pt x="443" y="645"/>
                    <a:pt x="454" y="645"/>
                  </a:cubicBezTo>
                  <a:lnTo>
                    <a:pt x="2240" y="645"/>
                  </a:lnTo>
                  <a:lnTo>
                    <a:pt x="2240" y="2"/>
                  </a:lnTo>
                  <a:lnTo>
                    <a:pt x="454" y="2"/>
                  </a:lnTo>
                  <a:cubicBezTo>
                    <a:pt x="443" y="1"/>
                    <a:pt x="432" y="0"/>
                    <a:pt x="42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383;p46">
              <a:extLst>
                <a:ext uri="{FF2B5EF4-FFF2-40B4-BE49-F238E27FC236}">
                  <a16:creationId xmlns:a16="http://schemas.microsoft.com/office/drawing/2014/main" id="{F458F234-8082-DBC4-F048-8B4CF1BD2382}"/>
                </a:ext>
              </a:extLst>
            </p:cNvPr>
            <p:cNvSpPr/>
            <p:nvPr/>
          </p:nvSpPr>
          <p:spPr>
            <a:xfrm>
              <a:off x="4244600" y="4595875"/>
              <a:ext cx="56375" cy="16125"/>
            </a:xfrm>
            <a:custGeom>
              <a:avLst/>
              <a:gdLst/>
              <a:ahLst/>
              <a:cxnLst/>
              <a:rect l="l" t="t" r="r" b="b"/>
              <a:pathLst>
                <a:path w="2255" h="645" extrusionOk="0">
                  <a:moveTo>
                    <a:pt x="423" y="0"/>
                  </a:moveTo>
                  <a:cubicBezTo>
                    <a:pt x="0" y="0"/>
                    <a:pt x="4" y="645"/>
                    <a:pt x="434" y="645"/>
                  </a:cubicBezTo>
                  <a:cubicBezTo>
                    <a:pt x="442" y="645"/>
                    <a:pt x="449" y="645"/>
                    <a:pt x="457" y="644"/>
                  </a:cubicBezTo>
                  <a:lnTo>
                    <a:pt x="457" y="632"/>
                  </a:lnTo>
                  <a:lnTo>
                    <a:pt x="2255" y="632"/>
                  </a:lnTo>
                  <a:lnTo>
                    <a:pt x="2255" y="1"/>
                  </a:lnTo>
                  <a:lnTo>
                    <a:pt x="457" y="1"/>
                  </a:lnTo>
                  <a:cubicBezTo>
                    <a:pt x="446" y="0"/>
                    <a:pt x="434" y="0"/>
                    <a:pt x="42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384;p46">
              <a:extLst>
                <a:ext uri="{FF2B5EF4-FFF2-40B4-BE49-F238E27FC236}">
                  <a16:creationId xmlns:a16="http://schemas.microsoft.com/office/drawing/2014/main" id="{7F95FC75-BDCA-6AC3-FF97-C939563789C0}"/>
                </a:ext>
              </a:extLst>
            </p:cNvPr>
            <p:cNvSpPr/>
            <p:nvPr/>
          </p:nvSpPr>
          <p:spPr>
            <a:xfrm>
              <a:off x="4245600" y="4526550"/>
              <a:ext cx="55375" cy="16100"/>
            </a:xfrm>
            <a:custGeom>
              <a:avLst/>
              <a:gdLst/>
              <a:ahLst/>
              <a:cxnLst/>
              <a:rect l="l" t="t" r="r" b="b"/>
              <a:pathLst>
                <a:path w="2215" h="644" extrusionOk="0">
                  <a:moveTo>
                    <a:pt x="429" y="0"/>
                  </a:moveTo>
                  <a:cubicBezTo>
                    <a:pt x="0" y="0"/>
                    <a:pt x="0" y="643"/>
                    <a:pt x="429" y="643"/>
                  </a:cubicBezTo>
                  <a:lnTo>
                    <a:pt x="2215" y="643"/>
                  </a:lnTo>
                  <a:lnTo>
                    <a:pt x="221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385;p46">
              <a:extLst>
                <a:ext uri="{FF2B5EF4-FFF2-40B4-BE49-F238E27FC236}">
                  <a16:creationId xmlns:a16="http://schemas.microsoft.com/office/drawing/2014/main" id="{3194A9C3-5D5D-4412-7AF7-B6F4FE103332}"/>
                </a:ext>
              </a:extLst>
            </p:cNvPr>
            <p:cNvSpPr/>
            <p:nvPr/>
          </p:nvSpPr>
          <p:spPr>
            <a:xfrm>
              <a:off x="4246800" y="4457475"/>
              <a:ext cx="54775" cy="16400"/>
            </a:xfrm>
            <a:custGeom>
              <a:avLst/>
              <a:gdLst/>
              <a:ahLst/>
              <a:cxnLst/>
              <a:rect l="l" t="t" r="r" b="b"/>
              <a:pathLst>
                <a:path w="2191" h="656" extrusionOk="0">
                  <a:moveTo>
                    <a:pt x="405" y="1"/>
                  </a:moveTo>
                  <a:cubicBezTo>
                    <a:pt x="0" y="25"/>
                    <a:pt x="0" y="620"/>
                    <a:pt x="405" y="644"/>
                  </a:cubicBezTo>
                  <a:lnTo>
                    <a:pt x="393" y="656"/>
                  </a:lnTo>
                  <a:lnTo>
                    <a:pt x="2191" y="656"/>
                  </a:lnTo>
                  <a:lnTo>
                    <a:pt x="2191" y="13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386;p46">
              <a:extLst>
                <a:ext uri="{FF2B5EF4-FFF2-40B4-BE49-F238E27FC236}">
                  <a16:creationId xmlns:a16="http://schemas.microsoft.com/office/drawing/2014/main" id="{C9B320AE-5EA2-04DF-2546-6B50111A1B05}"/>
                </a:ext>
              </a:extLst>
            </p:cNvPr>
            <p:cNvSpPr/>
            <p:nvPr/>
          </p:nvSpPr>
          <p:spPr>
            <a:xfrm>
              <a:off x="4245900" y="4388725"/>
              <a:ext cx="55675" cy="16100"/>
            </a:xfrm>
            <a:custGeom>
              <a:avLst/>
              <a:gdLst/>
              <a:ahLst/>
              <a:cxnLst/>
              <a:rect l="l" t="t" r="r" b="b"/>
              <a:pathLst>
                <a:path w="2227" h="644" extrusionOk="0">
                  <a:moveTo>
                    <a:pt x="429" y="1"/>
                  </a:moveTo>
                  <a:cubicBezTo>
                    <a:pt x="0" y="1"/>
                    <a:pt x="0" y="644"/>
                    <a:pt x="429" y="644"/>
                  </a:cubicBezTo>
                  <a:lnTo>
                    <a:pt x="2227" y="644"/>
                  </a:lnTo>
                  <a:lnTo>
                    <a:pt x="222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387;p46">
              <a:extLst>
                <a:ext uri="{FF2B5EF4-FFF2-40B4-BE49-F238E27FC236}">
                  <a16:creationId xmlns:a16="http://schemas.microsoft.com/office/drawing/2014/main" id="{6D891E16-60C6-5E91-957B-B71185C59476}"/>
                </a:ext>
              </a:extLst>
            </p:cNvPr>
            <p:cNvSpPr/>
            <p:nvPr/>
          </p:nvSpPr>
          <p:spPr>
            <a:xfrm>
              <a:off x="4246200" y="4319975"/>
              <a:ext cx="55675" cy="16100"/>
            </a:xfrm>
            <a:custGeom>
              <a:avLst/>
              <a:gdLst/>
              <a:ahLst/>
              <a:cxnLst/>
              <a:rect l="l" t="t" r="r" b="b"/>
              <a:pathLst>
                <a:path w="2227" h="644" extrusionOk="0">
                  <a:moveTo>
                    <a:pt x="429" y="0"/>
                  </a:moveTo>
                  <a:cubicBezTo>
                    <a:pt x="0" y="0"/>
                    <a:pt x="0" y="643"/>
                    <a:pt x="429" y="643"/>
                  </a:cubicBezTo>
                  <a:lnTo>
                    <a:pt x="2227" y="643"/>
                  </a:lnTo>
                  <a:lnTo>
                    <a:pt x="222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388;p46">
              <a:extLst>
                <a:ext uri="{FF2B5EF4-FFF2-40B4-BE49-F238E27FC236}">
                  <a16:creationId xmlns:a16="http://schemas.microsoft.com/office/drawing/2014/main" id="{AB2FD735-9A80-4F60-0CB1-E37C5D668FB5}"/>
                </a:ext>
              </a:extLst>
            </p:cNvPr>
            <p:cNvSpPr/>
            <p:nvPr/>
          </p:nvSpPr>
          <p:spPr>
            <a:xfrm>
              <a:off x="4246075" y="4250600"/>
              <a:ext cx="55800" cy="16400"/>
            </a:xfrm>
            <a:custGeom>
              <a:avLst/>
              <a:gdLst/>
              <a:ahLst/>
              <a:cxnLst/>
              <a:rect l="l" t="t" r="r" b="b"/>
              <a:pathLst>
                <a:path w="2232" h="656" extrusionOk="0">
                  <a:moveTo>
                    <a:pt x="423" y="1"/>
                  </a:moveTo>
                  <a:cubicBezTo>
                    <a:pt x="4" y="1"/>
                    <a:pt x="1" y="645"/>
                    <a:pt x="413" y="645"/>
                  </a:cubicBezTo>
                  <a:cubicBezTo>
                    <a:pt x="424" y="645"/>
                    <a:pt x="435" y="645"/>
                    <a:pt x="446" y="644"/>
                  </a:cubicBezTo>
                  <a:lnTo>
                    <a:pt x="446" y="656"/>
                  </a:lnTo>
                  <a:lnTo>
                    <a:pt x="2232" y="656"/>
                  </a:lnTo>
                  <a:lnTo>
                    <a:pt x="2232" y="13"/>
                  </a:lnTo>
                  <a:lnTo>
                    <a:pt x="446" y="1"/>
                  </a:lnTo>
                  <a:cubicBezTo>
                    <a:pt x="438" y="1"/>
                    <a:pt x="431" y="1"/>
                    <a:pt x="42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389;p46">
              <a:extLst>
                <a:ext uri="{FF2B5EF4-FFF2-40B4-BE49-F238E27FC236}">
                  <a16:creationId xmlns:a16="http://schemas.microsoft.com/office/drawing/2014/main" id="{AD24D1C9-5CD5-8B4A-378C-F7EBCDA65F02}"/>
                </a:ext>
              </a:extLst>
            </p:cNvPr>
            <p:cNvSpPr/>
            <p:nvPr/>
          </p:nvSpPr>
          <p:spPr>
            <a:xfrm>
              <a:off x="4249475" y="4181550"/>
              <a:ext cx="53000" cy="16400"/>
            </a:xfrm>
            <a:custGeom>
              <a:avLst/>
              <a:gdLst/>
              <a:ahLst/>
              <a:cxnLst/>
              <a:rect l="l" t="t" r="r" b="b"/>
              <a:pathLst>
                <a:path w="2120" h="656" extrusionOk="0">
                  <a:moveTo>
                    <a:pt x="334" y="1"/>
                  </a:moveTo>
                  <a:cubicBezTo>
                    <a:pt x="143" y="1"/>
                    <a:pt x="0" y="156"/>
                    <a:pt x="0" y="334"/>
                  </a:cubicBezTo>
                  <a:cubicBezTo>
                    <a:pt x="0" y="513"/>
                    <a:pt x="143" y="656"/>
                    <a:pt x="322" y="656"/>
                  </a:cubicBezTo>
                  <a:lnTo>
                    <a:pt x="2119" y="656"/>
                  </a:lnTo>
                  <a:lnTo>
                    <a:pt x="2119" y="13"/>
                  </a:lnTo>
                  <a:lnTo>
                    <a:pt x="33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390;p46">
              <a:extLst>
                <a:ext uri="{FF2B5EF4-FFF2-40B4-BE49-F238E27FC236}">
                  <a16:creationId xmlns:a16="http://schemas.microsoft.com/office/drawing/2014/main" id="{5C59D233-071B-8ED2-4719-491EC9495941}"/>
                </a:ext>
              </a:extLst>
            </p:cNvPr>
            <p:cNvSpPr/>
            <p:nvPr/>
          </p:nvSpPr>
          <p:spPr>
            <a:xfrm>
              <a:off x="4249775" y="4112800"/>
              <a:ext cx="53000" cy="16400"/>
            </a:xfrm>
            <a:custGeom>
              <a:avLst/>
              <a:gdLst/>
              <a:ahLst/>
              <a:cxnLst/>
              <a:rect l="l" t="t" r="r" b="b"/>
              <a:pathLst>
                <a:path w="2120" h="656" extrusionOk="0">
                  <a:moveTo>
                    <a:pt x="322" y="1"/>
                  </a:moveTo>
                  <a:cubicBezTo>
                    <a:pt x="143" y="1"/>
                    <a:pt x="0" y="143"/>
                    <a:pt x="0" y="322"/>
                  </a:cubicBezTo>
                  <a:cubicBezTo>
                    <a:pt x="0" y="501"/>
                    <a:pt x="143" y="655"/>
                    <a:pt x="322" y="655"/>
                  </a:cubicBezTo>
                  <a:lnTo>
                    <a:pt x="2119" y="655"/>
                  </a:lnTo>
                  <a:lnTo>
                    <a:pt x="2119" y="12"/>
                  </a:lnTo>
                  <a:lnTo>
                    <a:pt x="32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391;p46">
              <a:extLst>
                <a:ext uri="{FF2B5EF4-FFF2-40B4-BE49-F238E27FC236}">
                  <a16:creationId xmlns:a16="http://schemas.microsoft.com/office/drawing/2014/main" id="{802FC08C-0DD5-EB41-6C0C-E8DA67B34B9B}"/>
                </a:ext>
              </a:extLst>
            </p:cNvPr>
            <p:cNvSpPr/>
            <p:nvPr/>
          </p:nvSpPr>
          <p:spPr>
            <a:xfrm>
              <a:off x="4243100" y="4041925"/>
              <a:ext cx="55800" cy="16150"/>
            </a:xfrm>
            <a:custGeom>
              <a:avLst/>
              <a:gdLst/>
              <a:ahLst/>
              <a:cxnLst/>
              <a:rect l="l" t="t" r="r" b="b"/>
              <a:pathLst>
                <a:path w="2232" h="646" extrusionOk="0">
                  <a:moveTo>
                    <a:pt x="413" y="1"/>
                  </a:moveTo>
                  <a:cubicBezTo>
                    <a:pt x="1" y="1"/>
                    <a:pt x="4" y="645"/>
                    <a:pt x="423" y="645"/>
                  </a:cubicBezTo>
                  <a:cubicBezTo>
                    <a:pt x="431" y="645"/>
                    <a:pt x="438" y="645"/>
                    <a:pt x="446" y="645"/>
                  </a:cubicBezTo>
                  <a:lnTo>
                    <a:pt x="2232" y="645"/>
                  </a:lnTo>
                  <a:lnTo>
                    <a:pt x="2232" y="2"/>
                  </a:lnTo>
                  <a:lnTo>
                    <a:pt x="446" y="2"/>
                  </a:lnTo>
                  <a:cubicBezTo>
                    <a:pt x="434" y="1"/>
                    <a:pt x="423" y="1"/>
                    <a:pt x="41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392;p46">
              <a:extLst>
                <a:ext uri="{FF2B5EF4-FFF2-40B4-BE49-F238E27FC236}">
                  <a16:creationId xmlns:a16="http://schemas.microsoft.com/office/drawing/2014/main" id="{11F30137-68F9-8641-FE13-6767E6634E12}"/>
                </a:ext>
              </a:extLst>
            </p:cNvPr>
            <p:cNvSpPr/>
            <p:nvPr/>
          </p:nvSpPr>
          <p:spPr>
            <a:xfrm>
              <a:off x="4243475" y="3972875"/>
              <a:ext cx="55725" cy="16150"/>
            </a:xfrm>
            <a:custGeom>
              <a:avLst/>
              <a:gdLst/>
              <a:ahLst/>
              <a:cxnLst/>
              <a:rect l="l" t="t" r="r" b="b"/>
              <a:pathLst>
                <a:path w="2229" h="646" extrusionOk="0">
                  <a:moveTo>
                    <a:pt x="410" y="0"/>
                  </a:moveTo>
                  <a:cubicBezTo>
                    <a:pt x="1" y="0"/>
                    <a:pt x="1" y="646"/>
                    <a:pt x="410" y="646"/>
                  </a:cubicBezTo>
                  <a:cubicBezTo>
                    <a:pt x="421" y="646"/>
                    <a:pt x="432" y="645"/>
                    <a:pt x="443" y="645"/>
                  </a:cubicBezTo>
                  <a:lnTo>
                    <a:pt x="2229" y="645"/>
                  </a:lnTo>
                  <a:lnTo>
                    <a:pt x="2229" y="2"/>
                  </a:lnTo>
                  <a:lnTo>
                    <a:pt x="443" y="2"/>
                  </a:lnTo>
                  <a:cubicBezTo>
                    <a:pt x="432" y="1"/>
                    <a:pt x="421" y="0"/>
                    <a:pt x="41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393;p46">
              <a:extLst>
                <a:ext uri="{FF2B5EF4-FFF2-40B4-BE49-F238E27FC236}">
                  <a16:creationId xmlns:a16="http://schemas.microsoft.com/office/drawing/2014/main" id="{AA9F9BC3-C395-3BE8-9384-244584C98434}"/>
                </a:ext>
              </a:extLst>
            </p:cNvPr>
            <p:cNvSpPr/>
            <p:nvPr/>
          </p:nvSpPr>
          <p:spPr>
            <a:xfrm>
              <a:off x="4243700" y="3903825"/>
              <a:ext cx="56100" cy="16425"/>
            </a:xfrm>
            <a:custGeom>
              <a:avLst/>
              <a:gdLst/>
              <a:ahLst/>
              <a:cxnLst/>
              <a:rect l="l" t="t" r="r" b="b"/>
              <a:pathLst>
                <a:path w="2244" h="657" extrusionOk="0">
                  <a:moveTo>
                    <a:pt x="435" y="1"/>
                  </a:moveTo>
                  <a:cubicBezTo>
                    <a:pt x="1" y="1"/>
                    <a:pt x="1" y="657"/>
                    <a:pt x="435" y="657"/>
                  </a:cubicBezTo>
                  <a:cubicBezTo>
                    <a:pt x="442" y="657"/>
                    <a:pt x="450" y="657"/>
                    <a:pt x="457" y="656"/>
                  </a:cubicBezTo>
                  <a:lnTo>
                    <a:pt x="2243" y="656"/>
                  </a:lnTo>
                  <a:lnTo>
                    <a:pt x="2243" y="1"/>
                  </a:lnTo>
                  <a:lnTo>
                    <a:pt x="457" y="1"/>
                  </a:lnTo>
                  <a:cubicBezTo>
                    <a:pt x="450" y="1"/>
                    <a:pt x="442" y="1"/>
                    <a:pt x="43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394;p46">
              <a:extLst>
                <a:ext uri="{FF2B5EF4-FFF2-40B4-BE49-F238E27FC236}">
                  <a16:creationId xmlns:a16="http://schemas.microsoft.com/office/drawing/2014/main" id="{D2F5B247-E619-F1B2-2725-60DE437CCF58}"/>
                </a:ext>
              </a:extLst>
            </p:cNvPr>
            <p:cNvSpPr/>
            <p:nvPr/>
          </p:nvSpPr>
          <p:spPr>
            <a:xfrm>
              <a:off x="4244075" y="3835050"/>
              <a:ext cx="56025" cy="16175"/>
            </a:xfrm>
            <a:custGeom>
              <a:avLst/>
              <a:gdLst/>
              <a:ahLst/>
              <a:cxnLst/>
              <a:rect l="l" t="t" r="r" b="b"/>
              <a:pathLst>
                <a:path w="2241" h="647" extrusionOk="0">
                  <a:moveTo>
                    <a:pt x="410" y="1"/>
                  </a:moveTo>
                  <a:cubicBezTo>
                    <a:pt x="1" y="1"/>
                    <a:pt x="1" y="646"/>
                    <a:pt x="410" y="646"/>
                  </a:cubicBezTo>
                  <a:cubicBezTo>
                    <a:pt x="421" y="646"/>
                    <a:pt x="431" y="646"/>
                    <a:pt x="442" y="645"/>
                  </a:cubicBezTo>
                  <a:lnTo>
                    <a:pt x="2240" y="645"/>
                  </a:lnTo>
                  <a:lnTo>
                    <a:pt x="2240" y="2"/>
                  </a:lnTo>
                  <a:lnTo>
                    <a:pt x="442" y="2"/>
                  </a:lnTo>
                  <a:cubicBezTo>
                    <a:pt x="431" y="1"/>
                    <a:pt x="421" y="1"/>
                    <a:pt x="41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395;p46">
              <a:extLst>
                <a:ext uri="{FF2B5EF4-FFF2-40B4-BE49-F238E27FC236}">
                  <a16:creationId xmlns:a16="http://schemas.microsoft.com/office/drawing/2014/main" id="{2F773763-8C04-DF7C-B17B-FFB292D7BB4D}"/>
                </a:ext>
              </a:extLst>
            </p:cNvPr>
            <p:cNvSpPr/>
            <p:nvPr/>
          </p:nvSpPr>
          <p:spPr>
            <a:xfrm>
              <a:off x="4244700" y="3766325"/>
              <a:ext cx="55400" cy="16100"/>
            </a:xfrm>
            <a:custGeom>
              <a:avLst/>
              <a:gdLst/>
              <a:ahLst/>
              <a:cxnLst/>
              <a:rect l="l" t="t" r="r" b="b"/>
              <a:pathLst>
                <a:path w="2216" h="644" extrusionOk="0">
                  <a:moveTo>
                    <a:pt x="429" y="1"/>
                  </a:moveTo>
                  <a:cubicBezTo>
                    <a:pt x="1" y="1"/>
                    <a:pt x="1" y="644"/>
                    <a:pt x="429" y="644"/>
                  </a:cubicBezTo>
                  <a:lnTo>
                    <a:pt x="429" y="632"/>
                  </a:lnTo>
                  <a:lnTo>
                    <a:pt x="2215" y="644"/>
                  </a:lnTo>
                  <a:lnTo>
                    <a:pt x="2215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396;p46">
              <a:extLst>
                <a:ext uri="{FF2B5EF4-FFF2-40B4-BE49-F238E27FC236}">
                  <a16:creationId xmlns:a16="http://schemas.microsoft.com/office/drawing/2014/main" id="{7112BDB6-0713-39EA-D52A-DCC3EDE6734C}"/>
                </a:ext>
              </a:extLst>
            </p:cNvPr>
            <p:cNvSpPr/>
            <p:nvPr/>
          </p:nvSpPr>
          <p:spPr>
            <a:xfrm>
              <a:off x="4245000" y="3696975"/>
              <a:ext cx="55700" cy="16400"/>
            </a:xfrm>
            <a:custGeom>
              <a:avLst/>
              <a:gdLst/>
              <a:ahLst/>
              <a:cxnLst/>
              <a:rect l="l" t="t" r="r" b="b"/>
              <a:pathLst>
                <a:path w="2228" h="656" extrusionOk="0">
                  <a:moveTo>
                    <a:pt x="441" y="1"/>
                  </a:moveTo>
                  <a:cubicBezTo>
                    <a:pt x="1" y="1"/>
                    <a:pt x="1" y="643"/>
                    <a:pt x="441" y="643"/>
                  </a:cubicBezTo>
                  <a:lnTo>
                    <a:pt x="429" y="655"/>
                  </a:lnTo>
                  <a:lnTo>
                    <a:pt x="2227" y="655"/>
                  </a:lnTo>
                  <a:lnTo>
                    <a:pt x="2227" y="12"/>
                  </a:lnTo>
                  <a:lnTo>
                    <a:pt x="44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397;p46">
              <a:extLst>
                <a:ext uri="{FF2B5EF4-FFF2-40B4-BE49-F238E27FC236}">
                  <a16:creationId xmlns:a16="http://schemas.microsoft.com/office/drawing/2014/main" id="{262CBFAB-E203-1547-4D1E-6D60CD0F2A4B}"/>
                </a:ext>
              </a:extLst>
            </p:cNvPr>
            <p:cNvSpPr/>
            <p:nvPr/>
          </p:nvSpPr>
          <p:spPr>
            <a:xfrm>
              <a:off x="4244675" y="3628175"/>
              <a:ext cx="56300" cy="16450"/>
            </a:xfrm>
            <a:custGeom>
              <a:avLst/>
              <a:gdLst/>
              <a:ahLst/>
              <a:cxnLst/>
              <a:rect l="l" t="t" r="r" b="b"/>
              <a:pathLst>
                <a:path w="2252" h="658" extrusionOk="0">
                  <a:moveTo>
                    <a:pt x="421" y="1"/>
                  </a:moveTo>
                  <a:cubicBezTo>
                    <a:pt x="1" y="1"/>
                    <a:pt x="1" y="646"/>
                    <a:pt x="421" y="646"/>
                  </a:cubicBezTo>
                  <a:cubicBezTo>
                    <a:pt x="432" y="646"/>
                    <a:pt x="443" y="646"/>
                    <a:pt x="454" y="645"/>
                  </a:cubicBezTo>
                  <a:lnTo>
                    <a:pt x="2252" y="657"/>
                  </a:lnTo>
                  <a:lnTo>
                    <a:pt x="2252" y="14"/>
                  </a:lnTo>
                  <a:lnTo>
                    <a:pt x="454" y="2"/>
                  </a:lnTo>
                  <a:cubicBezTo>
                    <a:pt x="443" y="1"/>
                    <a:pt x="432" y="1"/>
                    <a:pt x="42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398;p46">
              <a:extLst>
                <a:ext uri="{FF2B5EF4-FFF2-40B4-BE49-F238E27FC236}">
                  <a16:creationId xmlns:a16="http://schemas.microsoft.com/office/drawing/2014/main" id="{6ACF8590-5D7E-0946-8F72-AAF485BAF970}"/>
                </a:ext>
              </a:extLst>
            </p:cNvPr>
            <p:cNvSpPr/>
            <p:nvPr/>
          </p:nvSpPr>
          <p:spPr>
            <a:xfrm>
              <a:off x="4246500" y="3559450"/>
              <a:ext cx="54475" cy="16100"/>
            </a:xfrm>
            <a:custGeom>
              <a:avLst/>
              <a:gdLst/>
              <a:ahLst/>
              <a:cxnLst/>
              <a:rect l="l" t="t" r="r" b="b"/>
              <a:pathLst>
                <a:path w="2179" h="644" extrusionOk="0">
                  <a:moveTo>
                    <a:pt x="393" y="1"/>
                  </a:moveTo>
                  <a:cubicBezTo>
                    <a:pt x="0" y="25"/>
                    <a:pt x="0" y="620"/>
                    <a:pt x="393" y="644"/>
                  </a:cubicBezTo>
                  <a:lnTo>
                    <a:pt x="393" y="632"/>
                  </a:lnTo>
                  <a:lnTo>
                    <a:pt x="2179" y="644"/>
                  </a:lnTo>
                  <a:lnTo>
                    <a:pt x="2179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399;p46">
              <a:extLst>
                <a:ext uri="{FF2B5EF4-FFF2-40B4-BE49-F238E27FC236}">
                  <a16:creationId xmlns:a16="http://schemas.microsoft.com/office/drawing/2014/main" id="{D1E66ED9-63C6-417C-886A-02FFD9C83A94}"/>
                </a:ext>
              </a:extLst>
            </p:cNvPr>
            <p:cNvSpPr/>
            <p:nvPr/>
          </p:nvSpPr>
          <p:spPr>
            <a:xfrm>
              <a:off x="4246800" y="3490100"/>
              <a:ext cx="54775" cy="16400"/>
            </a:xfrm>
            <a:custGeom>
              <a:avLst/>
              <a:gdLst/>
              <a:ahLst/>
              <a:cxnLst/>
              <a:rect l="l" t="t" r="r" b="b"/>
              <a:pathLst>
                <a:path w="2191" h="656" extrusionOk="0">
                  <a:moveTo>
                    <a:pt x="405" y="1"/>
                  </a:moveTo>
                  <a:cubicBezTo>
                    <a:pt x="0" y="25"/>
                    <a:pt x="0" y="620"/>
                    <a:pt x="405" y="644"/>
                  </a:cubicBezTo>
                  <a:lnTo>
                    <a:pt x="393" y="656"/>
                  </a:lnTo>
                  <a:lnTo>
                    <a:pt x="2191" y="656"/>
                  </a:lnTo>
                  <a:lnTo>
                    <a:pt x="2191" y="13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400;p46">
              <a:extLst>
                <a:ext uri="{FF2B5EF4-FFF2-40B4-BE49-F238E27FC236}">
                  <a16:creationId xmlns:a16="http://schemas.microsoft.com/office/drawing/2014/main" id="{20C0011B-5698-45E2-3DDD-C6EFE1EC1C0B}"/>
                </a:ext>
              </a:extLst>
            </p:cNvPr>
            <p:cNvSpPr/>
            <p:nvPr/>
          </p:nvSpPr>
          <p:spPr>
            <a:xfrm>
              <a:off x="4246500" y="3421650"/>
              <a:ext cx="55075" cy="16100"/>
            </a:xfrm>
            <a:custGeom>
              <a:avLst/>
              <a:gdLst/>
              <a:ahLst/>
              <a:cxnLst/>
              <a:rect l="l" t="t" r="r" b="b"/>
              <a:pathLst>
                <a:path w="2203" h="644" extrusionOk="0">
                  <a:moveTo>
                    <a:pt x="405" y="0"/>
                  </a:moveTo>
                  <a:cubicBezTo>
                    <a:pt x="0" y="24"/>
                    <a:pt x="0" y="607"/>
                    <a:pt x="405" y="643"/>
                  </a:cubicBezTo>
                  <a:lnTo>
                    <a:pt x="405" y="631"/>
                  </a:lnTo>
                  <a:lnTo>
                    <a:pt x="2203" y="643"/>
                  </a:lnTo>
                  <a:lnTo>
                    <a:pt x="220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401;p46">
              <a:extLst>
                <a:ext uri="{FF2B5EF4-FFF2-40B4-BE49-F238E27FC236}">
                  <a16:creationId xmlns:a16="http://schemas.microsoft.com/office/drawing/2014/main" id="{93016477-5C49-0861-CF44-8F098AEE63CB}"/>
                </a:ext>
              </a:extLst>
            </p:cNvPr>
            <p:cNvSpPr/>
            <p:nvPr/>
          </p:nvSpPr>
          <p:spPr>
            <a:xfrm>
              <a:off x="4054200" y="2615900"/>
              <a:ext cx="250050" cy="2236300"/>
            </a:xfrm>
            <a:custGeom>
              <a:avLst/>
              <a:gdLst/>
              <a:ahLst/>
              <a:cxnLst/>
              <a:rect l="l" t="t" r="r" b="b"/>
              <a:pathLst>
                <a:path w="10002" h="89452" fill="none" extrusionOk="0">
                  <a:moveTo>
                    <a:pt x="9466" y="60"/>
                  </a:moveTo>
                  <a:lnTo>
                    <a:pt x="691" y="0"/>
                  </a:lnTo>
                  <a:cubicBezTo>
                    <a:pt x="394" y="0"/>
                    <a:pt x="144" y="238"/>
                    <a:pt x="144" y="536"/>
                  </a:cubicBezTo>
                  <a:lnTo>
                    <a:pt x="1" y="88856"/>
                  </a:lnTo>
                  <a:cubicBezTo>
                    <a:pt x="1" y="89154"/>
                    <a:pt x="239" y="89392"/>
                    <a:pt x="536" y="89404"/>
                  </a:cubicBezTo>
                  <a:lnTo>
                    <a:pt x="9311" y="89452"/>
                  </a:lnTo>
                  <a:cubicBezTo>
                    <a:pt x="9609" y="89452"/>
                    <a:pt x="9847" y="89213"/>
                    <a:pt x="9859" y="88916"/>
                  </a:cubicBezTo>
                  <a:lnTo>
                    <a:pt x="10002" y="595"/>
                  </a:lnTo>
                  <a:cubicBezTo>
                    <a:pt x="10002" y="298"/>
                    <a:pt x="9764" y="60"/>
                    <a:pt x="9466" y="60"/>
                  </a:cubicBezTo>
                  <a:close/>
                  <a:moveTo>
                    <a:pt x="2191" y="3929"/>
                  </a:moveTo>
                  <a:cubicBezTo>
                    <a:pt x="1441" y="3929"/>
                    <a:pt x="1060" y="3024"/>
                    <a:pt x="1596" y="2489"/>
                  </a:cubicBezTo>
                  <a:cubicBezTo>
                    <a:pt x="2120" y="1965"/>
                    <a:pt x="3037" y="2334"/>
                    <a:pt x="3037" y="3084"/>
                  </a:cubicBezTo>
                  <a:cubicBezTo>
                    <a:pt x="3037" y="3548"/>
                    <a:pt x="2656" y="3929"/>
                    <a:pt x="2191" y="3929"/>
                  </a:cubicBezTo>
                  <a:close/>
                </a:path>
              </a:pathLst>
            </a:custGeom>
            <a:noFill/>
            <a:ln w="65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5" name="Google Shape;347;p46">
            <a:extLst>
              <a:ext uri="{FF2B5EF4-FFF2-40B4-BE49-F238E27FC236}">
                <a16:creationId xmlns:a16="http://schemas.microsoft.com/office/drawing/2014/main" id="{E3EB9410-05CA-AE3C-8319-C749CF9BD44C}"/>
              </a:ext>
            </a:extLst>
          </p:cNvPr>
          <p:cNvGrpSpPr/>
          <p:nvPr/>
        </p:nvGrpSpPr>
        <p:grpSpPr>
          <a:xfrm rot="1945778">
            <a:off x="11233919" y="5254778"/>
            <a:ext cx="1453167" cy="1855412"/>
            <a:chOff x="6662225" y="1139925"/>
            <a:chExt cx="1453178" cy="1855427"/>
          </a:xfrm>
        </p:grpSpPr>
        <p:sp>
          <p:nvSpPr>
            <p:cNvPr id="76" name="Google Shape;348;p46">
              <a:extLst>
                <a:ext uri="{FF2B5EF4-FFF2-40B4-BE49-F238E27FC236}">
                  <a16:creationId xmlns:a16="http://schemas.microsoft.com/office/drawing/2014/main" id="{B0AE83FB-69CF-B2B4-C644-00D547D1D32B}"/>
                </a:ext>
              </a:extLst>
            </p:cNvPr>
            <p:cNvSpPr/>
            <p:nvPr/>
          </p:nvSpPr>
          <p:spPr>
            <a:xfrm>
              <a:off x="6662225" y="1142527"/>
              <a:ext cx="1451177" cy="1852825"/>
            </a:xfrm>
            <a:custGeom>
              <a:avLst/>
              <a:gdLst/>
              <a:ahLst/>
              <a:cxnLst/>
              <a:rect l="l" t="t" r="r" b="b"/>
              <a:pathLst>
                <a:path w="43494" h="55532" extrusionOk="0">
                  <a:moveTo>
                    <a:pt x="38277" y="1"/>
                  </a:moveTo>
                  <a:cubicBezTo>
                    <a:pt x="38226" y="1"/>
                    <a:pt x="38175" y="2"/>
                    <a:pt x="38124" y="6"/>
                  </a:cubicBezTo>
                  <a:lnTo>
                    <a:pt x="21241" y="994"/>
                  </a:lnTo>
                  <a:lnTo>
                    <a:pt x="4358" y="1982"/>
                  </a:lnTo>
                  <a:lnTo>
                    <a:pt x="4310" y="1982"/>
                  </a:lnTo>
                  <a:cubicBezTo>
                    <a:pt x="1869" y="2137"/>
                    <a:pt x="0" y="3518"/>
                    <a:pt x="143" y="5792"/>
                  </a:cubicBezTo>
                  <a:lnTo>
                    <a:pt x="655" y="14519"/>
                  </a:lnTo>
                  <a:lnTo>
                    <a:pt x="1179" y="23258"/>
                  </a:lnTo>
                  <a:cubicBezTo>
                    <a:pt x="1179" y="23282"/>
                    <a:pt x="1191" y="23306"/>
                    <a:pt x="1191" y="23330"/>
                  </a:cubicBezTo>
                  <a:cubicBezTo>
                    <a:pt x="1203" y="23354"/>
                    <a:pt x="2084" y="37843"/>
                    <a:pt x="2084" y="37843"/>
                  </a:cubicBezTo>
                  <a:lnTo>
                    <a:pt x="2929" y="52286"/>
                  </a:lnTo>
                  <a:cubicBezTo>
                    <a:pt x="3032" y="54118"/>
                    <a:pt x="4544" y="55531"/>
                    <a:pt x="6354" y="55531"/>
                  </a:cubicBezTo>
                  <a:cubicBezTo>
                    <a:pt x="6426" y="55531"/>
                    <a:pt x="6499" y="55529"/>
                    <a:pt x="6572" y="55524"/>
                  </a:cubicBezTo>
                  <a:lnTo>
                    <a:pt x="22467" y="54607"/>
                  </a:lnTo>
                  <a:lnTo>
                    <a:pt x="38350" y="53667"/>
                  </a:lnTo>
                  <a:cubicBezTo>
                    <a:pt x="40660" y="53524"/>
                    <a:pt x="42101" y="51833"/>
                    <a:pt x="42565" y="51309"/>
                  </a:cubicBezTo>
                  <a:cubicBezTo>
                    <a:pt x="43184" y="50631"/>
                    <a:pt x="43494" y="49726"/>
                    <a:pt x="43434" y="48809"/>
                  </a:cubicBezTo>
                  <a:lnTo>
                    <a:pt x="42077" y="25568"/>
                  </a:lnTo>
                  <a:lnTo>
                    <a:pt x="40719" y="2315"/>
                  </a:lnTo>
                  <a:cubicBezTo>
                    <a:pt x="40639" y="1009"/>
                    <a:pt x="39567" y="1"/>
                    <a:pt x="38277" y="1"/>
                  </a:cubicBezTo>
                  <a:close/>
                </a:path>
              </a:pathLst>
            </a:custGeom>
            <a:solidFill>
              <a:schemeClr val="dk1"/>
            </a:solidFill>
            <a:ln w="53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95250" dir="30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349;p46">
              <a:extLst>
                <a:ext uri="{FF2B5EF4-FFF2-40B4-BE49-F238E27FC236}">
                  <a16:creationId xmlns:a16="http://schemas.microsoft.com/office/drawing/2014/main" id="{E9422D17-4692-5FB5-EEAD-D155A9900976}"/>
                </a:ext>
              </a:extLst>
            </p:cNvPr>
            <p:cNvSpPr/>
            <p:nvPr/>
          </p:nvSpPr>
          <p:spPr>
            <a:xfrm>
              <a:off x="6727753" y="1142528"/>
              <a:ext cx="1387650" cy="1813054"/>
            </a:xfrm>
            <a:custGeom>
              <a:avLst/>
              <a:gdLst/>
              <a:ahLst/>
              <a:cxnLst/>
              <a:rect l="l" t="t" r="r" b="b"/>
              <a:pathLst>
                <a:path w="41590" h="54340" extrusionOk="0">
                  <a:moveTo>
                    <a:pt x="36313" y="1"/>
                  </a:moveTo>
                  <a:cubicBezTo>
                    <a:pt x="36262" y="1"/>
                    <a:pt x="36211" y="2"/>
                    <a:pt x="36160" y="6"/>
                  </a:cubicBezTo>
                  <a:lnTo>
                    <a:pt x="2394" y="1982"/>
                  </a:lnTo>
                  <a:cubicBezTo>
                    <a:pt x="1036" y="2065"/>
                    <a:pt x="1" y="3220"/>
                    <a:pt x="72" y="4589"/>
                  </a:cubicBezTo>
                  <a:lnTo>
                    <a:pt x="2787" y="51083"/>
                  </a:lnTo>
                  <a:cubicBezTo>
                    <a:pt x="2890" y="52922"/>
                    <a:pt x="4424" y="54339"/>
                    <a:pt x="6244" y="54339"/>
                  </a:cubicBezTo>
                  <a:cubicBezTo>
                    <a:pt x="6310" y="54339"/>
                    <a:pt x="6376" y="54337"/>
                    <a:pt x="6442" y="54334"/>
                  </a:cubicBezTo>
                  <a:lnTo>
                    <a:pt x="38232" y="52464"/>
                  </a:lnTo>
                  <a:cubicBezTo>
                    <a:pt x="40137" y="52357"/>
                    <a:pt x="41589" y="50714"/>
                    <a:pt x="41470" y="48809"/>
                  </a:cubicBezTo>
                  <a:lnTo>
                    <a:pt x="38755" y="2315"/>
                  </a:lnTo>
                  <a:cubicBezTo>
                    <a:pt x="38675" y="1009"/>
                    <a:pt x="37603" y="1"/>
                    <a:pt x="36313" y="1"/>
                  </a:cubicBezTo>
                  <a:close/>
                </a:path>
              </a:pathLst>
            </a:custGeom>
            <a:solidFill>
              <a:schemeClr val="lt1"/>
            </a:solidFill>
            <a:ln w="190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350;p46">
              <a:extLst>
                <a:ext uri="{FF2B5EF4-FFF2-40B4-BE49-F238E27FC236}">
                  <a16:creationId xmlns:a16="http://schemas.microsoft.com/office/drawing/2014/main" id="{B1C91490-79E2-ED85-E489-E1926F4F1DB9}"/>
                </a:ext>
              </a:extLst>
            </p:cNvPr>
            <p:cNvSpPr/>
            <p:nvPr/>
          </p:nvSpPr>
          <p:spPr>
            <a:xfrm>
              <a:off x="6725784" y="1139925"/>
              <a:ext cx="1332398" cy="826718"/>
            </a:xfrm>
            <a:custGeom>
              <a:avLst/>
              <a:gdLst/>
              <a:ahLst/>
              <a:cxnLst/>
              <a:rect l="l" t="t" r="r" b="b"/>
              <a:pathLst>
                <a:path w="39934" h="24778" fill="none" extrusionOk="0">
                  <a:moveTo>
                    <a:pt x="39791" y="19860"/>
                  </a:moveTo>
                  <a:cubicBezTo>
                    <a:pt x="39934" y="22515"/>
                    <a:pt x="1262" y="24777"/>
                    <a:pt x="1107" y="22122"/>
                  </a:cubicBezTo>
                  <a:lnTo>
                    <a:pt x="83" y="4667"/>
                  </a:lnTo>
                  <a:cubicBezTo>
                    <a:pt x="0" y="3310"/>
                    <a:pt x="1036" y="2143"/>
                    <a:pt x="2405" y="2060"/>
                  </a:cubicBezTo>
                  <a:lnTo>
                    <a:pt x="36171" y="84"/>
                  </a:lnTo>
                  <a:cubicBezTo>
                    <a:pt x="37517" y="0"/>
                    <a:pt x="38683" y="1036"/>
                    <a:pt x="38767" y="2393"/>
                  </a:cubicBezTo>
                  <a:close/>
                </a:path>
              </a:pathLst>
            </a:custGeom>
            <a:noFill/>
            <a:ln w="62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351;p46">
              <a:extLst>
                <a:ext uri="{FF2B5EF4-FFF2-40B4-BE49-F238E27FC236}">
                  <a16:creationId xmlns:a16="http://schemas.microsoft.com/office/drawing/2014/main" id="{72F1DE95-E01D-357F-64A1-CDD1AAC3D863}"/>
                </a:ext>
              </a:extLst>
            </p:cNvPr>
            <p:cNvSpPr/>
            <p:nvPr/>
          </p:nvSpPr>
          <p:spPr>
            <a:xfrm>
              <a:off x="6778599" y="1189404"/>
              <a:ext cx="1218023" cy="606075"/>
            </a:xfrm>
            <a:custGeom>
              <a:avLst/>
              <a:gdLst/>
              <a:ahLst/>
              <a:cxnLst/>
              <a:rect l="l" t="t" r="r" b="b"/>
              <a:pathLst>
                <a:path w="36506" h="18165" extrusionOk="0">
                  <a:moveTo>
                    <a:pt x="33478" y="0"/>
                  </a:moveTo>
                  <a:cubicBezTo>
                    <a:pt x="33428" y="0"/>
                    <a:pt x="33377" y="2"/>
                    <a:pt x="33326" y="5"/>
                  </a:cubicBezTo>
                  <a:lnTo>
                    <a:pt x="2203" y="1827"/>
                  </a:lnTo>
                  <a:cubicBezTo>
                    <a:pt x="953" y="1899"/>
                    <a:pt x="1" y="2970"/>
                    <a:pt x="72" y="4220"/>
                  </a:cubicBezTo>
                  <a:lnTo>
                    <a:pt x="822" y="16972"/>
                  </a:lnTo>
                  <a:cubicBezTo>
                    <a:pt x="857" y="17641"/>
                    <a:pt x="1416" y="18164"/>
                    <a:pt x="2089" y="18164"/>
                  </a:cubicBezTo>
                  <a:cubicBezTo>
                    <a:pt x="2111" y="18164"/>
                    <a:pt x="2133" y="18164"/>
                    <a:pt x="2156" y="18162"/>
                  </a:cubicBezTo>
                  <a:lnTo>
                    <a:pt x="35279" y="16210"/>
                  </a:lnTo>
                  <a:cubicBezTo>
                    <a:pt x="35981" y="16174"/>
                    <a:pt x="36505" y="15567"/>
                    <a:pt x="36469" y="14876"/>
                  </a:cubicBezTo>
                  <a:lnTo>
                    <a:pt x="35731" y="2137"/>
                  </a:lnTo>
                  <a:cubicBezTo>
                    <a:pt x="35663" y="926"/>
                    <a:pt x="34663" y="0"/>
                    <a:pt x="33478" y="0"/>
                  </a:cubicBez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352;p46">
              <a:extLst>
                <a:ext uri="{FF2B5EF4-FFF2-40B4-BE49-F238E27FC236}">
                  <a16:creationId xmlns:a16="http://schemas.microsoft.com/office/drawing/2014/main" id="{349065EE-6AA7-2C94-EF4C-B17E09CCAFD4}"/>
                </a:ext>
              </a:extLst>
            </p:cNvPr>
            <p:cNvSpPr/>
            <p:nvPr/>
          </p:nvSpPr>
          <p:spPr>
            <a:xfrm>
              <a:off x="6895373" y="2043991"/>
              <a:ext cx="174833" cy="173698"/>
            </a:xfrm>
            <a:custGeom>
              <a:avLst/>
              <a:gdLst/>
              <a:ahLst/>
              <a:cxnLst/>
              <a:rect l="l" t="t" r="r" b="b"/>
              <a:pathLst>
                <a:path w="5240" h="5206" extrusionOk="0">
                  <a:moveTo>
                    <a:pt x="4435" y="0"/>
                  </a:moveTo>
                  <a:cubicBezTo>
                    <a:pt x="4422" y="0"/>
                    <a:pt x="4408" y="1"/>
                    <a:pt x="4394" y="2"/>
                  </a:cubicBezTo>
                  <a:lnTo>
                    <a:pt x="537" y="240"/>
                  </a:lnTo>
                  <a:cubicBezTo>
                    <a:pt x="227" y="264"/>
                    <a:pt x="1" y="526"/>
                    <a:pt x="25" y="823"/>
                  </a:cubicBezTo>
                  <a:lnTo>
                    <a:pt x="263" y="4681"/>
                  </a:lnTo>
                  <a:cubicBezTo>
                    <a:pt x="275" y="4983"/>
                    <a:pt x="524" y="5205"/>
                    <a:pt x="823" y="5205"/>
                  </a:cubicBezTo>
                  <a:cubicBezTo>
                    <a:pt x="831" y="5205"/>
                    <a:pt x="839" y="5205"/>
                    <a:pt x="846" y="5205"/>
                  </a:cubicBezTo>
                  <a:lnTo>
                    <a:pt x="4704" y="4967"/>
                  </a:lnTo>
                  <a:cubicBezTo>
                    <a:pt x="5002" y="4943"/>
                    <a:pt x="5240" y="4681"/>
                    <a:pt x="5216" y="4371"/>
                  </a:cubicBezTo>
                  <a:lnTo>
                    <a:pt x="4978" y="526"/>
                  </a:lnTo>
                  <a:cubicBezTo>
                    <a:pt x="4955" y="230"/>
                    <a:pt x="4716" y="0"/>
                    <a:pt x="4435" y="0"/>
                  </a:cubicBezTo>
                  <a:close/>
                </a:path>
              </a:pathLst>
            </a:custGeom>
            <a:solidFill>
              <a:schemeClr val="lt2"/>
            </a:solidFill>
            <a:ln w="62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353;p46">
              <a:extLst>
                <a:ext uri="{FF2B5EF4-FFF2-40B4-BE49-F238E27FC236}">
                  <a16:creationId xmlns:a16="http://schemas.microsoft.com/office/drawing/2014/main" id="{DCC1D737-9A4F-3C04-17E7-40576899AA8F}"/>
                </a:ext>
              </a:extLst>
            </p:cNvPr>
            <p:cNvSpPr/>
            <p:nvPr/>
          </p:nvSpPr>
          <p:spPr>
            <a:xfrm>
              <a:off x="6909286" y="2265295"/>
              <a:ext cx="174432" cy="173631"/>
            </a:xfrm>
            <a:custGeom>
              <a:avLst/>
              <a:gdLst/>
              <a:ahLst/>
              <a:cxnLst/>
              <a:rect l="l" t="t" r="r" b="b"/>
              <a:pathLst>
                <a:path w="5228" h="5204" extrusionOk="0">
                  <a:moveTo>
                    <a:pt x="4406" y="0"/>
                  </a:moveTo>
                  <a:cubicBezTo>
                    <a:pt x="4398" y="0"/>
                    <a:pt x="4390" y="0"/>
                    <a:pt x="4382" y="1"/>
                  </a:cubicBezTo>
                  <a:lnTo>
                    <a:pt x="536" y="239"/>
                  </a:lnTo>
                  <a:cubicBezTo>
                    <a:pt x="227" y="262"/>
                    <a:pt x="1" y="524"/>
                    <a:pt x="13" y="834"/>
                  </a:cubicBezTo>
                  <a:lnTo>
                    <a:pt x="251" y="4680"/>
                  </a:lnTo>
                  <a:cubicBezTo>
                    <a:pt x="274" y="4981"/>
                    <a:pt x="523" y="5204"/>
                    <a:pt x="812" y="5204"/>
                  </a:cubicBezTo>
                  <a:cubicBezTo>
                    <a:pt x="819" y="5204"/>
                    <a:pt x="827" y="5204"/>
                    <a:pt x="834" y="5204"/>
                  </a:cubicBezTo>
                  <a:lnTo>
                    <a:pt x="4692" y="4965"/>
                  </a:lnTo>
                  <a:cubicBezTo>
                    <a:pt x="5001" y="4942"/>
                    <a:pt x="5228" y="4680"/>
                    <a:pt x="5216" y="4370"/>
                  </a:cubicBezTo>
                  <a:lnTo>
                    <a:pt x="4978" y="524"/>
                  </a:lnTo>
                  <a:cubicBezTo>
                    <a:pt x="4954" y="223"/>
                    <a:pt x="4705" y="0"/>
                    <a:pt x="4406" y="0"/>
                  </a:cubicBezTo>
                  <a:close/>
                </a:path>
              </a:pathLst>
            </a:custGeom>
            <a:solidFill>
              <a:schemeClr val="lt2"/>
            </a:solidFill>
            <a:ln w="62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354;p46">
              <a:extLst>
                <a:ext uri="{FF2B5EF4-FFF2-40B4-BE49-F238E27FC236}">
                  <a16:creationId xmlns:a16="http://schemas.microsoft.com/office/drawing/2014/main" id="{58F7C596-8F55-F89D-B94C-15FA0DA3CA2F}"/>
                </a:ext>
              </a:extLst>
            </p:cNvPr>
            <p:cNvSpPr/>
            <p:nvPr/>
          </p:nvSpPr>
          <p:spPr>
            <a:xfrm>
              <a:off x="6922798" y="2486899"/>
              <a:ext cx="174833" cy="173331"/>
            </a:xfrm>
            <a:custGeom>
              <a:avLst/>
              <a:gdLst/>
              <a:ahLst/>
              <a:cxnLst/>
              <a:rect l="l" t="t" r="r" b="b"/>
              <a:pathLst>
                <a:path w="5240" h="5195" extrusionOk="0">
                  <a:moveTo>
                    <a:pt x="4439" y="0"/>
                  </a:moveTo>
                  <a:cubicBezTo>
                    <a:pt x="4424" y="0"/>
                    <a:pt x="4409" y="1"/>
                    <a:pt x="4394" y="2"/>
                  </a:cubicBezTo>
                  <a:lnTo>
                    <a:pt x="536" y="240"/>
                  </a:lnTo>
                  <a:cubicBezTo>
                    <a:pt x="239" y="252"/>
                    <a:pt x="1" y="514"/>
                    <a:pt x="24" y="824"/>
                  </a:cubicBezTo>
                  <a:lnTo>
                    <a:pt x="262" y="4681"/>
                  </a:lnTo>
                  <a:cubicBezTo>
                    <a:pt x="274" y="4965"/>
                    <a:pt x="513" y="5195"/>
                    <a:pt x="803" y="5195"/>
                  </a:cubicBezTo>
                  <a:cubicBezTo>
                    <a:pt x="817" y="5195"/>
                    <a:pt x="832" y="5194"/>
                    <a:pt x="846" y="5193"/>
                  </a:cubicBezTo>
                  <a:lnTo>
                    <a:pt x="4703" y="4955"/>
                  </a:lnTo>
                  <a:cubicBezTo>
                    <a:pt x="5001" y="4931"/>
                    <a:pt x="5239" y="4669"/>
                    <a:pt x="5215" y="4372"/>
                  </a:cubicBezTo>
                  <a:lnTo>
                    <a:pt x="4977" y="514"/>
                  </a:lnTo>
                  <a:cubicBezTo>
                    <a:pt x="4966" y="220"/>
                    <a:pt x="4728" y="0"/>
                    <a:pt x="4439" y="0"/>
                  </a:cubicBezTo>
                  <a:close/>
                </a:path>
              </a:pathLst>
            </a:custGeom>
            <a:solidFill>
              <a:schemeClr val="lt2"/>
            </a:solidFill>
            <a:ln w="62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355;p46">
              <a:extLst>
                <a:ext uri="{FF2B5EF4-FFF2-40B4-BE49-F238E27FC236}">
                  <a16:creationId xmlns:a16="http://schemas.microsoft.com/office/drawing/2014/main" id="{2594D28F-01AC-E3F8-6CD2-6B1761D502AB}"/>
                </a:ext>
              </a:extLst>
            </p:cNvPr>
            <p:cNvSpPr/>
            <p:nvPr/>
          </p:nvSpPr>
          <p:spPr>
            <a:xfrm>
              <a:off x="7116643" y="2030478"/>
              <a:ext cx="174833" cy="173331"/>
            </a:xfrm>
            <a:custGeom>
              <a:avLst/>
              <a:gdLst/>
              <a:ahLst/>
              <a:cxnLst/>
              <a:rect l="l" t="t" r="r" b="b"/>
              <a:pathLst>
                <a:path w="5240" h="5195" extrusionOk="0">
                  <a:moveTo>
                    <a:pt x="4439" y="0"/>
                  </a:moveTo>
                  <a:cubicBezTo>
                    <a:pt x="4424" y="0"/>
                    <a:pt x="4409" y="1"/>
                    <a:pt x="4394" y="2"/>
                  </a:cubicBezTo>
                  <a:lnTo>
                    <a:pt x="537" y="240"/>
                  </a:lnTo>
                  <a:cubicBezTo>
                    <a:pt x="239" y="252"/>
                    <a:pt x="1" y="514"/>
                    <a:pt x="25" y="823"/>
                  </a:cubicBezTo>
                  <a:lnTo>
                    <a:pt x="263" y="4681"/>
                  </a:lnTo>
                  <a:cubicBezTo>
                    <a:pt x="274" y="4965"/>
                    <a:pt x="513" y="5195"/>
                    <a:pt x="803" y="5195"/>
                  </a:cubicBezTo>
                  <a:cubicBezTo>
                    <a:pt x="818" y="5195"/>
                    <a:pt x="832" y="5194"/>
                    <a:pt x="846" y="5193"/>
                  </a:cubicBezTo>
                  <a:lnTo>
                    <a:pt x="4704" y="4955"/>
                  </a:lnTo>
                  <a:cubicBezTo>
                    <a:pt x="5001" y="4931"/>
                    <a:pt x="5240" y="4669"/>
                    <a:pt x="5216" y="4372"/>
                  </a:cubicBezTo>
                  <a:lnTo>
                    <a:pt x="4978" y="514"/>
                  </a:lnTo>
                  <a:cubicBezTo>
                    <a:pt x="4966" y="219"/>
                    <a:pt x="4728" y="0"/>
                    <a:pt x="4439" y="0"/>
                  </a:cubicBezTo>
                  <a:close/>
                </a:path>
              </a:pathLst>
            </a:custGeom>
            <a:solidFill>
              <a:schemeClr val="lt2"/>
            </a:solidFill>
            <a:ln w="62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356;p46">
              <a:extLst>
                <a:ext uri="{FF2B5EF4-FFF2-40B4-BE49-F238E27FC236}">
                  <a16:creationId xmlns:a16="http://schemas.microsoft.com/office/drawing/2014/main" id="{173197B4-73A6-B0DF-63A3-5BBBF2A8B4DE}"/>
                </a:ext>
              </a:extLst>
            </p:cNvPr>
            <p:cNvSpPr/>
            <p:nvPr/>
          </p:nvSpPr>
          <p:spPr>
            <a:xfrm>
              <a:off x="7130556" y="2251749"/>
              <a:ext cx="174432" cy="173331"/>
            </a:xfrm>
            <a:custGeom>
              <a:avLst/>
              <a:gdLst/>
              <a:ahLst/>
              <a:cxnLst/>
              <a:rect l="l" t="t" r="r" b="b"/>
              <a:pathLst>
                <a:path w="5228" h="5195" extrusionOk="0">
                  <a:moveTo>
                    <a:pt x="4425" y="0"/>
                  </a:moveTo>
                  <a:cubicBezTo>
                    <a:pt x="4411" y="0"/>
                    <a:pt x="4396" y="1"/>
                    <a:pt x="4382" y="2"/>
                  </a:cubicBezTo>
                  <a:lnTo>
                    <a:pt x="536" y="240"/>
                  </a:lnTo>
                  <a:cubicBezTo>
                    <a:pt x="227" y="252"/>
                    <a:pt x="0" y="514"/>
                    <a:pt x="12" y="823"/>
                  </a:cubicBezTo>
                  <a:lnTo>
                    <a:pt x="251" y="4681"/>
                  </a:lnTo>
                  <a:cubicBezTo>
                    <a:pt x="273" y="4975"/>
                    <a:pt x="511" y="5195"/>
                    <a:pt x="801" y="5195"/>
                  </a:cubicBezTo>
                  <a:cubicBezTo>
                    <a:pt x="816" y="5195"/>
                    <a:pt x="831" y="5194"/>
                    <a:pt x="846" y="5193"/>
                  </a:cubicBezTo>
                  <a:lnTo>
                    <a:pt x="4692" y="4955"/>
                  </a:lnTo>
                  <a:cubicBezTo>
                    <a:pt x="5001" y="4943"/>
                    <a:pt x="5227" y="4681"/>
                    <a:pt x="5215" y="4371"/>
                  </a:cubicBezTo>
                  <a:lnTo>
                    <a:pt x="4977" y="514"/>
                  </a:lnTo>
                  <a:cubicBezTo>
                    <a:pt x="4955" y="230"/>
                    <a:pt x="4715" y="0"/>
                    <a:pt x="4425" y="0"/>
                  </a:cubicBezTo>
                  <a:close/>
                </a:path>
              </a:pathLst>
            </a:custGeom>
            <a:solidFill>
              <a:schemeClr val="lt2"/>
            </a:solidFill>
            <a:ln w="62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357;p46">
              <a:extLst>
                <a:ext uri="{FF2B5EF4-FFF2-40B4-BE49-F238E27FC236}">
                  <a16:creationId xmlns:a16="http://schemas.microsoft.com/office/drawing/2014/main" id="{5356795E-CCBF-38F9-1894-26920D73994C}"/>
                </a:ext>
              </a:extLst>
            </p:cNvPr>
            <p:cNvSpPr/>
            <p:nvPr/>
          </p:nvSpPr>
          <p:spPr>
            <a:xfrm>
              <a:off x="7144069" y="2472986"/>
              <a:ext cx="174833" cy="173698"/>
            </a:xfrm>
            <a:custGeom>
              <a:avLst/>
              <a:gdLst/>
              <a:ahLst/>
              <a:cxnLst/>
              <a:rect l="l" t="t" r="r" b="b"/>
              <a:pathLst>
                <a:path w="5240" h="5206" extrusionOk="0">
                  <a:moveTo>
                    <a:pt x="4436" y="1"/>
                  </a:moveTo>
                  <a:cubicBezTo>
                    <a:pt x="4422" y="1"/>
                    <a:pt x="4408" y="1"/>
                    <a:pt x="4394" y="2"/>
                  </a:cubicBezTo>
                  <a:lnTo>
                    <a:pt x="536" y="241"/>
                  </a:lnTo>
                  <a:cubicBezTo>
                    <a:pt x="238" y="264"/>
                    <a:pt x="0" y="526"/>
                    <a:pt x="24" y="824"/>
                  </a:cubicBezTo>
                  <a:lnTo>
                    <a:pt x="262" y="4682"/>
                  </a:lnTo>
                  <a:cubicBezTo>
                    <a:pt x="285" y="4983"/>
                    <a:pt x="535" y="5206"/>
                    <a:pt x="823" y="5206"/>
                  </a:cubicBezTo>
                  <a:cubicBezTo>
                    <a:pt x="831" y="5206"/>
                    <a:pt x="838" y="5206"/>
                    <a:pt x="846" y="5205"/>
                  </a:cubicBezTo>
                  <a:lnTo>
                    <a:pt x="4703" y="4955"/>
                  </a:lnTo>
                  <a:cubicBezTo>
                    <a:pt x="5013" y="4944"/>
                    <a:pt x="5239" y="4682"/>
                    <a:pt x="5215" y="4372"/>
                  </a:cubicBezTo>
                  <a:lnTo>
                    <a:pt x="4977" y="526"/>
                  </a:lnTo>
                  <a:cubicBezTo>
                    <a:pt x="4966" y="231"/>
                    <a:pt x="4727" y="1"/>
                    <a:pt x="4436" y="1"/>
                  </a:cubicBezTo>
                  <a:close/>
                </a:path>
              </a:pathLst>
            </a:custGeom>
            <a:solidFill>
              <a:schemeClr val="lt2"/>
            </a:solidFill>
            <a:ln w="62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358;p46">
              <a:extLst>
                <a:ext uri="{FF2B5EF4-FFF2-40B4-BE49-F238E27FC236}">
                  <a16:creationId xmlns:a16="http://schemas.microsoft.com/office/drawing/2014/main" id="{629F2CEA-0154-808E-AD17-69D8DDF03881}"/>
                </a:ext>
              </a:extLst>
            </p:cNvPr>
            <p:cNvSpPr/>
            <p:nvPr/>
          </p:nvSpPr>
          <p:spPr>
            <a:xfrm>
              <a:off x="7337914" y="2016565"/>
              <a:ext cx="174833" cy="173365"/>
            </a:xfrm>
            <a:custGeom>
              <a:avLst/>
              <a:gdLst/>
              <a:ahLst/>
              <a:cxnLst/>
              <a:rect l="l" t="t" r="r" b="b"/>
              <a:pathLst>
                <a:path w="5240" h="5196" extrusionOk="0">
                  <a:moveTo>
                    <a:pt x="4437" y="1"/>
                  </a:moveTo>
                  <a:cubicBezTo>
                    <a:pt x="4422" y="1"/>
                    <a:pt x="4408" y="1"/>
                    <a:pt x="4394" y="2"/>
                  </a:cubicBezTo>
                  <a:lnTo>
                    <a:pt x="548" y="240"/>
                  </a:lnTo>
                  <a:cubicBezTo>
                    <a:pt x="239" y="264"/>
                    <a:pt x="1" y="526"/>
                    <a:pt x="24" y="824"/>
                  </a:cubicBezTo>
                  <a:lnTo>
                    <a:pt x="262" y="4681"/>
                  </a:lnTo>
                  <a:cubicBezTo>
                    <a:pt x="285" y="4976"/>
                    <a:pt x="523" y="5195"/>
                    <a:pt x="803" y="5195"/>
                  </a:cubicBezTo>
                  <a:cubicBezTo>
                    <a:pt x="817" y="5195"/>
                    <a:pt x="831" y="5194"/>
                    <a:pt x="846" y="5193"/>
                  </a:cubicBezTo>
                  <a:lnTo>
                    <a:pt x="4704" y="4955"/>
                  </a:lnTo>
                  <a:cubicBezTo>
                    <a:pt x="5013" y="4943"/>
                    <a:pt x="5239" y="4681"/>
                    <a:pt x="5227" y="4372"/>
                  </a:cubicBezTo>
                  <a:lnTo>
                    <a:pt x="4977" y="514"/>
                  </a:lnTo>
                  <a:cubicBezTo>
                    <a:pt x="4966" y="230"/>
                    <a:pt x="4727" y="1"/>
                    <a:pt x="4437" y="1"/>
                  </a:cubicBezTo>
                  <a:close/>
                </a:path>
              </a:pathLst>
            </a:custGeom>
            <a:solidFill>
              <a:schemeClr val="lt2"/>
            </a:solidFill>
            <a:ln w="62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359;p46">
              <a:extLst>
                <a:ext uri="{FF2B5EF4-FFF2-40B4-BE49-F238E27FC236}">
                  <a16:creationId xmlns:a16="http://schemas.microsoft.com/office/drawing/2014/main" id="{1263A11C-D12C-D03C-D1CE-233955EB5A02}"/>
                </a:ext>
              </a:extLst>
            </p:cNvPr>
            <p:cNvSpPr/>
            <p:nvPr/>
          </p:nvSpPr>
          <p:spPr>
            <a:xfrm>
              <a:off x="7351827" y="2237869"/>
              <a:ext cx="174799" cy="173665"/>
            </a:xfrm>
            <a:custGeom>
              <a:avLst/>
              <a:gdLst/>
              <a:ahLst/>
              <a:cxnLst/>
              <a:rect l="l" t="t" r="r" b="b"/>
              <a:pathLst>
                <a:path w="5239" h="5205" extrusionOk="0">
                  <a:moveTo>
                    <a:pt x="4416" y="1"/>
                  </a:moveTo>
                  <a:cubicBezTo>
                    <a:pt x="4409" y="1"/>
                    <a:pt x="4401" y="1"/>
                    <a:pt x="4394" y="1"/>
                  </a:cubicBezTo>
                  <a:lnTo>
                    <a:pt x="536" y="239"/>
                  </a:lnTo>
                  <a:cubicBezTo>
                    <a:pt x="226" y="263"/>
                    <a:pt x="0" y="525"/>
                    <a:pt x="24" y="834"/>
                  </a:cubicBezTo>
                  <a:lnTo>
                    <a:pt x="262" y="4680"/>
                  </a:lnTo>
                  <a:cubicBezTo>
                    <a:pt x="274" y="4982"/>
                    <a:pt x="523" y="5204"/>
                    <a:pt x="822" y="5204"/>
                  </a:cubicBezTo>
                  <a:cubicBezTo>
                    <a:pt x="830" y="5204"/>
                    <a:pt x="838" y="5204"/>
                    <a:pt x="846" y="5204"/>
                  </a:cubicBezTo>
                  <a:lnTo>
                    <a:pt x="4703" y="4966"/>
                  </a:lnTo>
                  <a:cubicBezTo>
                    <a:pt x="5001" y="4942"/>
                    <a:pt x="5239" y="4680"/>
                    <a:pt x="5215" y="4371"/>
                  </a:cubicBezTo>
                  <a:lnTo>
                    <a:pt x="4977" y="525"/>
                  </a:lnTo>
                  <a:cubicBezTo>
                    <a:pt x="4954" y="223"/>
                    <a:pt x="4704" y="1"/>
                    <a:pt x="4416" y="1"/>
                  </a:cubicBezTo>
                  <a:close/>
                </a:path>
              </a:pathLst>
            </a:custGeom>
            <a:solidFill>
              <a:schemeClr val="lt2"/>
            </a:solidFill>
            <a:ln w="62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360;p46">
              <a:extLst>
                <a:ext uri="{FF2B5EF4-FFF2-40B4-BE49-F238E27FC236}">
                  <a16:creationId xmlns:a16="http://schemas.microsoft.com/office/drawing/2014/main" id="{7BC88981-62C9-CDA1-BA0D-664581B0167B}"/>
                </a:ext>
              </a:extLst>
            </p:cNvPr>
            <p:cNvSpPr/>
            <p:nvPr/>
          </p:nvSpPr>
          <p:spPr>
            <a:xfrm>
              <a:off x="7365339" y="2459140"/>
              <a:ext cx="174799" cy="173698"/>
            </a:xfrm>
            <a:custGeom>
              <a:avLst/>
              <a:gdLst/>
              <a:ahLst/>
              <a:cxnLst/>
              <a:rect l="l" t="t" r="r" b="b"/>
              <a:pathLst>
                <a:path w="5239" h="5206" extrusionOk="0">
                  <a:moveTo>
                    <a:pt x="4417" y="0"/>
                  </a:moveTo>
                  <a:cubicBezTo>
                    <a:pt x="4409" y="0"/>
                    <a:pt x="4401" y="0"/>
                    <a:pt x="4393" y="1"/>
                  </a:cubicBezTo>
                  <a:lnTo>
                    <a:pt x="548" y="239"/>
                  </a:lnTo>
                  <a:cubicBezTo>
                    <a:pt x="238" y="263"/>
                    <a:pt x="0" y="525"/>
                    <a:pt x="24" y="834"/>
                  </a:cubicBezTo>
                  <a:lnTo>
                    <a:pt x="262" y="4680"/>
                  </a:lnTo>
                  <a:cubicBezTo>
                    <a:pt x="285" y="4975"/>
                    <a:pt x="524" y="5205"/>
                    <a:pt x="804" y="5205"/>
                  </a:cubicBezTo>
                  <a:cubicBezTo>
                    <a:pt x="818" y="5205"/>
                    <a:pt x="832" y="5205"/>
                    <a:pt x="845" y="5204"/>
                  </a:cubicBezTo>
                  <a:lnTo>
                    <a:pt x="4703" y="4966"/>
                  </a:lnTo>
                  <a:cubicBezTo>
                    <a:pt x="5013" y="4942"/>
                    <a:pt x="5239" y="4680"/>
                    <a:pt x="5227" y="4382"/>
                  </a:cubicBezTo>
                  <a:lnTo>
                    <a:pt x="4977" y="525"/>
                  </a:lnTo>
                  <a:cubicBezTo>
                    <a:pt x="4965" y="223"/>
                    <a:pt x="4716" y="0"/>
                    <a:pt x="4417" y="0"/>
                  </a:cubicBezTo>
                  <a:close/>
                </a:path>
              </a:pathLst>
            </a:custGeom>
            <a:solidFill>
              <a:schemeClr val="lt2"/>
            </a:solidFill>
            <a:ln w="62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361;p46">
              <a:extLst>
                <a:ext uri="{FF2B5EF4-FFF2-40B4-BE49-F238E27FC236}">
                  <a16:creationId xmlns:a16="http://schemas.microsoft.com/office/drawing/2014/main" id="{51A9AFF8-6975-EBE2-DE0E-8AD7A30B87BC}"/>
                </a:ext>
              </a:extLst>
            </p:cNvPr>
            <p:cNvSpPr/>
            <p:nvPr/>
          </p:nvSpPr>
          <p:spPr>
            <a:xfrm>
              <a:off x="7559184" y="2002719"/>
              <a:ext cx="174833" cy="173698"/>
            </a:xfrm>
            <a:custGeom>
              <a:avLst/>
              <a:gdLst/>
              <a:ahLst/>
              <a:cxnLst/>
              <a:rect l="l" t="t" r="r" b="b"/>
              <a:pathLst>
                <a:path w="5240" h="5206" extrusionOk="0">
                  <a:moveTo>
                    <a:pt x="4417" y="0"/>
                  </a:moveTo>
                  <a:cubicBezTo>
                    <a:pt x="4409" y="0"/>
                    <a:pt x="4402" y="0"/>
                    <a:pt x="4394" y="0"/>
                  </a:cubicBezTo>
                  <a:lnTo>
                    <a:pt x="548" y="251"/>
                  </a:lnTo>
                  <a:cubicBezTo>
                    <a:pt x="238" y="262"/>
                    <a:pt x="0" y="524"/>
                    <a:pt x="24" y="834"/>
                  </a:cubicBezTo>
                  <a:lnTo>
                    <a:pt x="262" y="4680"/>
                  </a:lnTo>
                  <a:cubicBezTo>
                    <a:pt x="285" y="4975"/>
                    <a:pt x="524" y="5205"/>
                    <a:pt x="805" y="5205"/>
                  </a:cubicBezTo>
                  <a:cubicBezTo>
                    <a:pt x="818" y="5205"/>
                    <a:pt x="832" y="5205"/>
                    <a:pt x="846" y="5204"/>
                  </a:cubicBezTo>
                  <a:lnTo>
                    <a:pt x="4703" y="4965"/>
                  </a:lnTo>
                  <a:cubicBezTo>
                    <a:pt x="5013" y="4942"/>
                    <a:pt x="5239" y="4680"/>
                    <a:pt x="5227" y="4382"/>
                  </a:cubicBezTo>
                  <a:lnTo>
                    <a:pt x="4989" y="524"/>
                  </a:lnTo>
                  <a:cubicBezTo>
                    <a:pt x="4966" y="223"/>
                    <a:pt x="4716" y="0"/>
                    <a:pt x="4417" y="0"/>
                  </a:cubicBezTo>
                  <a:close/>
                </a:path>
              </a:pathLst>
            </a:custGeom>
            <a:solidFill>
              <a:schemeClr val="lt2"/>
            </a:solidFill>
            <a:ln w="62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362;p46">
              <a:extLst>
                <a:ext uri="{FF2B5EF4-FFF2-40B4-BE49-F238E27FC236}">
                  <a16:creationId xmlns:a16="http://schemas.microsoft.com/office/drawing/2014/main" id="{6B530EF3-4DE3-A1D1-30B3-C819CECB4664}"/>
                </a:ext>
              </a:extLst>
            </p:cNvPr>
            <p:cNvSpPr/>
            <p:nvPr/>
          </p:nvSpPr>
          <p:spPr>
            <a:xfrm>
              <a:off x="7573464" y="2225091"/>
              <a:ext cx="187545" cy="392673"/>
            </a:xfrm>
            <a:custGeom>
              <a:avLst/>
              <a:gdLst/>
              <a:ahLst/>
              <a:cxnLst/>
              <a:rect l="l" t="t" r="r" b="b"/>
              <a:pathLst>
                <a:path w="5621" h="11769" extrusionOk="0">
                  <a:moveTo>
                    <a:pt x="3961" y="1"/>
                  </a:moveTo>
                  <a:cubicBezTo>
                    <a:pt x="3939" y="1"/>
                    <a:pt x="3917" y="2"/>
                    <a:pt x="3894" y="3"/>
                  </a:cubicBezTo>
                  <a:lnTo>
                    <a:pt x="1001" y="182"/>
                  </a:lnTo>
                  <a:cubicBezTo>
                    <a:pt x="430" y="217"/>
                    <a:pt x="1" y="705"/>
                    <a:pt x="37" y="1277"/>
                  </a:cubicBezTo>
                  <a:lnTo>
                    <a:pt x="620" y="10802"/>
                  </a:lnTo>
                  <a:cubicBezTo>
                    <a:pt x="654" y="11351"/>
                    <a:pt x="1118" y="11768"/>
                    <a:pt x="1661" y="11768"/>
                  </a:cubicBezTo>
                  <a:cubicBezTo>
                    <a:pt x="1683" y="11768"/>
                    <a:pt x="1705" y="11768"/>
                    <a:pt x="1727" y="11766"/>
                  </a:cubicBezTo>
                  <a:lnTo>
                    <a:pt x="4609" y="11588"/>
                  </a:lnTo>
                  <a:cubicBezTo>
                    <a:pt x="5180" y="11552"/>
                    <a:pt x="5621" y="11064"/>
                    <a:pt x="5585" y="10492"/>
                  </a:cubicBezTo>
                  <a:lnTo>
                    <a:pt x="4990" y="967"/>
                  </a:lnTo>
                  <a:cubicBezTo>
                    <a:pt x="4955" y="418"/>
                    <a:pt x="4503" y="1"/>
                    <a:pt x="3961" y="1"/>
                  </a:cubicBezTo>
                  <a:close/>
                </a:path>
              </a:pathLst>
            </a:custGeom>
            <a:solidFill>
              <a:schemeClr val="lt2"/>
            </a:solidFill>
            <a:ln w="62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363;p46">
              <a:extLst>
                <a:ext uri="{FF2B5EF4-FFF2-40B4-BE49-F238E27FC236}">
                  <a16:creationId xmlns:a16="http://schemas.microsoft.com/office/drawing/2014/main" id="{8C4B63A6-0E7C-F2F5-BE2D-0097DE65F994}"/>
                </a:ext>
              </a:extLst>
            </p:cNvPr>
            <p:cNvSpPr/>
            <p:nvPr/>
          </p:nvSpPr>
          <p:spPr>
            <a:xfrm>
              <a:off x="7780855" y="1989174"/>
              <a:ext cx="174399" cy="173331"/>
            </a:xfrm>
            <a:custGeom>
              <a:avLst/>
              <a:gdLst/>
              <a:ahLst/>
              <a:cxnLst/>
              <a:rect l="l" t="t" r="r" b="b"/>
              <a:pathLst>
                <a:path w="5227" h="5195" extrusionOk="0">
                  <a:moveTo>
                    <a:pt x="4424" y="0"/>
                  </a:moveTo>
                  <a:cubicBezTo>
                    <a:pt x="4410" y="0"/>
                    <a:pt x="4396" y="1"/>
                    <a:pt x="4382" y="2"/>
                  </a:cubicBezTo>
                  <a:lnTo>
                    <a:pt x="536" y="240"/>
                  </a:lnTo>
                  <a:cubicBezTo>
                    <a:pt x="226" y="264"/>
                    <a:pt x="0" y="526"/>
                    <a:pt x="12" y="823"/>
                  </a:cubicBezTo>
                  <a:lnTo>
                    <a:pt x="250" y="4681"/>
                  </a:lnTo>
                  <a:cubicBezTo>
                    <a:pt x="273" y="4975"/>
                    <a:pt x="511" y="5195"/>
                    <a:pt x="801" y="5195"/>
                  </a:cubicBezTo>
                  <a:cubicBezTo>
                    <a:pt x="815" y="5195"/>
                    <a:pt x="830" y="5194"/>
                    <a:pt x="845" y="5193"/>
                  </a:cubicBezTo>
                  <a:lnTo>
                    <a:pt x="4691" y="4955"/>
                  </a:lnTo>
                  <a:cubicBezTo>
                    <a:pt x="5001" y="4943"/>
                    <a:pt x="5227" y="4681"/>
                    <a:pt x="5215" y="4371"/>
                  </a:cubicBezTo>
                  <a:lnTo>
                    <a:pt x="4977" y="514"/>
                  </a:lnTo>
                  <a:cubicBezTo>
                    <a:pt x="4954" y="230"/>
                    <a:pt x="4715" y="0"/>
                    <a:pt x="4424" y="0"/>
                  </a:cubicBezTo>
                  <a:close/>
                </a:path>
              </a:pathLst>
            </a:custGeom>
            <a:solidFill>
              <a:schemeClr val="lt2"/>
            </a:solidFill>
            <a:ln w="62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364;p46">
              <a:extLst>
                <a:ext uri="{FF2B5EF4-FFF2-40B4-BE49-F238E27FC236}">
                  <a16:creationId xmlns:a16="http://schemas.microsoft.com/office/drawing/2014/main" id="{A229BF5B-9CA0-AEE1-F427-CEC1EA348E10}"/>
                </a:ext>
              </a:extLst>
            </p:cNvPr>
            <p:cNvSpPr/>
            <p:nvPr/>
          </p:nvSpPr>
          <p:spPr>
            <a:xfrm>
              <a:off x="7794334" y="2210411"/>
              <a:ext cx="174833" cy="173698"/>
            </a:xfrm>
            <a:custGeom>
              <a:avLst/>
              <a:gdLst/>
              <a:ahLst/>
              <a:cxnLst/>
              <a:rect l="l" t="t" r="r" b="b"/>
              <a:pathLst>
                <a:path w="5240" h="5206" extrusionOk="0">
                  <a:moveTo>
                    <a:pt x="4437" y="1"/>
                  </a:moveTo>
                  <a:cubicBezTo>
                    <a:pt x="4423" y="1"/>
                    <a:pt x="4409" y="1"/>
                    <a:pt x="4394" y="2"/>
                  </a:cubicBezTo>
                  <a:lnTo>
                    <a:pt x="537" y="241"/>
                  </a:lnTo>
                  <a:cubicBezTo>
                    <a:pt x="239" y="264"/>
                    <a:pt x="1" y="526"/>
                    <a:pt x="25" y="824"/>
                  </a:cubicBezTo>
                  <a:lnTo>
                    <a:pt x="263" y="4682"/>
                  </a:lnTo>
                  <a:cubicBezTo>
                    <a:pt x="286" y="4983"/>
                    <a:pt x="524" y="5206"/>
                    <a:pt x="823" y="5206"/>
                  </a:cubicBezTo>
                  <a:cubicBezTo>
                    <a:pt x="831" y="5206"/>
                    <a:pt x="838" y="5206"/>
                    <a:pt x="846" y="5205"/>
                  </a:cubicBezTo>
                  <a:lnTo>
                    <a:pt x="4704" y="4967"/>
                  </a:lnTo>
                  <a:cubicBezTo>
                    <a:pt x="5013" y="4944"/>
                    <a:pt x="5240" y="4682"/>
                    <a:pt x="5216" y="4372"/>
                  </a:cubicBezTo>
                  <a:lnTo>
                    <a:pt x="4978" y="526"/>
                  </a:lnTo>
                  <a:cubicBezTo>
                    <a:pt x="4966" y="231"/>
                    <a:pt x="4727" y="1"/>
                    <a:pt x="4437" y="1"/>
                  </a:cubicBezTo>
                  <a:close/>
                </a:path>
              </a:pathLst>
            </a:custGeom>
            <a:solidFill>
              <a:schemeClr val="lt2"/>
            </a:solidFill>
            <a:ln w="62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365;p46">
              <a:extLst>
                <a:ext uri="{FF2B5EF4-FFF2-40B4-BE49-F238E27FC236}">
                  <a16:creationId xmlns:a16="http://schemas.microsoft.com/office/drawing/2014/main" id="{748E1693-9783-5500-C3BD-8C3E734B5513}"/>
                </a:ext>
              </a:extLst>
            </p:cNvPr>
            <p:cNvSpPr/>
            <p:nvPr/>
          </p:nvSpPr>
          <p:spPr>
            <a:xfrm>
              <a:off x="7808247" y="2431714"/>
              <a:ext cx="174833" cy="173665"/>
            </a:xfrm>
            <a:custGeom>
              <a:avLst/>
              <a:gdLst/>
              <a:ahLst/>
              <a:cxnLst/>
              <a:rect l="l" t="t" r="r" b="b"/>
              <a:pathLst>
                <a:path w="5240" h="5205" extrusionOk="0">
                  <a:moveTo>
                    <a:pt x="4416" y="1"/>
                  </a:moveTo>
                  <a:cubicBezTo>
                    <a:pt x="4409" y="1"/>
                    <a:pt x="4401" y="1"/>
                    <a:pt x="4394" y="1"/>
                  </a:cubicBezTo>
                  <a:lnTo>
                    <a:pt x="536" y="239"/>
                  </a:lnTo>
                  <a:cubicBezTo>
                    <a:pt x="227" y="263"/>
                    <a:pt x="1" y="525"/>
                    <a:pt x="12" y="835"/>
                  </a:cubicBezTo>
                  <a:lnTo>
                    <a:pt x="251" y="4680"/>
                  </a:lnTo>
                  <a:cubicBezTo>
                    <a:pt x="274" y="4982"/>
                    <a:pt x="523" y="5205"/>
                    <a:pt x="823" y="5205"/>
                  </a:cubicBezTo>
                  <a:cubicBezTo>
                    <a:pt x="830" y="5205"/>
                    <a:pt x="838" y="5205"/>
                    <a:pt x="846" y="5204"/>
                  </a:cubicBezTo>
                  <a:lnTo>
                    <a:pt x="4692" y="4966"/>
                  </a:lnTo>
                  <a:cubicBezTo>
                    <a:pt x="5001" y="4942"/>
                    <a:pt x="5239" y="4680"/>
                    <a:pt x="5215" y="4383"/>
                  </a:cubicBezTo>
                  <a:lnTo>
                    <a:pt x="4977" y="525"/>
                  </a:lnTo>
                  <a:cubicBezTo>
                    <a:pt x="4954" y="223"/>
                    <a:pt x="4705" y="1"/>
                    <a:pt x="4416" y="1"/>
                  </a:cubicBezTo>
                  <a:close/>
                </a:path>
              </a:pathLst>
            </a:custGeom>
            <a:solidFill>
              <a:schemeClr val="lt2"/>
            </a:solidFill>
            <a:ln w="62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366;p46">
              <a:extLst>
                <a:ext uri="{FF2B5EF4-FFF2-40B4-BE49-F238E27FC236}">
                  <a16:creationId xmlns:a16="http://schemas.microsoft.com/office/drawing/2014/main" id="{39551BB8-0158-E06B-76C5-916D8E07F6F3}"/>
                </a:ext>
              </a:extLst>
            </p:cNvPr>
            <p:cNvSpPr/>
            <p:nvPr/>
          </p:nvSpPr>
          <p:spPr>
            <a:xfrm>
              <a:off x="6800052" y="1292065"/>
              <a:ext cx="1175883" cy="415961"/>
            </a:xfrm>
            <a:custGeom>
              <a:avLst/>
              <a:gdLst/>
              <a:ahLst/>
              <a:cxnLst/>
              <a:rect l="l" t="t" r="r" b="b"/>
              <a:pathLst>
                <a:path w="35243" h="12467" extrusionOk="0">
                  <a:moveTo>
                    <a:pt x="34624" y="0"/>
                  </a:moveTo>
                  <a:lnTo>
                    <a:pt x="0" y="2048"/>
                  </a:lnTo>
                  <a:lnTo>
                    <a:pt x="608" y="12466"/>
                  </a:lnTo>
                  <a:lnTo>
                    <a:pt x="35243" y="10418"/>
                  </a:lnTo>
                  <a:lnTo>
                    <a:pt x="34624" y="0"/>
                  </a:lnTo>
                  <a:close/>
                </a:path>
              </a:pathLst>
            </a:custGeom>
            <a:solidFill>
              <a:srgbClr val="FFDB48"/>
            </a:solidFill>
            <a:ln w="62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367;p46">
              <a:extLst>
                <a:ext uri="{FF2B5EF4-FFF2-40B4-BE49-F238E27FC236}">
                  <a16:creationId xmlns:a16="http://schemas.microsoft.com/office/drawing/2014/main" id="{B765C4D1-E8CB-7A04-402C-63D39A9267E0}"/>
                </a:ext>
              </a:extLst>
            </p:cNvPr>
            <p:cNvSpPr/>
            <p:nvPr/>
          </p:nvSpPr>
          <p:spPr>
            <a:xfrm>
              <a:off x="6782569" y="1262204"/>
              <a:ext cx="1210449" cy="476052"/>
            </a:xfrm>
            <a:custGeom>
              <a:avLst/>
              <a:gdLst/>
              <a:ahLst/>
              <a:cxnLst/>
              <a:rect l="l" t="t" r="r" b="b"/>
              <a:pathLst>
                <a:path w="36279" h="14268" extrusionOk="0">
                  <a:moveTo>
                    <a:pt x="33225" y="1524"/>
                  </a:moveTo>
                  <a:cubicBezTo>
                    <a:pt x="33792" y="1524"/>
                    <a:pt x="34268" y="1965"/>
                    <a:pt x="34303" y="2538"/>
                  </a:cubicBezTo>
                  <a:lnTo>
                    <a:pt x="34731" y="9801"/>
                  </a:lnTo>
                  <a:cubicBezTo>
                    <a:pt x="34767" y="10396"/>
                    <a:pt x="34314" y="10908"/>
                    <a:pt x="33707" y="10944"/>
                  </a:cubicBezTo>
                  <a:lnTo>
                    <a:pt x="3120" y="12754"/>
                  </a:lnTo>
                  <a:cubicBezTo>
                    <a:pt x="3105" y="12754"/>
                    <a:pt x="3090" y="12755"/>
                    <a:pt x="3075" y="12755"/>
                  </a:cubicBezTo>
                  <a:cubicBezTo>
                    <a:pt x="2499" y="12755"/>
                    <a:pt x="2012" y="12310"/>
                    <a:pt x="1977" y="11730"/>
                  </a:cubicBezTo>
                  <a:lnTo>
                    <a:pt x="1548" y="4467"/>
                  </a:lnTo>
                  <a:cubicBezTo>
                    <a:pt x="1513" y="3872"/>
                    <a:pt x="1965" y="3360"/>
                    <a:pt x="2572" y="3324"/>
                  </a:cubicBezTo>
                  <a:lnTo>
                    <a:pt x="33160" y="1526"/>
                  </a:lnTo>
                  <a:cubicBezTo>
                    <a:pt x="33182" y="1525"/>
                    <a:pt x="33204" y="1524"/>
                    <a:pt x="33225" y="1524"/>
                  </a:cubicBezTo>
                  <a:close/>
                  <a:moveTo>
                    <a:pt x="34569" y="0"/>
                  </a:moveTo>
                  <a:cubicBezTo>
                    <a:pt x="34548" y="0"/>
                    <a:pt x="34526" y="1"/>
                    <a:pt x="34505" y="2"/>
                  </a:cubicBezTo>
                  <a:lnTo>
                    <a:pt x="1048" y="1979"/>
                  </a:lnTo>
                  <a:cubicBezTo>
                    <a:pt x="453" y="2014"/>
                    <a:pt x="1" y="2526"/>
                    <a:pt x="36" y="3122"/>
                  </a:cubicBezTo>
                  <a:lnTo>
                    <a:pt x="632" y="13254"/>
                  </a:lnTo>
                  <a:cubicBezTo>
                    <a:pt x="666" y="13827"/>
                    <a:pt x="1142" y="14268"/>
                    <a:pt x="1709" y="14268"/>
                  </a:cubicBezTo>
                  <a:cubicBezTo>
                    <a:pt x="1731" y="14268"/>
                    <a:pt x="1753" y="14267"/>
                    <a:pt x="1775" y="14266"/>
                  </a:cubicBezTo>
                  <a:lnTo>
                    <a:pt x="35231" y="12290"/>
                  </a:lnTo>
                  <a:cubicBezTo>
                    <a:pt x="35827" y="12254"/>
                    <a:pt x="36279" y="11742"/>
                    <a:pt x="36243" y="11147"/>
                  </a:cubicBezTo>
                  <a:lnTo>
                    <a:pt x="35648" y="1026"/>
                  </a:lnTo>
                  <a:cubicBezTo>
                    <a:pt x="35613" y="452"/>
                    <a:pt x="35137" y="0"/>
                    <a:pt x="34569" y="0"/>
                  </a:cubicBezTo>
                  <a:close/>
                </a:path>
              </a:pathLst>
            </a:custGeom>
            <a:solidFill>
              <a:schemeClr val="lt2"/>
            </a:solidFill>
            <a:ln w="62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368;p46">
              <a:extLst>
                <a:ext uri="{FF2B5EF4-FFF2-40B4-BE49-F238E27FC236}">
                  <a16:creationId xmlns:a16="http://schemas.microsoft.com/office/drawing/2014/main" id="{021664C2-EBE7-44F5-A0A7-8A83D32BE6C4}"/>
                </a:ext>
              </a:extLst>
            </p:cNvPr>
            <p:cNvSpPr/>
            <p:nvPr/>
          </p:nvSpPr>
          <p:spPr>
            <a:xfrm>
              <a:off x="7020922" y="1453747"/>
              <a:ext cx="149775" cy="147807"/>
            </a:xfrm>
            <a:custGeom>
              <a:avLst/>
              <a:gdLst/>
              <a:ahLst/>
              <a:cxnLst/>
              <a:rect l="l" t="t" r="r" b="b"/>
              <a:pathLst>
                <a:path w="4489" h="4430" extrusionOk="0">
                  <a:moveTo>
                    <a:pt x="3394" y="893"/>
                  </a:moveTo>
                  <a:lnTo>
                    <a:pt x="3441" y="1691"/>
                  </a:lnTo>
                  <a:lnTo>
                    <a:pt x="941" y="1846"/>
                  </a:lnTo>
                  <a:lnTo>
                    <a:pt x="893" y="1036"/>
                  </a:lnTo>
                  <a:lnTo>
                    <a:pt x="3394" y="893"/>
                  </a:lnTo>
                  <a:close/>
                  <a:moveTo>
                    <a:pt x="3382" y="0"/>
                  </a:moveTo>
                  <a:lnTo>
                    <a:pt x="798" y="155"/>
                  </a:lnTo>
                  <a:lnTo>
                    <a:pt x="846" y="1012"/>
                  </a:lnTo>
                  <a:lnTo>
                    <a:pt x="0" y="1048"/>
                  </a:lnTo>
                  <a:lnTo>
                    <a:pt x="155" y="3631"/>
                  </a:lnTo>
                  <a:lnTo>
                    <a:pt x="1000" y="3584"/>
                  </a:lnTo>
                  <a:lnTo>
                    <a:pt x="1060" y="4429"/>
                  </a:lnTo>
                  <a:lnTo>
                    <a:pt x="4489" y="4215"/>
                  </a:lnTo>
                  <a:lnTo>
                    <a:pt x="4429" y="3322"/>
                  </a:lnTo>
                  <a:lnTo>
                    <a:pt x="1048" y="3536"/>
                  </a:lnTo>
                  <a:lnTo>
                    <a:pt x="1000" y="2739"/>
                  </a:lnTo>
                  <a:lnTo>
                    <a:pt x="4382" y="2524"/>
                  </a:lnTo>
                  <a:lnTo>
                    <a:pt x="4275" y="798"/>
                  </a:lnTo>
                  <a:lnTo>
                    <a:pt x="3429" y="845"/>
                  </a:lnTo>
                  <a:lnTo>
                    <a:pt x="3382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369;p46">
              <a:extLst>
                <a:ext uri="{FF2B5EF4-FFF2-40B4-BE49-F238E27FC236}">
                  <a16:creationId xmlns:a16="http://schemas.microsoft.com/office/drawing/2014/main" id="{EC287C1A-FFFF-7F65-3D04-DE0D8C1E909C}"/>
                </a:ext>
              </a:extLst>
            </p:cNvPr>
            <p:cNvSpPr/>
            <p:nvPr/>
          </p:nvSpPr>
          <p:spPr>
            <a:xfrm>
              <a:off x="7190545" y="1469629"/>
              <a:ext cx="147807" cy="95357"/>
            </a:xfrm>
            <a:custGeom>
              <a:avLst/>
              <a:gdLst/>
              <a:ahLst/>
              <a:cxnLst/>
              <a:rect l="l" t="t" r="r" b="b"/>
              <a:pathLst>
                <a:path w="4430" h="2858" extrusionOk="0">
                  <a:moveTo>
                    <a:pt x="4275" y="0"/>
                  </a:moveTo>
                  <a:lnTo>
                    <a:pt x="0" y="262"/>
                  </a:lnTo>
                  <a:lnTo>
                    <a:pt x="48" y="1155"/>
                  </a:lnTo>
                  <a:lnTo>
                    <a:pt x="4322" y="893"/>
                  </a:lnTo>
                  <a:lnTo>
                    <a:pt x="4275" y="0"/>
                  </a:lnTo>
                  <a:close/>
                  <a:moveTo>
                    <a:pt x="4382" y="1691"/>
                  </a:moveTo>
                  <a:lnTo>
                    <a:pt x="96" y="1965"/>
                  </a:lnTo>
                  <a:lnTo>
                    <a:pt x="155" y="2858"/>
                  </a:lnTo>
                  <a:lnTo>
                    <a:pt x="4429" y="2584"/>
                  </a:lnTo>
                  <a:lnTo>
                    <a:pt x="4382" y="169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370;p46">
              <a:extLst>
                <a:ext uri="{FF2B5EF4-FFF2-40B4-BE49-F238E27FC236}">
                  <a16:creationId xmlns:a16="http://schemas.microsoft.com/office/drawing/2014/main" id="{AC5E6518-699C-E880-BA5C-0EC27F19D13C}"/>
                </a:ext>
              </a:extLst>
            </p:cNvPr>
            <p:cNvSpPr/>
            <p:nvPr/>
          </p:nvSpPr>
          <p:spPr>
            <a:xfrm>
              <a:off x="7357765" y="1430693"/>
              <a:ext cx="152178" cy="151777"/>
            </a:xfrm>
            <a:custGeom>
              <a:avLst/>
              <a:gdLst/>
              <a:ahLst/>
              <a:cxnLst/>
              <a:rect l="l" t="t" r="r" b="b"/>
              <a:pathLst>
                <a:path w="4561" h="4549" extrusionOk="0">
                  <a:moveTo>
                    <a:pt x="4299" y="1"/>
                  </a:moveTo>
                  <a:lnTo>
                    <a:pt x="3406" y="60"/>
                  </a:lnTo>
                  <a:lnTo>
                    <a:pt x="3454" y="905"/>
                  </a:lnTo>
                  <a:lnTo>
                    <a:pt x="2644" y="953"/>
                  </a:lnTo>
                  <a:lnTo>
                    <a:pt x="2596" y="108"/>
                  </a:lnTo>
                  <a:lnTo>
                    <a:pt x="1703" y="167"/>
                  </a:lnTo>
                  <a:lnTo>
                    <a:pt x="1751" y="1013"/>
                  </a:lnTo>
                  <a:lnTo>
                    <a:pt x="941" y="1060"/>
                  </a:lnTo>
                  <a:lnTo>
                    <a:pt x="894" y="215"/>
                  </a:lnTo>
                  <a:lnTo>
                    <a:pt x="1" y="274"/>
                  </a:lnTo>
                  <a:lnTo>
                    <a:pt x="263" y="4549"/>
                  </a:lnTo>
                  <a:lnTo>
                    <a:pt x="1156" y="4489"/>
                  </a:lnTo>
                  <a:lnTo>
                    <a:pt x="1013" y="1953"/>
                  </a:lnTo>
                  <a:lnTo>
                    <a:pt x="1811" y="1906"/>
                  </a:lnTo>
                  <a:lnTo>
                    <a:pt x="1965" y="4442"/>
                  </a:lnTo>
                  <a:lnTo>
                    <a:pt x="2858" y="4382"/>
                  </a:lnTo>
                  <a:lnTo>
                    <a:pt x="2704" y="1846"/>
                  </a:lnTo>
                  <a:lnTo>
                    <a:pt x="3513" y="1798"/>
                  </a:lnTo>
                  <a:lnTo>
                    <a:pt x="3668" y="4334"/>
                  </a:lnTo>
                  <a:lnTo>
                    <a:pt x="4561" y="4287"/>
                  </a:lnTo>
                  <a:lnTo>
                    <a:pt x="4299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371;p46">
              <a:extLst>
                <a:ext uri="{FF2B5EF4-FFF2-40B4-BE49-F238E27FC236}">
                  <a16:creationId xmlns:a16="http://schemas.microsoft.com/office/drawing/2014/main" id="{F493F3E1-4B44-7C75-E20E-26B83A529A43}"/>
                </a:ext>
              </a:extLst>
            </p:cNvPr>
            <p:cNvSpPr/>
            <p:nvPr/>
          </p:nvSpPr>
          <p:spPr>
            <a:xfrm>
              <a:off x="7529390" y="1422352"/>
              <a:ext cx="148207" cy="148207"/>
            </a:xfrm>
            <a:custGeom>
              <a:avLst/>
              <a:gdLst/>
              <a:ahLst/>
              <a:cxnLst/>
              <a:rect l="l" t="t" r="r" b="b"/>
              <a:pathLst>
                <a:path w="4442" h="4442" extrusionOk="0">
                  <a:moveTo>
                    <a:pt x="3382" y="0"/>
                  </a:moveTo>
                  <a:lnTo>
                    <a:pt x="798" y="155"/>
                  </a:lnTo>
                  <a:lnTo>
                    <a:pt x="846" y="1001"/>
                  </a:lnTo>
                  <a:lnTo>
                    <a:pt x="0" y="1060"/>
                  </a:lnTo>
                  <a:lnTo>
                    <a:pt x="167" y="3644"/>
                  </a:lnTo>
                  <a:lnTo>
                    <a:pt x="1012" y="3596"/>
                  </a:lnTo>
                  <a:lnTo>
                    <a:pt x="1060" y="4442"/>
                  </a:lnTo>
                  <a:lnTo>
                    <a:pt x="3644" y="4275"/>
                  </a:lnTo>
                  <a:lnTo>
                    <a:pt x="3596" y="3429"/>
                  </a:lnTo>
                  <a:lnTo>
                    <a:pt x="4441" y="3382"/>
                  </a:lnTo>
                  <a:lnTo>
                    <a:pt x="4382" y="2489"/>
                  </a:lnTo>
                  <a:lnTo>
                    <a:pt x="3489" y="2548"/>
                  </a:lnTo>
                  <a:lnTo>
                    <a:pt x="3548" y="3394"/>
                  </a:lnTo>
                  <a:lnTo>
                    <a:pt x="1048" y="3537"/>
                  </a:lnTo>
                  <a:lnTo>
                    <a:pt x="893" y="1036"/>
                  </a:lnTo>
                  <a:lnTo>
                    <a:pt x="3382" y="893"/>
                  </a:lnTo>
                  <a:lnTo>
                    <a:pt x="3441" y="1739"/>
                  </a:lnTo>
                  <a:lnTo>
                    <a:pt x="4334" y="1679"/>
                  </a:lnTo>
                  <a:lnTo>
                    <a:pt x="4275" y="786"/>
                  </a:lnTo>
                  <a:lnTo>
                    <a:pt x="3429" y="846"/>
                  </a:lnTo>
                  <a:lnTo>
                    <a:pt x="3382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372;p46">
              <a:extLst>
                <a:ext uri="{FF2B5EF4-FFF2-40B4-BE49-F238E27FC236}">
                  <a16:creationId xmlns:a16="http://schemas.microsoft.com/office/drawing/2014/main" id="{3D16D31E-A7CF-C85E-64CF-408A1E60E6BA}"/>
                </a:ext>
              </a:extLst>
            </p:cNvPr>
            <p:cNvSpPr/>
            <p:nvPr/>
          </p:nvSpPr>
          <p:spPr>
            <a:xfrm>
              <a:off x="7697812" y="1378244"/>
              <a:ext cx="87416" cy="87049"/>
            </a:xfrm>
            <a:custGeom>
              <a:avLst/>
              <a:gdLst/>
              <a:ahLst/>
              <a:cxnLst/>
              <a:rect l="l" t="t" r="r" b="b"/>
              <a:pathLst>
                <a:path w="2620" h="2609" extrusionOk="0">
                  <a:moveTo>
                    <a:pt x="1965" y="1"/>
                  </a:moveTo>
                  <a:lnTo>
                    <a:pt x="453" y="96"/>
                  </a:lnTo>
                  <a:lnTo>
                    <a:pt x="489" y="584"/>
                  </a:lnTo>
                  <a:lnTo>
                    <a:pt x="1" y="620"/>
                  </a:lnTo>
                  <a:lnTo>
                    <a:pt x="24" y="1132"/>
                  </a:lnTo>
                  <a:lnTo>
                    <a:pt x="548" y="1096"/>
                  </a:lnTo>
                  <a:lnTo>
                    <a:pt x="513" y="608"/>
                  </a:lnTo>
                  <a:lnTo>
                    <a:pt x="1977" y="513"/>
                  </a:lnTo>
                  <a:lnTo>
                    <a:pt x="2001" y="989"/>
                  </a:lnTo>
                  <a:lnTo>
                    <a:pt x="1013" y="1049"/>
                  </a:lnTo>
                  <a:lnTo>
                    <a:pt x="1048" y="1537"/>
                  </a:lnTo>
                  <a:lnTo>
                    <a:pt x="548" y="1573"/>
                  </a:lnTo>
                  <a:lnTo>
                    <a:pt x="584" y="2061"/>
                  </a:lnTo>
                  <a:lnTo>
                    <a:pt x="84" y="2096"/>
                  </a:lnTo>
                  <a:lnTo>
                    <a:pt x="132" y="2608"/>
                  </a:lnTo>
                  <a:lnTo>
                    <a:pt x="2620" y="2465"/>
                  </a:lnTo>
                  <a:lnTo>
                    <a:pt x="2584" y="1942"/>
                  </a:lnTo>
                  <a:lnTo>
                    <a:pt x="1096" y="2037"/>
                  </a:lnTo>
                  <a:lnTo>
                    <a:pt x="1072" y="1561"/>
                  </a:lnTo>
                  <a:lnTo>
                    <a:pt x="2060" y="1501"/>
                  </a:lnTo>
                  <a:lnTo>
                    <a:pt x="2025" y="1013"/>
                  </a:lnTo>
                  <a:lnTo>
                    <a:pt x="2525" y="977"/>
                  </a:lnTo>
                  <a:lnTo>
                    <a:pt x="2489" y="465"/>
                  </a:lnTo>
                  <a:lnTo>
                    <a:pt x="1989" y="489"/>
                  </a:lnTo>
                  <a:lnTo>
                    <a:pt x="1965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373;p46">
              <a:extLst>
                <a:ext uri="{FF2B5EF4-FFF2-40B4-BE49-F238E27FC236}">
                  <a16:creationId xmlns:a16="http://schemas.microsoft.com/office/drawing/2014/main" id="{FE0C9994-362A-4CB8-F2A9-C3E23692B7D2}"/>
                </a:ext>
              </a:extLst>
            </p:cNvPr>
            <p:cNvSpPr/>
            <p:nvPr/>
          </p:nvSpPr>
          <p:spPr>
            <a:xfrm>
              <a:off x="6778599" y="1186801"/>
              <a:ext cx="1218023" cy="609812"/>
            </a:xfrm>
            <a:custGeom>
              <a:avLst/>
              <a:gdLst/>
              <a:ahLst/>
              <a:cxnLst/>
              <a:rect l="l" t="t" r="r" b="b"/>
              <a:pathLst>
                <a:path w="36506" h="18277" fill="none" extrusionOk="0">
                  <a:moveTo>
                    <a:pt x="35279" y="16288"/>
                  </a:moveTo>
                  <a:lnTo>
                    <a:pt x="2156" y="18240"/>
                  </a:lnTo>
                  <a:cubicBezTo>
                    <a:pt x="1453" y="18276"/>
                    <a:pt x="858" y="17740"/>
                    <a:pt x="822" y="17050"/>
                  </a:cubicBezTo>
                  <a:lnTo>
                    <a:pt x="72" y="4298"/>
                  </a:lnTo>
                  <a:cubicBezTo>
                    <a:pt x="1" y="3048"/>
                    <a:pt x="953" y="1977"/>
                    <a:pt x="2203" y="1905"/>
                  </a:cubicBezTo>
                  <a:lnTo>
                    <a:pt x="33326" y="83"/>
                  </a:lnTo>
                  <a:cubicBezTo>
                    <a:pt x="34576" y="0"/>
                    <a:pt x="35660" y="953"/>
                    <a:pt x="35731" y="2215"/>
                  </a:cubicBezTo>
                  <a:lnTo>
                    <a:pt x="36469" y="14954"/>
                  </a:lnTo>
                  <a:cubicBezTo>
                    <a:pt x="36505" y="15645"/>
                    <a:pt x="35981" y="16252"/>
                    <a:pt x="35279" y="16288"/>
                  </a:cubicBezTo>
                  <a:close/>
                </a:path>
              </a:pathLst>
            </a:custGeom>
            <a:noFill/>
            <a:ln w="62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374;p46">
              <a:extLst>
                <a:ext uri="{FF2B5EF4-FFF2-40B4-BE49-F238E27FC236}">
                  <a16:creationId xmlns:a16="http://schemas.microsoft.com/office/drawing/2014/main" id="{79ECCC99-7730-7805-257C-865540759939}"/>
                </a:ext>
              </a:extLst>
            </p:cNvPr>
            <p:cNvSpPr/>
            <p:nvPr/>
          </p:nvSpPr>
          <p:spPr>
            <a:xfrm>
              <a:off x="6949423" y="1821152"/>
              <a:ext cx="197454" cy="53751"/>
            </a:xfrm>
            <a:custGeom>
              <a:avLst/>
              <a:gdLst/>
              <a:ahLst/>
              <a:cxnLst/>
              <a:rect l="l" t="t" r="r" b="b"/>
              <a:pathLst>
                <a:path w="5918" h="1611" extrusionOk="0">
                  <a:moveTo>
                    <a:pt x="5215" y="1"/>
                  </a:moveTo>
                  <a:cubicBezTo>
                    <a:pt x="5207" y="1"/>
                    <a:pt x="5199" y="1"/>
                    <a:pt x="5191" y="1"/>
                  </a:cubicBezTo>
                  <a:lnTo>
                    <a:pt x="643" y="287"/>
                  </a:lnTo>
                  <a:cubicBezTo>
                    <a:pt x="286" y="311"/>
                    <a:pt x="0" y="632"/>
                    <a:pt x="24" y="990"/>
                  </a:cubicBezTo>
                  <a:cubicBezTo>
                    <a:pt x="47" y="1344"/>
                    <a:pt x="333" y="1610"/>
                    <a:pt x="682" y="1610"/>
                  </a:cubicBezTo>
                  <a:cubicBezTo>
                    <a:pt x="697" y="1610"/>
                    <a:pt x="712" y="1610"/>
                    <a:pt x="727" y="1609"/>
                  </a:cubicBezTo>
                  <a:lnTo>
                    <a:pt x="5275" y="1323"/>
                  </a:lnTo>
                  <a:cubicBezTo>
                    <a:pt x="5644" y="1299"/>
                    <a:pt x="5918" y="990"/>
                    <a:pt x="5894" y="620"/>
                  </a:cubicBezTo>
                  <a:cubicBezTo>
                    <a:pt x="5871" y="271"/>
                    <a:pt x="5573" y="1"/>
                    <a:pt x="5215" y="1"/>
                  </a:cubicBezTo>
                  <a:close/>
                </a:path>
              </a:pathLst>
            </a:custGeom>
            <a:solidFill>
              <a:schemeClr val="lt2"/>
            </a:solidFill>
            <a:ln w="62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375;p46">
              <a:extLst>
                <a:ext uri="{FF2B5EF4-FFF2-40B4-BE49-F238E27FC236}">
                  <a16:creationId xmlns:a16="http://schemas.microsoft.com/office/drawing/2014/main" id="{5B533069-27AC-4C07-523A-124B2E6A564F}"/>
                </a:ext>
              </a:extLst>
            </p:cNvPr>
            <p:cNvSpPr/>
            <p:nvPr/>
          </p:nvSpPr>
          <p:spPr>
            <a:xfrm>
              <a:off x="7669219" y="1776645"/>
              <a:ext cx="197454" cy="53751"/>
            </a:xfrm>
            <a:custGeom>
              <a:avLst/>
              <a:gdLst/>
              <a:ahLst/>
              <a:cxnLst/>
              <a:rect l="l" t="t" r="r" b="b"/>
              <a:pathLst>
                <a:path w="5918" h="1611" extrusionOk="0">
                  <a:moveTo>
                    <a:pt x="5233" y="0"/>
                  </a:moveTo>
                  <a:cubicBezTo>
                    <a:pt x="5219" y="0"/>
                    <a:pt x="5205" y="1"/>
                    <a:pt x="5191" y="2"/>
                  </a:cubicBezTo>
                  <a:lnTo>
                    <a:pt x="643" y="288"/>
                  </a:lnTo>
                  <a:cubicBezTo>
                    <a:pt x="274" y="311"/>
                    <a:pt x="0" y="621"/>
                    <a:pt x="24" y="990"/>
                  </a:cubicBezTo>
                  <a:cubicBezTo>
                    <a:pt x="47" y="1333"/>
                    <a:pt x="334" y="1611"/>
                    <a:pt x="684" y="1611"/>
                  </a:cubicBezTo>
                  <a:cubicBezTo>
                    <a:pt x="698" y="1611"/>
                    <a:pt x="712" y="1610"/>
                    <a:pt x="727" y="1609"/>
                  </a:cubicBezTo>
                  <a:lnTo>
                    <a:pt x="5275" y="1323"/>
                  </a:lnTo>
                  <a:cubicBezTo>
                    <a:pt x="5632" y="1300"/>
                    <a:pt x="5918" y="990"/>
                    <a:pt x="5894" y="621"/>
                  </a:cubicBezTo>
                  <a:cubicBezTo>
                    <a:pt x="5871" y="278"/>
                    <a:pt x="5573" y="0"/>
                    <a:pt x="5233" y="0"/>
                  </a:cubicBezTo>
                  <a:close/>
                </a:path>
              </a:pathLst>
            </a:custGeom>
            <a:solidFill>
              <a:schemeClr val="lt2"/>
            </a:solidFill>
            <a:ln w="62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4" name="Google Shape;1597;p68">
            <a:extLst>
              <a:ext uri="{FF2B5EF4-FFF2-40B4-BE49-F238E27FC236}">
                <a16:creationId xmlns:a16="http://schemas.microsoft.com/office/drawing/2014/main" id="{1FD44431-E980-E189-7C89-BB9F2E6F3628}"/>
              </a:ext>
            </a:extLst>
          </p:cNvPr>
          <p:cNvGrpSpPr/>
          <p:nvPr/>
        </p:nvGrpSpPr>
        <p:grpSpPr>
          <a:xfrm rot="17456583">
            <a:off x="12189235" y="-1228397"/>
            <a:ext cx="363430" cy="3807827"/>
            <a:chOff x="7291170" y="1804698"/>
            <a:chExt cx="225602" cy="2363743"/>
          </a:xfrm>
        </p:grpSpPr>
        <p:sp>
          <p:nvSpPr>
            <p:cNvPr id="105" name="Google Shape;1598;p68">
              <a:extLst>
                <a:ext uri="{FF2B5EF4-FFF2-40B4-BE49-F238E27FC236}">
                  <a16:creationId xmlns:a16="http://schemas.microsoft.com/office/drawing/2014/main" id="{2C1AE381-1712-684F-42E7-26DD146D82DD}"/>
                </a:ext>
              </a:extLst>
            </p:cNvPr>
            <p:cNvSpPr/>
            <p:nvPr/>
          </p:nvSpPr>
          <p:spPr>
            <a:xfrm>
              <a:off x="7370769" y="1804698"/>
              <a:ext cx="66466" cy="89300"/>
            </a:xfrm>
            <a:custGeom>
              <a:avLst/>
              <a:gdLst/>
              <a:ahLst/>
              <a:cxnLst/>
              <a:rect l="l" t="t" r="r" b="b"/>
              <a:pathLst>
                <a:path w="1144" h="1537" extrusionOk="0">
                  <a:moveTo>
                    <a:pt x="572" y="0"/>
                  </a:moveTo>
                  <a:lnTo>
                    <a:pt x="0" y="1536"/>
                  </a:lnTo>
                  <a:lnTo>
                    <a:pt x="1143" y="1536"/>
                  </a:lnTo>
                  <a:lnTo>
                    <a:pt x="572" y="0"/>
                  </a:lnTo>
                  <a:close/>
                </a:path>
              </a:pathLst>
            </a:custGeom>
            <a:solidFill>
              <a:schemeClr val="dk1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85725" dir="306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1599;p68">
              <a:extLst>
                <a:ext uri="{FF2B5EF4-FFF2-40B4-BE49-F238E27FC236}">
                  <a16:creationId xmlns:a16="http://schemas.microsoft.com/office/drawing/2014/main" id="{F32AA821-D9FE-DE15-7D31-54F4766543C5}"/>
                </a:ext>
              </a:extLst>
            </p:cNvPr>
            <p:cNvSpPr/>
            <p:nvPr/>
          </p:nvSpPr>
          <p:spPr>
            <a:xfrm>
              <a:off x="7291170" y="1893941"/>
              <a:ext cx="225602" cy="216539"/>
            </a:xfrm>
            <a:custGeom>
              <a:avLst/>
              <a:gdLst/>
              <a:ahLst/>
              <a:cxnLst/>
              <a:rect l="l" t="t" r="r" b="b"/>
              <a:pathLst>
                <a:path w="3883" h="3727" extrusionOk="0">
                  <a:moveTo>
                    <a:pt x="1370" y="0"/>
                  </a:moveTo>
                  <a:lnTo>
                    <a:pt x="1" y="3727"/>
                  </a:lnTo>
                  <a:lnTo>
                    <a:pt x="3882" y="3727"/>
                  </a:lnTo>
                  <a:lnTo>
                    <a:pt x="2513" y="0"/>
                  </a:lnTo>
                  <a:close/>
                </a:path>
              </a:pathLst>
            </a:custGeom>
            <a:solidFill>
              <a:schemeClr val="lt2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85725" dir="306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1600;p68">
              <a:extLst>
                <a:ext uri="{FF2B5EF4-FFF2-40B4-BE49-F238E27FC236}">
                  <a16:creationId xmlns:a16="http://schemas.microsoft.com/office/drawing/2014/main" id="{7CAB0911-A405-BF23-5202-EDF5F88296EE}"/>
                </a:ext>
              </a:extLst>
            </p:cNvPr>
            <p:cNvSpPr/>
            <p:nvPr/>
          </p:nvSpPr>
          <p:spPr>
            <a:xfrm>
              <a:off x="7291170" y="2110423"/>
              <a:ext cx="225602" cy="2058018"/>
            </a:xfrm>
            <a:custGeom>
              <a:avLst/>
              <a:gdLst/>
              <a:ahLst/>
              <a:cxnLst/>
              <a:rect l="l" t="t" r="r" b="b"/>
              <a:pathLst>
                <a:path w="3883" h="35422" extrusionOk="0">
                  <a:moveTo>
                    <a:pt x="1" y="1"/>
                  </a:moveTo>
                  <a:lnTo>
                    <a:pt x="1" y="34874"/>
                  </a:lnTo>
                  <a:cubicBezTo>
                    <a:pt x="1" y="35184"/>
                    <a:pt x="251" y="35422"/>
                    <a:pt x="549" y="35422"/>
                  </a:cubicBezTo>
                  <a:lnTo>
                    <a:pt x="3335" y="35422"/>
                  </a:lnTo>
                  <a:cubicBezTo>
                    <a:pt x="3632" y="35422"/>
                    <a:pt x="3882" y="35184"/>
                    <a:pt x="3882" y="34874"/>
                  </a:cubicBezTo>
                  <a:lnTo>
                    <a:pt x="3882" y="1"/>
                  </a:lnTo>
                  <a:close/>
                </a:path>
              </a:pathLst>
            </a:custGeom>
            <a:solidFill>
              <a:schemeClr val="dk2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85725" dir="306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08" name="Google Shape;1601;p68">
              <a:extLst>
                <a:ext uri="{FF2B5EF4-FFF2-40B4-BE49-F238E27FC236}">
                  <a16:creationId xmlns:a16="http://schemas.microsoft.com/office/drawing/2014/main" id="{B654BE7C-0E71-C574-0B5E-AA3B2C4497A6}"/>
                </a:ext>
              </a:extLst>
            </p:cNvPr>
            <p:cNvSpPr/>
            <p:nvPr/>
          </p:nvSpPr>
          <p:spPr>
            <a:xfrm>
              <a:off x="7363855" y="2110423"/>
              <a:ext cx="80294" cy="2058018"/>
            </a:xfrm>
            <a:custGeom>
              <a:avLst/>
              <a:gdLst/>
              <a:ahLst/>
              <a:cxnLst/>
              <a:rect l="l" t="t" r="r" b="b"/>
              <a:pathLst>
                <a:path w="1382" h="35422" extrusionOk="0">
                  <a:moveTo>
                    <a:pt x="0" y="1"/>
                  </a:moveTo>
                  <a:lnTo>
                    <a:pt x="0" y="35422"/>
                  </a:lnTo>
                  <a:lnTo>
                    <a:pt x="1381" y="35422"/>
                  </a:lnTo>
                  <a:lnTo>
                    <a:pt x="1381" y="1"/>
                  </a:lnTo>
                  <a:close/>
                </a:path>
              </a:pathLst>
            </a:custGeom>
            <a:solidFill>
              <a:schemeClr val="lt1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41" name="Retângulo 140">
            <a:extLst>
              <a:ext uri="{FF2B5EF4-FFF2-40B4-BE49-F238E27FC236}">
                <a16:creationId xmlns:a16="http://schemas.microsoft.com/office/drawing/2014/main" id="{B21042DF-7E3F-F12D-3D0E-94E6842CBCED}"/>
              </a:ext>
            </a:extLst>
          </p:cNvPr>
          <p:cNvSpPr/>
          <p:nvPr/>
        </p:nvSpPr>
        <p:spPr>
          <a:xfrm>
            <a:off x="712485" y="1173718"/>
            <a:ext cx="2850522" cy="321940"/>
          </a:xfrm>
          <a:prstGeom prst="rect">
            <a:avLst/>
          </a:prstGeom>
          <a:solidFill>
            <a:srgbClr val="FFDB4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0" name="Google Shape;106;gb2712bef2e_0_0">
            <a:extLst>
              <a:ext uri="{FF2B5EF4-FFF2-40B4-BE49-F238E27FC236}">
                <a16:creationId xmlns:a16="http://schemas.microsoft.com/office/drawing/2014/main" id="{627005BB-5C9E-30D4-D161-2636CC117E68}"/>
              </a:ext>
            </a:extLst>
          </p:cNvPr>
          <p:cNvSpPr/>
          <p:nvPr/>
        </p:nvSpPr>
        <p:spPr>
          <a:xfrm>
            <a:off x="712485" y="1045139"/>
            <a:ext cx="4241100" cy="67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00"/>
              <a:buFont typeface="Arial"/>
              <a:buNone/>
            </a:pPr>
            <a:r>
              <a:rPr lang="pt-BR" sz="3000" b="1" i="0" u="none" strike="noStrike" cap="none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/>
              </a:rPr>
              <a:t>Vamos exercitar?</a:t>
            </a:r>
            <a:endParaRPr sz="3000" b="1" i="0" u="none" strike="noStrike" cap="none" dirty="0">
              <a:solidFill>
                <a:schemeClr val="dk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/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712D95BA-82AB-39C2-3827-8844015CB9A0}"/>
              </a:ext>
            </a:extLst>
          </p:cNvPr>
          <p:cNvSpPr txBox="1"/>
          <p:nvPr/>
        </p:nvSpPr>
        <p:spPr>
          <a:xfrm>
            <a:off x="851338" y="1828800"/>
            <a:ext cx="8408276" cy="18182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BR" dirty="0"/>
          </a:p>
        </p:txBody>
      </p:sp>
      <p:sp>
        <p:nvSpPr>
          <p:cNvPr id="3" name="Google Shape;114;p5">
            <a:extLst>
              <a:ext uri="{FF2B5EF4-FFF2-40B4-BE49-F238E27FC236}">
                <a16:creationId xmlns:a16="http://schemas.microsoft.com/office/drawing/2014/main" id="{FB97C003-0CE5-32AE-93B6-FB68C0BE011E}"/>
              </a:ext>
            </a:extLst>
          </p:cNvPr>
          <p:cNvSpPr/>
          <p:nvPr/>
        </p:nvSpPr>
        <p:spPr>
          <a:xfrm>
            <a:off x="1908518" y="1745096"/>
            <a:ext cx="7409400" cy="13849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50800" marR="0" lvl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</a:pPr>
            <a:r>
              <a:rPr lang="pt-BR" sz="2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Um quadrado tem </a:t>
            </a:r>
            <a:r>
              <a:rPr lang="pt-BR" sz="28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16 cm </a:t>
            </a:r>
            <a:r>
              <a:rPr lang="pt-BR" sz="2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 perímetro, é correto afirmar que a área desse quadrado é </a:t>
            </a:r>
            <a:r>
              <a:rPr lang="pt-BR" sz="28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16 cm²? </a:t>
            </a:r>
            <a:endParaRPr sz="2800" b="1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8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39" name="Agrupar 138">
            <a:extLst>
              <a:ext uri="{FF2B5EF4-FFF2-40B4-BE49-F238E27FC236}">
                <a16:creationId xmlns:a16="http://schemas.microsoft.com/office/drawing/2014/main" id="{492EED95-4009-5B41-845F-3A06C245A230}"/>
              </a:ext>
            </a:extLst>
          </p:cNvPr>
          <p:cNvGrpSpPr/>
          <p:nvPr/>
        </p:nvGrpSpPr>
        <p:grpSpPr>
          <a:xfrm>
            <a:off x="712485" y="1745096"/>
            <a:ext cx="1063763" cy="914021"/>
            <a:chOff x="712485" y="1745096"/>
            <a:chExt cx="1063763" cy="914021"/>
          </a:xfrm>
        </p:grpSpPr>
        <p:sp>
          <p:nvSpPr>
            <p:cNvPr id="114" name="Retângulo 113">
              <a:extLst>
                <a:ext uri="{FF2B5EF4-FFF2-40B4-BE49-F238E27FC236}">
                  <a16:creationId xmlns:a16="http://schemas.microsoft.com/office/drawing/2014/main" id="{A62F2A79-8C54-7734-136B-79D1627E1CA4}"/>
                </a:ext>
              </a:extLst>
            </p:cNvPr>
            <p:cNvSpPr/>
            <p:nvPr/>
          </p:nvSpPr>
          <p:spPr>
            <a:xfrm>
              <a:off x="712485" y="1745096"/>
              <a:ext cx="1063763" cy="914021"/>
            </a:xfrm>
            <a:prstGeom prst="rect">
              <a:avLst/>
            </a:prstGeom>
            <a:solidFill>
              <a:srgbClr val="0F9ED5"/>
            </a:solidFill>
            <a:ln>
              <a:noFill/>
            </a:ln>
            <a:effectLst>
              <a:outerShdw dist="101600" dir="2880000" algn="ctr" rotWithShape="0">
                <a:srgbClr val="000000"/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16" name="Triângulo isósceles 115">
              <a:extLst>
                <a:ext uri="{FF2B5EF4-FFF2-40B4-BE49-F238E27FC236}">
                  <a16:creationId xmlns:a16="http://schemas.microsoft.com/office/drawing/2014/main" id="{F0B5E4C4-8B58-949E-BA65-6E458FF2E629}"/>
                </a:ext>
              </a:extLst>
            </p:cNvPr>
            <p:cNvSpPr/>
            <p:nvPr/>
          </p:nvSpPr>
          <p:spPr>
            <a:xfrm rot="5400000">
              <a:off x="652425" y="1817682"/>
              <a:ext cx="891863" cy="768847"/>
            </a:xfrm>
            <a:prstGeom prst="triangle">
              <a:avLst/>
            </a:prstGeom>
            <a:solidFill>
              <a:srgbClr val="0C79A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sp>
        <p:nvSpPr>
          <p:cNvPr id="115" name="Google Shape;106;gb2712bef2e_0_0">
            <a:extLst>
              <a:ext uri="{FF2B5EF4-FFF2-40B4-BE49-F238E27FC236}">
                <a16:creationId xmlns:a16="http://schemas.microsoft.com/office/drawing/2014/main" id="{6F982EBC-9790-AEF7-AC8E-86BDB4D3C7BE}"/>
              </a:ext>
            </a:extLst>
          </p:cNvPr>
          <p:cNvSpPr/>
          <p:nvPr/>
        </p:nvSpPr>
        <p:spPr>
          <a:xfrm>
            <a:off x="894395" y="1539125"/>
            <a:ext cx="1063763" cy="67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00"/>
              <a:buFont typeface="Arial"/>
              <a:buNone/>
            </a:pPr>
            <a:r>
              <a:rPr lang="pt-BR" sz="8000" b="1" i="0" u="none" strike="noStrike" cap="none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/>
              </a:rPr>
              <a:t>1</a:t>
            </a:r>
            <a:endParaRPr sz="8000" b="1" i="0" u="none" strike="noStrike" cap="none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/>
            </a:endParaRPr>
          </a:p>
        </p:txBody>
      </p:sp>
      <p:grpSp>
        <p:nvGrpSpPr>
          <p:cNvPr id="135" name="Agrupar 134">
            <a:extLst>
              <a:ext uri="{FF2B5EF4-FFF2-40B4-BE49-F238E27FC236}">
                <a16:creationId xmlns:a16="http://schemas.microsoft.com/office/drawing/2014/main" id="{34A1A7CE-B7DA-03AD-41D4-483ECFF6A07D}"/>
              </a:ext>
            </a:extLst>
          </p:cNvPr>
          <p:cNvGrpSpPr/>
          <p:nvPr/>
        </p:nvGrpSpPr>
        <p:grpSpPr>
          <a:xfrm>
            <a:off x="8341042" y="3152907"/>
            <a:ext cx="2489454" cy="2489454"/>
            <a:chOff x="3473797" y="3236611"/>
            <a:chExt cx="1761124" cy="1761124"/>
          </a:xfrm>
        </p:grpSpPr>
        <p:sp>
          <p:nvSpPr>
            <p:cNvPr id="119" name="Retângulo 118">
              <a:extLst>
                <a:ext uri="{FF2B5EF4-FFF2-40B4-BE49-F238E27FC236}">
                  <a16:creationId xmlns:a16="http://schemas.microsoft.com/office/drawing/2014/main" id="{ACB57941-B3DD-4061-3F47-C9887F028CFB}"/>
                </a:ext>
              </a:extLst>
            </p:cNvPr>
            <p:cNvSpPr/>
            <p:nvPr/>
          </p:nvSpPr>
          <p:spPr>
            <a:xfrm>
              <a:off x="3473797" y="3236611"/>
              <a:ext cx="440281" cy="440281"/>
            </a:xfrm>
            <a:prstGeom prst="rect">
              <a:avLst/>
            </a:prstGeom>
            <a:solidFill>
              <a:srgbClr val="0F9ED5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20" name="Retângulo 119">
              <a:extLst>
                <a:ext uri="{FF2B5EF4-FFF2-40B4-BE49-F238E27FC236}">
                  <a16:creationId xmlns:a16="http://schemas.microsoft.com/office/drawing/2014/main" id="{C3524AF4-5B42-9726-A714-7369B440CCA6}"/>
                </a:ext>
              </a:extLst>
            </p:cNvPr>
            <p:cNvSpPr/>
            <p:nvPr/>
          </p:nvSpPr>
          <p:spPr>
            <a:xfrm>
              <a:off x="3914078" y="3236611"/>
              <a:ext cx="440281" cy="440281"/>
            </a:xfrm>
            <a:prstGeom prst="rect">
              <a:avLst/>
            </a:prstGeom>
            <a:solidFill>
              <a:srgbClr val="0F9ED5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21" name="Retângulo 120">
              <a:extLst>
                <a:ext uri="{FF2B5EF4-FFF2-40B4-BE49-F238E27FC236}">
                  <a16:creationId xmlns:a16="http://schemas.microsoft.com/office/drawing/2014/main" id="{545C47DF-D41B-D9DA-D7E7-A99E74B9F0AE}"/>
                </a:ext>
              </a:extLst>
            </p:cNvPr>
            <p:cNvSpPr/>
            <p:nvPr/>
          </p:nvSpPr>
          <p:spPr>
            <a:xfrm>
              <a:off x="4354359" y="3236611"/>
              <a:ext cx="440281" cy="440281"/>
            </a:xfrm>
            <a:prstGeom prst="rect">
              <a:avLst/>
            </a:prstGeom>
            <a:solidFill>
              <a:srgbClr val="0F9ED5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22" name="Retângulo 121">
              <a:extLst>
                <a:ext uri="{FF2B5EF4-FFF2-40B4-BE49-F238E27FC236}">
                  <a16:creationId xmlns:a16="http://schemas.microsoft.com/office/drawing/2014/main" id="{4F385BD1-1F50-BEAA-E9BB-5411D00F1B21}"/>
                </a:ext>
              </a:extLst>
            </p:cNvPr>
            <p:cNvSpPr/>
            <p:nvPr/>
          </p:nvSpPr>
          <p:spPr>
            <a:xfrm>
              <a:off x="4794640" y="3236611"/>
              <a:ext cx="440281" cy="440281"/>
            </a:xfrm>
            <a:prstGeom prst="rect">
              <a:avLst/>
            </a:prstGeom>
            <a:solidFill>
              <a:srgbClr val="0F9ED5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23" name="Retângulo 122">
              <a:extLst>
                <a:ext uri="{FF2B5EF4-FFF2-40B4-BE49-F238E27FC236}">
                  <a16:creationId xmlns:a16="http://schemas.microsoft.com/office/drawing/2014/main" id="{0E08CE4E-BC56-C7EA-4AFE-7D6093E04554}"/>
                </a:ext>
              </a:extLst>
            </p:cNvPr>
            <p:cNvSpPr/>
            <p:nvPr/>
          </p:nvSpPr>
          <p:spPr>
            <a:xfrm>
              <a:off x="3473797" y="3676892"/>
              <a:ext cx="440281" cy="440281"/>
            </a:xfrm>
            <a:prstGeom prst="rect">
              <a:avLst/>
            </a:prstGeom>
            <a:solidFill>
              <a:srgbClr val="0F9ED5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24" name="Retângulo 123">
              <a:extLst>
                <a:ext uri="{FF2B5EF4-FFF2-40B4-BE49-F238E27FC236}">
                  <a16:creationId xmlns:a16="http://schemas.microsoft.com/office/drawing/2014/main" id="{5ED67482-3971-FB75-BFD7-60A27D487600}"/>
                </a:ext>
              </a:extLst>
            </p:cNvPr>
            <p:cNvSpPr/>
            <p:nvPr/>
          </p:nvSpPr>
          <p:spPr>
            <a:xfrm>
              <a:off x="3914078" y="3676892"/>
              <a:ext cx="440281" cy="440281"/>
            </a:xfrm>
            <a:prstGeom prst="rect">
              <a:avLst/>
            </a:prstGeom>
            <a:solidFill>
              <a:srgbClr val="0F9ED5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25" name="Retângulo 124">
              <a:extLst>
                <a:ext uri="{FF2B5EF4-FFF2-40B4-BE49-F238E27FC236}">
                  <a16:creationId xmlns:a16="http://schemas.microsoft.com/office/drawing/2014/main" id="{E31A0F9F-A529-0576-D1EE-AB520620E59C}"/>
                </a:ext>
              </a:extLst>
            </p:cNvPr>
            <p:cNvSpPr/>
            <p:nvPr/>
          </p:nvSpPr>
          <p:spPr>
            <a:xfrm>
              <a:off x="4354359" y="3676892"/>
              <a:ext cx="440281" cy="440281"/>
            </a:xfrm>
            <a:prstGeom prst="rect">
              <a:avLst/>
            </a:prstGeom>
            <a:solidFill>
              <a:srgbClr val="0F9ED5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26" name="Retângulo 125">
              <a:extLst>
                <a:ext uri="{FF2B5EF4-FFF2-40B4-BE49-F238E27FC236}">
                  <a16:creationId xmlns:a16="http://schemas.microsoft.com/office/drawing/2014/main" id="{864687B0-2169-5633-16D6-39A1449CF060}"/>
                </a:ext>
              </a:extLst>
            </p:cNvPr>
            <p:cNvSpPr/>
            <p:nvPr/>
          </p:nvSpPr>
          <p:spPr>
            <a:xfrm>
              <a:off x="4794640" y="3676892"/>
              <a:ext cx="440281" cy="440281"/>
            </a:xfrm>
            <a:prstGeom prst="rect">
              <a:avLst/>
            </a:prstGeom>
            <a:solidFill>
              <a:srgbClr val="0F9ED5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27" name="Retângulo 126">
              <a:extLst>
                <a:ext uri="{FF2B5EF4-FFF2-40B4-BE49-F238E27FC236}">
                  <a16:creationId xmlns:a16="http://schemas.microsoft.com/office/drawing/2014/main" id="{10C9C9ED-6D35-44C0-C15B-F6382E90199F}"/>
                </a:ext>
              </a:extLst>
            </p:cNvPr>
            <p:cNvSpPr/>
            <p:nvPr/>
          </p:nvSpPr>
          <p:spPr>
            <a:xfrm>
              <a:off x="3473797" y="4117173"/>
              <a:ext cx="440281" cy="440281"/>
            </a:xfrm>
            <a:prstGeom prst="rect">
              <a:avLst/>
            </a:prstGeom>
            <a:solidFill>
              <a:srgbClr val="0F9ED5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28" name="Retângulo 127">
              <a:extLst>
                <a:ext uri="{FF2B5EF4-FFF2-40B4-BE49-F238E27FC236}">
                  <a16:creationId xmlns:a16="http://schemas.microsoft.com/office/drawing/2014/main" id="{FDDBFA86-FE56-DF2A-B783-15D67B74CB8A}"/>
                </a:ext>
              </a:extLst>
            </p:cNvPr>
            <p:cNvSpPr/>
            <p:nvPr/>
          </p:nvSpPr>
          <p:spPr>
            <a:xfrm>
              <a:off x="3914078" y="4117173"/>
              <a:ext cx="440281" cy="440281"/>
            </a:xfrm>
            <a:prstGeom prst="rect">
              <a:avLst/>
            </a:prstGeom>
            <a:solidFill>
              <a:srgbClr val="0F9ED5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29" name="Retângulo 128">
              <a:extLst>
                <a:ext uri="{FF2B5EF4-FFF2-40B4-BE49-F238E27FC236}">
                  <a16:creationId xmlns:a16="http://schemas.microsoft.com/office/drawing/2014/main" id="{A8D647AC-A9C4-D771-C63A-53CC4B3AD44A}"/>
                </a:ext>
              </a:extLst>
            </p:cNvPr>
            <p:cNvSpPr/>
            <p:nvPr/>
          </p:nvSpPr>
          <p:spPr>
            <a:xfrm>
              <a:off x="4354359" y="4117173"/>
              <a:ext cx="440281" cy="440281"/>
            </a:xfrm>
            <a:prstGeom prst="rect">
              <a:avLst/>
            </a:prstGeom>
            <a:solidFill>
              <a:srgbClr val="0F9ED5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30" name="Retângulo 129">
              <a:extLst>
                <a:ext uri="{FF2B5EF4-FFF2-40B4-BE49-F238E27FC236}">
                  <a16:creationId xmlns:a16="http://schemas.microsoft.com/office/drawing/2014/main" id="{B9B55A63-C565-7042-E0AF-DD6B445AA4DA}"/>
                </a:ext>
              </a:extLst>
            </p:cNvPr>
            <p:cNvSpPr/>
            <p:nvPr/>
          </p:nvSpPr>
          <p:spPr>
            <a:xfrm>
              <a:off x="4794640" y="4117173"/>
              <a:ext cx="440281" cy="440281"/>
            </a:xfrm>
            <a:prstGeom prst="rect">
              <a:avLst/>
            </a:prstGeom>
            <a:solidFill>
              <a:srgbClr val="0F9ED5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31" name="Retângulo 130">
              <a:extLst>
                <a:ext uri="{FF2B5EF4-FFF2-40B4-BE49-F238E27FC236}">
                  <a16:creationId xmlns:a16="http://schemas.microsoft.com/office/drawing/2014/main" id="{21B44F4D-5C49-E322-1FB2-BC71F29A9925}"/>
                </a:ext>
              </a:extLst>
            </p:cNvPr>
            <p:cNvSpPr/>
            <p:nvPr/>
          </p:nvSpPr>
          <p:spPr>
            <a:xfrm>
              <a:off x="3473797" y="4557454"/>
              <a:ext cx="440281" cy="440281"/>
            </a:xfrm>
            <a:prstGeom prst="rect">
              <a:avLst/>
            </a:prstGeom>
            <a:solidFill>
              <a:srgbClr val="0F9ED5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32" name="Retângulo 131">
              <a:extLst>
                <a:ext uri="{FF2B5EF4-FFF2-40B4-BE49-F238E27FC236}">
                  <a16:creationId xmlns:a16="http://schemas.microsoft.com/office/drawing/2014/main" id="{0C66E779-8B1E-F371-ECC1-7EB2E7A7FAFF}"/>
                </a:ext>
              </a:extLst>
            </p:cNvPr>
            <p:cNvSpPr/>
            <p:nvPr/>
          </p:nvSpPr>
          <p:spPr>
            <a:xfrm>
              <a:off x="3914078" y="4557454"/>
              <a:ext cx="440281" cy="440281"/>
            </a:xfrm>
            <a:prstGeom prst="rect">
              <a:avLst/>
            </a:prstGeom>
            <a:solidFill>
              <a:srgbClr val="0F9ED5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33" name="Retângulo 132">
              <a:extLst>
                <a:ext uri="{FF2B5EF4-FFF2-40B4-BE49-F238E27FC236}">
                  <a16:creationId xmlns:a16="http://schemas.microsoft.com/office/drawing/2014/main" id="{34783757-28F9-769C-0D64-BB4416D8EABC}"/>
                </a:ext>
              </a:extLst>
            </p:cNvPr>
            <p:cNvSpPr/>
            <p:nvPr/>
          </p:nvSpPr>
          <p:spPr>
            <a:xfrm>
              <a:off x="4354359" y="4557454"/>
              <a:ext cx="440281" cy="440281"/>
            </a:xfrm>
            <a:prstGeom prst="rect">
              <a:avLst/>
            </a:prstGeom>
            <a:solidFill>
              <a:srgbClr val="0F9ED5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34" name="Retângulo 133">
              <a:extLst>
                <a:ext uri="{FF2B5EF4-FFF2-40B4-BE49-F238E27FC236}">
                  <a16:creationId xmlns:a16="http://schemas.microsoft.com/office/drawing/2014/main" id="{11CF69F9-B6BD-049F-7DBC-DC4CDA265D74}"/>
                </a:ext>
              </a:extLst>
            </p:cNvPr>
            <p:cNvSpPr/>
            <p:nvPr/>
          </p:nvSpPr>
          <p:spPr>
            <a:xfrm>
              <a:off x="4794640" y="4557454"/>
              <a:ext cx="440281" cy="440281"/>
            </a:xfrm>
            <a:prstGeom prst="rect">
              <a:avLst/>
            </a:prstGeom>
            <a:solidFill>
              <a:srgbClr val="0F9ED5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sp>
        <p:nvSpPr>
          <p:cNvPr id="136" name="CaixaDeTexto 135">
            <a:extLst>
              <a:ext uri="{FF2B5EF4-FFF2-40B4-BE49-F238E27FC236}">
                <a16:creationId xmlns:a16="http://schemas.microsoft.com/office/drawing/2014/main" id="{FFAB0965-EB24-CDC3-9FB2-38C45B7751F8}"/>
              </a:ext>
            </a:extLst>
          </p:cNvPr>
          <p:cNvSpPr txBox="1"/>
          <p:nvPr/>
        </p:nvSpPr>
        <p:spPr>
          <a:xfrm>
            <a:off x="1177493" y="3209652"/>
            <a:ext cx="5943357" cy="7232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3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Perímetro é a soma dos lados </a:t>
            </a:r>
            <a:r>
              <a:rPr lang="pt-BR" sz="23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(contorno)</a:t>
            </a:r>
          </a:p>
          <a:p>
            <a:endParaRPr lang="pt-BR" dirty="0"/>
          </a:p>
        </p:txBody>
      </p:sp>
      <p:sp>
        <p:nvSpPr>
          <p:cNvPr id="137" name="CaixaDeTexto 136">
            <a:extLst>
              <a:ext uri="{FF2B5EF4-FFF2-40B4-BE49-F238E27FC236}">
                <a16:creationId xmlns:a16="http://schemas.microsoft.com/office/drawing/2014/main" id="{1C532184-BBD0-95A1-41E2-DC1A16BA9D2D}"/>
              </a:ext>
            </a:extLst>
          </p:cNvPr>
          <p:cNvSpPr txBox="1"/>
          <p:nvPr/>
        </p:nvSpPr>
        <p:spPr>
          <a:xfrm>
            <a:off x="1149245" y="3892030"/>
            <a:ext cx="594335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0800" marR="0" lvl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</a:pPr>
            <a:r>
              <a:rPr lang="pt-BR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Área é o preenchimento </a:t>
            </a:r>
            <a:r>
              <a:rPr lang="pt-BR" sz="2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(superfície)</a:t>
            </a:r>
          </a:p>
          <a:p>
            <a:endParaRPr lang="pt-BR" dirty="0"/>
          </a:p>
        </p:txBody>
      </p:sp>
      <p:sp>
        <p:nvSpPr>
          <p:cNvPr id="138" name="CaixaDeTexto 137">
            <a:extLst>
              <a:ext uri="{FF2B5EF4-FFF2-40B4-BE49-F238E27FC236}">
                <a16:creationId xmlns:a16="http://schemas.microsoft.com/office/drawing/2014/main" id="{074D2540-A0A5-C2B4-53F6-33BF2C3C9C59}"/>
              </a:ext>
            </a:extLst>
          </p:cNvPr>
          <p:cNvSpPr txBox="1"/>
          <p:nvPr/>
        </p:nvSpPr>
        <p:spPr>
          <a:xfrm>
            <a:off x="1149245" y="4580211"/>
            <a:ext cx="606085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0800" marR="0" lvl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</a:pPr>
            <a:r>
              <a:rPr lang="pt-BR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Quadrado é um quadrilátero que tem como características principais que os </a:t>
            </a:r>
            <a:r>
              <a:rPr lang="pt-BR" sz="2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4 lados e 4 ângulos internos, </a:t>
            </a:r>
            <a:r>
              <a:rPr lang="pt-BR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são congruentes.</a:t>
            </a:r>
          </a:p>
          <a:p>
            <a:endParaRPr lang="pt-BR" dirty="0"/>
          </a:p>
        </p:txBody>
      </p:sp>
      <p:grpSp>
        <p:nvGrpSpPr>
          <p:cNvPr id="140" name="Agrupar 139">
            <a:extLst>
              <a:ext uri="{FF2B5EF4-FFF2-40B4-BE49-F238E27FC236}">
                <a16:creationId xmlns:a16="http://schemas.microsoft.com/office/drawing/2014/main" id="{93C3BF05-ECCD-B074-6EA8-D95B037007C3}"/>
              </a:ext>
            </a:extLst>
          </p:cNvPr>
          <p:cNvGrpSpPr/>
          <p:nvPr/>
        </p:nvGrpSpPr>
        <p:grpSpPr>
          <a:xfrm>
            <a:off x="712485" y="3215189"/>
            <a:ext cx="391796" cy="336644"/>
            <a:chOff x="712485" y="1745096"/>
            <a:chExt cx="1063763" cy="914021"/>
          </a:xfrm>
        </p:grpSpPr>
        <p:sp>
          <p:nvSpPr>
            <p:cNvPr id="142" name="Retângulo 141">
              <a:extLst>
                <a:ext uri="{FF2B5EF4-FFF2-40B4-BE49-F238E27FC236}">
                  <a16:creationId xmlns:a16="http://schemas.microsoft.com/office/drawing/2014/main" id="{5D227C23-BAFA-D418-ADC2-EDF578FE6501}"/>
                </a:ext>
              </a:extLst>
            </p:cNvPr>
            <p:cNvSpPr/>
            <p:nvPr/>
          </p:nvSpPr>
          <p:spPr>
            <a:xfrm>
              <a:off x="712485" y="1745096"/>
              <a:ext cx="1063763" cy="914021"/>
            </a:xfrm>
            <a:prstGeom prst="rect">
              <a:avLst/>
            </a:prstGeom>
            <a:solidFill>
              <a:srgbClr val="0F9ED5"/>
            </a:solidFill>
            <a:ln>
              <a:noFill/>
            </a:ln>
            <a:effectLst>
              <a:outerShdw dist="101600" dir="2880000" algn="ctr" rotWithShape="0">
                <a:srgbClr val="000000"/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43" name="Triângulo isósceles 142">
              <a:extLst>
                <a:ext uri="{FF2B5EF4-FFF2-40B4-BE49-F238E27FC236}">
                  <a16:creationId xmlns:a16="http://schemas.microsoft.com/office/drawing/2014/main" id="{B7CE9C30-52C3-5C0A-B538-FE43182D5DA6}"/>
                </a:ext>
              </a:extLst>
            </p:cNvPr>
            <p:cNvSpPr/>
            <p:nvPr/>
          </p:nvSpPr>
          <p:spPr>
            <a:xfrm rot="5400000">
              <a:off x="652425" y="1817682"/>
              <a:ext cx="891863" cy="768847"/>
            </a:xfrm>
            <a:prstGeom prst="triangle">
              <a:avLst/>
            </a:prstGeom>
            <a:solidFill>
              <a:srgbClr val="0C79A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grpSp>
        <p:nvGrpSpPr>
          <p:cNvPr id="144" name="Agrupar 143">
            <a:extLst>
              <a:ext uri="{FF2B5EF4-FFF2-40B4-BE49-F238E27FC236}">
                <a16:creationId xmlns:a16="http://schemas.microsoft.com/office/drawing/2014/main" id="{502B02E6-EF69-E589-9C77-73363F4A6609}"/>
              </a:ext>
            </a:extLst>
          </p:cNvPr>
          <p:cNvGrpSpPr/>
          <p:nvPr/>
        </p:nvGrpSpPr>
        <p:grpSpPr>
          <a:xfrm>
            <a:off x="712485" y="3892030"/>
            <a:ext cx="391796" cy="336644"/>
            <a:chOff x="712485" y="1745096"/>
            <a:chExt cx="1063763" cy="914021"/>
          </a:xfrm>
        </p:grpSpPr>
        <p:sp>
          <p:nvSpPr>
            <p:cNvPr id="145" name="Retângulo 144">
              <a:extLst>
                <a:ext uri="{FF2B5EF4-FFF2-40B4-BE49-F238E27FC236}">
                  <a16:creationId xmlns:a16="http://schemas.microsoft.com/office/drawing/2014/main" id="{B5493C9D-C149-C0E2-D4E4-04DB8337A1A1}"/>
                </a:ext>
              </a:extLst>
            </p:cNvPr>
            <p:cNvSpPr/>
            <p:nvPr/>
          </p:nvSpPr>
          <p:spPr>
            <a:xfrm>
              <a:off x="712485" y="1745096"/>
              <a:ext cx="1063763" cy="914021"/>
            </a:xfrm>
            <a:prstGeom prst="rect">
              <a:avLst/>
            </a:prstGeom>
            <a:solidFill>
              <a:srgbClr val="0F9ED5"/>
            </a:solidFill>
            <a:ln>
              <a:noFill/>
            </a:ln>
            <a:effectLst>
              <a:outerShdw dist="101600" dir="2880000" algn="ctr" rotWithShape="0">
                <a:srgbClr val="000000"/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46" name="Triângulo isósceles 145">
              <a:extLst>
                <a:ext uri="{FF2B5EF4-FFF2-40B4-BE49-F238E27FC236}">
                  <a16:creationId xmlns:a16="http://schemas.microsoft.com/office/drawing/2014/main" id="{D960AE5D-7E7D-8F2A-43B1-BB4BFBE0FBB3}"/>
                </a:ext>
              </a:extLst>
            </p:cNvPr>
            <p:cNvSpPr/>
            <p:nvPr/>
          </p:nvSpPr>
          <p:spPr>
            <a:xfrm rot="5400000">
              <a:off x="652425" y="1817682"/>
              <a:ext cx="891863" cy="768847"/>
            </a:xfrm>
            <a:prstGeom prst="triangle">
              <a:avLst/>
            </a:prstGeom>
            <a:solidFill>
              <a:srgbClr val="0C79A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grpSp>
        <p:nvGrpSpPr>
          <p:cNvPr id="147" name="Agrupar 146">
            <a:extLst>
              <a:ext uri="{FF2B5EF4-FFF2-40B4-BE49-F238E27FC236}">
                <a16:creationId xmlns:a16="http://schemas.microsoft.com/office/drawing/2014/main" id="{65E767F2-7EEC-84FC-79BC-98B723AFA3CC}"/>
              </a:ext>
            </a:extLst>
          </p:cNvPr>
          <p:cNvGrpSpPr/>
          <p:nvPr/>
        </p:nvGrpSpPr>
        <p:grpSpPr>
          <a:xfrm>
            <a:off x="712485" y="4592174"/>
            <a:ext cx="391796" cy="336644"/>
            <a:chOff x="712485" y="1745096"/>
            <a:chExt cx="1063763" cy="914021"/>
          </a:xfrm>
        </p:grpSpPr>
        <p:sp>
          <p:nvSpPr>
            <p:cNvPr id="148" name="Retângulo 147">
              <a:extLst>
                <a:ext uri="{FF2B5EF4-FFF2-40B4-BE49-F238E27FC236}">
                  <a16:creationId xmlns:a16="http://schemas.microsoft.com/office/drawing/2014/main" id="{C380A23D-D740-1AF6-B954-5F09C42643D7}"/>
                </a:ext>
              </a:extLst>
            </p:cNvPr>
            <p:cNvSpPr/>
            <p:nvPr/>
          </p:nvSpPr>
          <p:spPr>
            <a:xfrm>
              <a:off x="712485" y="1745096"/>
              <a:ext cx="1063763" cy="914021"/>
            </a:xfrm>
            <a:prstGeom prst="rect">
              <a:avLst/>
            </a:prstGeom>
            <a:solidFill>
              <a:srgbClr val="0F9ED5"/>
            </a:solidFill>
            <a:ln>
              <a:noFill/>
            </a:ln>
            <a:effectLst>
              <a:outerShdw dist="101600" dir="2880000" algn="ctr" rotWithShape="0">
                <a:srgbClr val="000000"/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49" name="Triângulo isósceles 148">
              <a:extLst>
                <a:ext uri="{FF2B5EF4-FFF2-40B4-BE49-F238E27FC236}">
                  <a16:creationId xmlns:a16="http://schemas.microsoft.com/office/drawing/2014/main" id="{08AAEC10-58F5-7843-8645-49395C0692FA}"/>
                </a:ext>
              </a:extLst>
            </p:cNvPr>
            <p:cNvSpPr/>
            <p:nvPr/>
          </p:nvSpPr>
          <p:spPr>
            <a:xfrm rot="5400000">
              <a:off x="652425" y="1817682"/>
              <a:ext cx="891863" cy="768847"/>
            </a:xfrm>
            <a:prstGeom prst="triangle">
              <a:avLst/>
            </a:prstGeom>
            <a:solidFill>
              <a:srgbClr val="0C79A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</p:spTree>
    <p:extLst>
      <p:ext uri="{BB962C8B-B14F-4D97-AF65-F5344CB8AC3E}">
        <p14:creationId xmlns:p14="http://schemas.microsoft.com/office/powerpoint/2010/main" val="40115197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1.48148E-6 L -0.00091 -0.01829 L -2.5E-6 1.48148E-6 Z " pathEditMode="relative" rAng="0" ptsTypes="AAA">
                                      <p:cBhvr>
                                        <p:cTn id="6" dur="5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00" y="-9260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1.48148E-6 L -0.00091 -0.01829 L -2.5E-6 1.48148E-6 Z " pathEditMode="relative" rAng="0" ptsTypes="AAA">
                                      <p:cBhvr>
                                        <p:cTn id="8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00" y="-9260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0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1.48148E-6 L -0.00091 -0.01829 L -2.5E-6 1.48148E-6 Z " pathEditMode="relative" rAng="0" ptsTypes="AAA">
                                      <p:cBhvr>
                                        <p:cTn id="10" dur="5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00" y="-92600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0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1.48148E-6 L -0.00091 -0.01829 L -2.5E-6 1.48148E-6 Z " pathEditMode="relative" rAng="0" ptsTypes="AAA">
                                      <p:cBhvr>
                                        <p:cTn id="12" dur="5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00" y="-92600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1" grpId="0" animBg="1"/>
      <p:bldP spid="110" grpId="0"/>
      <p:bldP spid="3" grpId="0"/>
      <p:bldP spid="115" grpId="0"/>
      <p:bldP spid="136" grpId="0"/>
      <p:bldP spid="137" grpId="0"/>
      <p:bldP spid="13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AA6FD8-7BEE-9CFB-9417-39ABCAD088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Retângulo 108">
            <a:extLst>
              <a:ext uri="{FF2B5EF4-FFF2-40B4-BE49-F238E27FC236}">
                <a16:creationId xmlns:a16="http://schemas.microsoft.com/office/drawing/2014/main" id="{7102158B-64FE-E031-E90F-3B2DBBD5084C}"/>
              </a:ext>
            </a:extLst>
          </p:cNvPr>
          <p:cNvSpPr/>
          <p:nvPr/>
        </p:nvSpPr>
        <p:spPr>
          <a:xfrm>
            <a:off x="0" y="0"/>
            <a:ext cx="12291461" cy="6858000"/>
          </a:xfrm>
          <a:prstGeom prst="rect">
            <a:avLst/>
          </a:prstGeom>
          <a:solidFill>
            <a:srgbClr val="3D649D"/>
          </a:solidFill>
          <a:effectLst>
            <a:outerShdw dist="152400" dir="3360000" sx="1000" sy="1000" algn="ctr" rotWithShape="0">
              <a:srgbClr val="DBDBDB"/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A869116D-1974-1717-D32E-C3DD192B8D27}"/>
              </a:ext>
            </a:extLst>
          </p:cNvPr>
          <p:cNvSpPr/>
          <p:nvPr/>
        </p:nvSpPr>
        <p:spPr>
          <a:xfrm>
            <a:off x="0" y="395288"/>
            <a:ext cx="12291461" cy="6067425"/>
          </a:xfrm>
          <a:prstGeom prst="rect">
            <a:avLst/>
          </a:prstGeom>
          <a:solidFill>
            <a:srgbClr val="F2EFDC"/>
          </a:solidFill>
          <a:effectLst>
            <a:outerShdw dist="152400" algn="ctr" rotWithShape="0">
              <a:srgbClr val="DBDBDB"/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41" name="Retângulo 140">
            <a:extLst>
              <a:ext uri="{FF2B5EF4-FFF2-40B4-BE49-F238E27FC236}">
                <a16:creationId xmlns:a16="http://schemas.microsoft.com/office/drawing/2014/main" id="{A96A9980-3D13-492E-6983-AE8CAF154AB8}"/>
              </a:ext>
            </a:extLst>
          </p:cNvPr>
          <p:cNvSpPr/>
          <p:nvPr/>
        </p:nvSpPr>
        <p:spPr>
          <a:xfrm>
            <a:off x="712485" y="1173718"/>
            <a:ext cx="2850522" cy="321940"/>
          </a:xfrm>
          <a:prstGeom prst="rect">
            <a:avLst/>
          </a:prstGeom>
          <a:solidFill>
            <a:srgbClr val="FFDB4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2" name="Retângulo 111">
            <a:extLst>
              <a:ext uri="{FF2B5EF4-FFF2-40B4-BE49-F238E27FC236}">
                <a16:creationId xmlns:a16="http://schemas.microsoft.com/office/drawing/2014/main" id="{A474F1A0-097E-0565-6F67-4136E28DD5F3}"/>
              </a:ext>
            </a:extLst>
          </p:cNvPr>
          <p:cNvSpPr/>
          <p:nvPr/>
        </p:nvSpPr>
        <p:spPr>
          <a:xfrm>
            <a:off x="2137745" y="2560789"/>
            <a:ext cx="6305863" cy="321940"/>
          </a:xfrm>
          <a:prstGeom prst="rect">
            <a:avLst/>
          </a:prstGeom>
          <a:solidFill>
            <a:srgbClr val="FFDB4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8" name="Retângulo 117">
            <a:extLst>
              <a:ext uri="{FF2B5EF4-FFF2-40B4-BE49-F238E27FC236}">
                <a16:creationId xmlns:a16="http://schemas.microsoft.com/office/drawing/2014/main" id="{18D9301B-971F-36CB-FA16-0F8CBA4C4142}"/>
              </a:ext>
            </a:extLst>
          </p:cNvPr>
          <p:cNvSpPr/>
          <p:nvPr/>
        </p:nvSpPr>
        <p:spPr>
          <a:xfrm>
            <a:off x="712486" y="3436099"/>
            <a:ext cx="1836162" cy="321940"/>
          </a:xfrm>
          <a:prstGeom prst="rect">
            <a:avLst/>
          </a:prstGeom>
          <a:solidFill>
            <a:srgbClr val="FFDB4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pSp>
        <p:nvGrpSpPr>
          <p:cNvPr id="5" name="Google Shape;697;p51">
            <a:extLst>
              <a:ext uri="{FF2B5EF4-FFF2-40B4-BE49-F238E27FC236}">
                <a16:creationId xmlns:a16="http://schemas.microsoft.com/office/drawing/2014/main" id="{C99A5074-BB20-D234-A365-9D358D253D7A}"/>
              </a:ext>
            </a:extLst>
          </p:cNvPr>
          <p:cNvGrpSpPr/>
          <p:nvPr/>
        </p:nvGrpSpPr>
        <p:grpSpPr>
          <a:xfrm rot="1273802">
            <a:off x="-696056" y="5842895"/>
            <a:ext cx="2505838" cy="1262524"/>
            <a:chOff x="782606" y="3568534"/>
            <a:chExt cx="1748256" cy="880829"/>
          </a:xfrm>
        </p:grpSpPr>
        <p:sp>
          <p:nvSpPr>
            <p:cNvPr id="6" name="Google Shape;698;p51">
              <a:extLst>
                <a:ext uri="{FF2B5EF4-FFF2-40B4-BE49-F238E27FC236}">
                  <a16:creationId xmlns:a16="http://schemas.microsoft.com/office/drawing/2014/main" id="{2C47D816-8DC2-FCAB-0513-7BA0B13E4540}"/>
                </a:ext>
              </a:extLst>
            </p:cNvPr>
            <p:cNvSpPr/>
            <p:nvPr/>
          </p:nvSpPr>
          <p:spPr>
            <a:xfrm>
              <a:off x="842931" y="4281219"/>
              <a:ext cx="19355" cy="168144"/>
            </a:xfrm>
            <a:custGeom>
              <a:avLst/>
              <a:gdLst/>
              <a:ahLst/>
              <a:cxnLst/>
              <a:rect l="l" t="t" r="r" b="b"/>
              <a:pathLst>
                <a:path w="573" h="4978" extrusionOk="0">
                  <a:moveTo>
                    <a:pt x="1" y="1"/>
                  </a:moveTo>
                  <a:lnTo>
                    <a:pt x="1" y="4978"/>
                  </a:lnTo>
                  <a:lnTo>
                    <a:pt x="572" y="4978"/>
                  </a:lnTo>
                  <a:lnTo>
                    <a:pt x="572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" name="Google Shape;699;p51">
              <a:extLst>
                <a:ext uri="{FF2B5EF4-FFF2-40B4-BE49-F238E27FC236}">
                  <a16:creationId xmlns:a16="http://schemas.microsoft.com/office/drawing/2014/main" id="{1773A387-186E-6A36-4081-5D1EE110DF92}"/>
                </a:ext>
              </a:extLst>
            </p:cNvPr>
            <p:cNvSpPr/>
            <p:nvPr/>
          </p:nvSpPr>
          <p:spPr>
            <a:xfrm>
              <a:off x="921361" y="4348401"/>
              <a:ext cx="19321" cy="100961"/>
            </a:xfrm>
            <a:custGeom>
              <a:avLst/>
              <a:gdLst/>
              <a:ahLst/>
              <a:cxnLst/>
              <a:rect l="l" t="t" r="r" b="b"/>
              <a:pathLst>
                <a:path w="572" h="2989" extrusionOk="0">
                  <a:moveTo>
                    <a:pt x="0" y="0"/>
                  </a:moveTo>
                  <a:lnTo>
                    <a:pt x="0" y="2989"/>
                  </a:lnTo>
                  <a:lnTo>
                    <a:pt x="572" y="2989"/>
                  </a:lnTo>
                  <a:lnTo>
                    <a:pt x="57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700;p51">
              <a:extLst>
                <a:ext uri="{FF2B5EF4-FFF2-40B4-BE49-F238E27FC236}">
                  <a16:creationId xmlns:a16="http://schemas.microsoft.com/office/drawing/2014/main" id="{9F31E520-E146-9C22-347D-8C76DB3FC3DE}"/>
                </a:ext>
              </a:extLst>
            </p:cNvPr>
            <p:cNvSpPr/>
            <p:nvPr/>
          </p:nvSpPr>
          <p:spPr>
            <a:xfrm>
              <a:off x="999791" y="4281219"/>
              <a:ext cx="18915" cy="168144"/>
            </a:xfrm>
            <a:custGeom>
              <a:avLst/>
              <a:gdLst/>
              <a:ahLst/>
              <a:cxnLst/>
              <a:rect l="l" t="t" r="r" b="b"/>
              <a:pathLst>
                <a:path w="560" h="4978" extrusionOk="0">
                  <a:moveTo>
                    <a:pt x="0" y="1"/>
                  </a:moveTo>
                  <a:lnTo>
                    <a:pt x="0" y="4978"/>
                  </a:lnTo>
                  <a:lnTo>
                    <a:pt x="560" y="4978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701;p51">
              <a:extLst>
                <a:ext uri="{FF2B5EF4-FFF2-40B4-BE49-F238E27FC236}">
                  <a16:creationId xmlns:a16="http://schemas.microsoft.com/office/drawing/2014/main" id="{01C7BF39-2282-0ED8-DC1D-3C67A6D34F00}"/>
                </a:ext>
              </a:extLst>
            </p:cNvPr>
            <p:cNvSpPr/>
            <p:nvPr/>
          </p:nvSpPr>
          <p:spPr>
            <a:xfrm>
              <a:off x="1078187" y="4348401"/>
              <a:ext cx="18949" cy="100961"/>
            </a:xfrm>
            <a:custGeom>
              <a:avLst/>
              <a:gdLst/>
              <a:ahLst/>
              <a:cxnLst/>
              <a:rect l="l" t="t" r="r" b="b"/>
              <a:pathLst>
                <a:path w="561" h="2989" extrusionOk="0">
                  <a:moveTo>
                    <a:pt x="1" y="0"/>
                  </a:moveTo>
                  <a:lnTo>
                    <a:pt x="1" y="2989"/>
                  </a:lnTo>
                  <a:lnTo>
                    <a:pt x="560" y="2989"/>
                  </a:lnTo>
                  <a:lnTo>
                    <a:pt x="56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702;p51">
              <a:extLst>
                <a:ext uri="{FF2B5EF4-FFF2-40B4-BE49-F238E27FC236}">
                  <a16:creationId xmlns:a16="http://schemas.microsoft.com/office/drawing/2014/main" id="{6CDB8553-9AC5-747B-4442-B704AF38C053}"/>
                </a:ext>
              </a:extLst>
            </p:cNvPr>
            <p:cNvSpPr/>
            <p:nvPr/>
          </p:nvSpPr>
          <p:spPr>
            <a:xfrm>
              <a:off x="1156616" y="4281219"/>
              <a:ext cx="18949" cy="168144"/>
            </a:xfrm>
            <a:custGeom>
              <a:avLst/>
              <a:gdLst/>
              <a:ahLst/>
              <a:cxnLst/>
              <a:rect l="l" t="t" r="r" b="b"/>
              <a:pathLst>
                <a:path w="561" h="4978" extrusionOk="0">
                  <a:moveTo>
                    <a:pt x="1" y="1"/>
                  </a:moveTo>
                  <a:lnTo>
                    <a:pt x="1" y="4978"/>
                  </a:lnTo>
                  <a:lnTo>
                    <a:pt x="560" y="4978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703;p51">
              <a:extLst>
                <a:ext uri="{FF2B5EF4-FFF2-40B4-BE49-F238E27FC236}">
                  <a16:creationId xmlns:a16="http://schemas.microsoft.com/office/drawing/2014/main" id="{A47D6FDA-EB13-0840-C05F-1ADFC3A57DAE}"/>
                </a:ext>
              </a:extLst>
            </p:cNvPr>
            <p:cNvSpPr/>
            <p:nvPr/>
          </p:nvSpPr>
          <p:spPr>
            <a:xfrm>
              <a:off x="1235046" y="4348401"/>
              <a:ext cx="18915" cy="100961"/>
            </a:xfrm>
            <a:custGeom>
              <a:avLst/>
              <a:gdLst/>
              <a:ahLst/>
              <a:cxnLst/>
              <a:rect l="l" t="t" r="r" b="b"/>
              <a:pathLst>
                <a:path w="560" h="2989" extrusionOk="0">
                  <a:moveTo>
                    <a:pt x="0" y="0"/>
                  </a:moveTo>
                  <a:lnTo>
                    <a:pt x="0" y="2989"/>
                  </a:lnTo>
                  <a:lnTo>
                    <a:pt x="560" y="2989"/>
                  </a:lnTo>
                  <a:lnTo>
                    <a:pt x="56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704;p51">
              <a:extLst>
                <a:ext uri="{FF2B5EF4-FFF2-40B4-BE49-F238E27FC236}">
                  <a16:creationId xmlns:a16="http://schemas.microsoft.com/office/drawing/2014/main" id="{6DB94CB9-7A7B-D999-6FA6-D7D6761E7A7E}"/>
                </a:ext>
              </a:extLst>
            </p:cNvPr>
            <p:cNvSpPr/>
            <p:nvPr/>
          </p:nvSpPr>
          <p:spPr>
            <a:xfrm>
              <a:off x="1313476" y="4281219"/>
              <a:ext cx="18915" cy="168144"/>
            </a:xfrm>
            <a:custGeom>
              <a:avLst/>
              <a:gdLst/>
              <a:ahLst/>
              <a:cxnLst/>
              <a:rect l="l" t="t" r="r" b="b"/>
              <a:pathLst>
                <a:path w="560" h="4978" extrusionOk="0">
                  <a:moveTo>
                    <a:pt x="0" y="1"/>
                  </a:moveTo>
                  <a:lnTo>
                    <a:pt x="0" y="4978"/>
                  </a:lnTo>
                  <a:lnTo>
                    <a:pt x="560" y="4978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705;p51">
              <a:extLst>
                <a:ext uri="{FF2B5EF4-FFF2-40B4-BE49-F238E27FC236}">
                  <a16:creationId xmlns:a16="http://schemas.microsoft.com/office/drawing/2014/main" id="{50C44A6A-31F8-FBCE-4E50-F4A2C0E10385}"/>
                </a:ext>
              </a:extLst>
            </p:cNvPr>
            <p:cNvSpPr/>
            <p:nvPr/>
          </p:nvSpPr>
          <p:spPr>
            <a:xfrm>
              <a:off x="1391872" y="4348401"/>
              <a:ext cx="18949" cy="100961"/>
            </a:xfrm>
            <a:custGeom>
              <a:avLst/>
              <a:gdLst/>
              <a:ahLst/>
              <a:cxnLst/>
              <a:rect l="l" t="t" r="r" b="b"/>
              <a:pathLst>
                <a:path w="561" h="2989" extrusionOk="0">
                  <a:moveTo>
                    <a:pt x="1" y="0"/>
                  </a:moveTo>
                  <a:lnTo>
                    <a:pt x="1" y="2989"/>
                  </a:lnTo>
                  <a:lnTo>
                    <a:pt x="560" y="2989"/>
                  </a:lnTo>
                  <a:lnTo>
                    <a:pt x="56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706;p51">
              <a:extLst>
                <a:ext uri="{FF2B5EF4-FFF2-40B4-BE49-F238E27FC236}">
                  <a16:creationId xmlns:a16="http://schemas.microsoft.com/office/drawing/2014/main" id="{D38EAA42-5694-0040-F7B0-997BA07CC556}"/>
                </a:ext>
              </a:extLst>
            </p:cNvPr>
            <p:cNvSpPr/>
            <p:nvPr/>
          </p:nvSpPr>
          <p:spPr>
            <a:xfrm>
              <a:off x="1470301" y="4281219"/>
              <a:ext cx="18949" cy="168144"/>
            </a:xfrm>
            <a:custGeom>
              <a:avLst/>
              <a:gdLst/>
              <a:ahLst/>
              <a:cxnLst/>
              <a:rect l="l" t="t" r="r" b="b"/>
              <a:pathLst>
                <a:path w="561" h="4978" extrusionOk="0">
                  <a:moveTo>
                    <a:pt x="0" y="1"/>
                  </a:moveTo>
                  <a:lnTo>
                    <a:pt x="0" y="4978"/>
                  </a:lnTo>
                  <a:lnTo>
                    <a:pt x="560" y="4978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707;p51">
              <a:extLst>
                <a:ext uri="{FF2B5EF4-FFF2-40B4-BE49-F238E27FC236}">
                  <a16:creationId xmlns:a16="http://schemas.microsoft.com/office/drawing/2014/main" id="{7C29B1AD-DAA9-2D32-013A-AFE25B5E7CF9}"/>
                </a:ext>
              </a:extLst>
            </p:cNvPr>
            <p:cNvSpPr/>
            <p:nvPr/>
          </p:nvSpPr>
          <p:spPr>
            <a:xfrm>
              <a:off x="1548731" y="4348401"/>
              <a:ext cx="18915" cy="100961"/>
            </a:xfrm>
            <a:custGeom>
              <a:avLst/>
              <a:gdLst/>
              <a:ahLst/>
              <a:cxnLst/>
              <a:rect l="l" t="t" r="r" b="b"/>
              <a:pathLst>
                <a:path w="560" h="2989" extrusionOk="0">
                  <a:moveTo>
                    <a:pt x="0" y="0"/>
                  </a:moveTo>
                  <a:lnTo>
                    <a:pt x="0" y="2989"/>
                  </a:lnTo>
                  <a:lnTo>
                    <a:pt x="560" y="2989"/>
                  </a:lnTo>
                  <a:lnTo>
                    <a:pt x="56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708;p51">
              <a:extLst>
                <a:ext uri="{FF2B5EF4-FFF2-40B4-BE49-F238E27FC236}">
                  <a16:creationId xmlns:a16="http://schemas.microsoft.com/office/drawing/2014/main" id="{6636442A-8725-805B-3256-3D4F6B6DE81C}"/>
                </a:ext>
              </a:extLst>
            </p:cNvPr>
            <p:cNvSpPr/>
            <p:nvPr/>
          </p:nvSpPr>
          <p:spPr>
            <a:xfrm>
              <a:off x="1627127" y="4281219"/>
              <a:ext cx="18949" cy="168144"/>
            </a:xfrm>
            <a:custGeom>
              <a:avLst/>
              <a:gdLst/>
              <a:ahLst/>
              <a:cxnLst/>
              <a:rect l="l" t="t" r="r" b="b"/>
              <a:pathLst>
                <a:path w="561" h="4978" extrusionOk="0">
                  <a:moveTo>
                    <a:pt x="1" y="1"/>
                  </a:moveTo>
                  <a:lnTo>
                    <a:pt x="1" y="4978"/>
                  </a:lnTo>
                  <a:lnTo>
                    <a:pt x="560" y="4978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709;p51">
              <a:extLst>
                <a:ext uri="{FF2B5EF4-FFF2-40B4-BE49-F238E27FC236}">
                  <a16:creationId xmlns:a16="http://schemas.microsoft.com/office/drawing/2014/main" id="{4EC872D9-0F20-D1EC-0C5E-01AA1C6D8222}"/>
                </a:ext>
              </a:extLst>
            </p:cNvPr>
            <p:cNvSpPr/>
            <p:nvPr/>
          </p:nvSpPr>
          <p:spPr>
            <a:xfrm>
              <a:off x="1705557" y="4348401"/>
              <a:ext cx="18949" cy="100961"/>
            </a:xfrm>
            <a:custGeom>
              <a:avLst/>
              <a:gdLst/>
              <a:ahLst/>
              <a:cxnLst/>
              <a:rect l="l" t="t" r="r" b="b"/>
              <a:pathLst>
                <a:path w="561" h="2989" extrusionOk="0">
                  <a:moveTo>
                    <a:pt x="1" y="0"/>
                  </a:moveTo>
                  <a:lnTo>
                    <a:pt x="1" y="2989"/>
                  </a:lnTo>
                  <a:lnTo>
                    <a:pt x="560" y="2989"/>
                  </a:lnTo>
                  <a:lnTo>
                    <a:pt x="56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710;p51">
              <a:extLst>
                <a:ext uri="{FF2B5EF4-FFF2-40B4-BE49-F238E27FC236}">
                  <a16:creationId xmlns:a16="http://schemas.microsoft.com/office/drawing/2014/main" id="{DD40FC10-C368-C69B-5264-6AEBC001C956}"/>
                </a:ext>
              </a:extLst>
            </p:cNvPr>
            <p:cNvSpPr/>
            <p:nvPr/>
          </p:nvSpPr>
          <p:spPr>
            <a:xfrm>
              <a:off x="1783986" y="4281219"/>
              <a:ext cx="18915" cy="168144"/>
            </a:xfrm>
            <a:custGeom>
              <a:avLst/>
              <a:gdLst/>
              <a:ahLst/>
              <a:cxnLst/>
              <a:rect l="l" t="t" r="r" b="b"/>
              <a:pathLst>
                <a:path w="560" h="4978" extrusionOk="0">
                  <a:moveTo>
                    <a:pt x="0" y="1"/>
                  </a:moveTo>
                  <a:lnTo>
                    <a:pt x="0" y="4978"/>
                  </a:lnTo>
                  <a:lnTo>
                    <a:pt x="560" y="4978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711;p51">
              <a:extLst>
                <a:ext uri="{FF2B5EF4-FFF2-40B4-BE49-F238E27FC236}">
                  <a16:creationId xmlns:a16="http://schemas.microsoft.com/office/drawing/2014/main" id="{B3F0C097-CFC9-FCAA-BEEB-55707C3EC4D0}"/>
                </a:ext>
              </a:extLst>
            </p:cNvPr>
            <p:cNvSpPr/>
            <p:nvPr/>
          </p:nvSpPr>
          <p:spPr>
            <a:xfrm>
              <a:off x="1862416" y="4348401"/>
              <a:ext cx="18915" cy="100961"/>
            </a:xfrm>
            <a:custGeom>
              <a:avLst/>
              <a:gdLst/>
              <a:ahLst/>
              <a:cxnLst/>
              <a:rect l="l" t="t" r="r" b="b"/>
              <a:pathLst>
                <a:path w="560" h="2989" extrusionOk="0">
                  <a:moveTo>
                    <a:pt x="0" y="0"/>
                  </a:moveTo>
                  <a:lnTo>
                    <a:pt x="0" y="2989"/>
                  </a:lnTo>
                  <a:lnTo>
                    <a:pt x="560" y="2989"/>
                  </a:lnTo>
                  <a:lnTo>
                    <a:pt x="56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712;p51">
              <a:extLst>
                <a:ext uri="{FF2B5EF4-FFF2-40B4-BE49-F238E27FC236}">
                  <a16:creationId xmlns:a16="http://schemas.microsoft.com/office/drawing/2014/main" id="{8E8B0D16-C025-39B4-8504-2664892A02B6}"/>
                </a:ext>
              </a:extLst>
            </p:cNvPr>
            <p:cNvSpPr/>
            <p:nvPr/>
          </p:nvSpPr>
          <p:spPr>
            <a:xfrm>
              <a:off x="1940407" y="4281219"/>
              <a:ext cx="19355" cy="168144"/>
            </a:xfrm>
            <a:custGeom>
              <a:avLst/>
              <a:gdLst/>
              <a:ahLst/>
              <a:cxnLst/>
              <a:rect l="l" t="t" r="r" b="b"/>
              <a:pathLst>
                <a:path w="573" h="4978" extrusionOk="0">
                  <a:moveTo>
                    <a:pt x="1" y="1"/>
                  </a:moveTo>
                  <a:lnTo>
                    <a:pt x="1" y="4978"/>
                  </a:lnTo>
                  <a:lnTo>
                    <a:pt x="572" y="4978"/>
                  </a:lnTo>
                  <a:lnTo>
                    <a:pt x="572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713;p51">
              <a:extLst>
                <a:ext uri="{FF2B5EF4-FFF2-40B4-BE49-F238E27FC236}">
                  <a16:creationId xmlns:a16="http://schemas.microsoft.com/office/drawing/2014/main" id="{99F1074C-D0C9-41EA-92FE-C5A6274DC09F}"/>
                </a:ext>
              </a:extLst>
            </p:cNvPr>
            <p:cNvSpPr/>
            <p:nvPr/>
          </p:nvSpPr>
          <p:spPr>
            <a:xfrm>
              <a:off x="2018836" y="4348401"/>
              <a:ext cx="19355" cy="100961"/>
            </a:xfrm>
            <a:custGeom>
              <a:avLst/>
              <a:gdLst/>
              <a:ahLst/>
              <a:cxnLst/>
              <a:rect l="l" t="t" r="r" b="b"/>
              <a:pathLst>
                <a:path w="573" h="2989" extrusionOk="0">
                  <a:moveTo>
                    <a:pt x="1" y="0"/>
                  </a:moveTo>
                  <a:lnTo>
                    <a:pt x="1" y="2989"/>
                  </a:lnTo>
                  <a:lnTo>
                    <a:pt x="572" y="2989"/>
                  </a:lnTo>
                  <a:lnTo>
                    <a:pt x="57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714;p51">
              <a:extLst>
                <a:ext uri="{FF2B5EF4-FFF2-40B4-BE49-F238E27FC236}">
                  <a16:creationId xmlns:a16="http://schemas.microsoft.com/office/drawing/2014/main" id="{9AE2F1D8-5367-A418-B160-227BABE12562}"/>
                </a:ext>
              </a:extLst>
            </p:cNvPr>
            <p:cNvSpPr/>
            <p:nvPr/>
          </p:nvSpPr>
          <p:spPr>
            <a:xfrm>
              <a:off x="2097266" y="4281219"/>
              <a:ext cx="19321" cy="168144"/>
            </a:xfrm>
            <a:custGeom>
              <a:avLst/>
              <a:gdLst/>
              <a:ahLst/>
              <a:cxnLst/>
              <a:rect l="l" t="t" r="r" b="b"/>
              <a:pathLst>
                <a:path w="572" h="4978" extrusionOk="0">
                  <a:moveTo>
                    <a:pt x="0" y="1"/>
                  </a:moveTo>
                  <a:lnTo>
                    <a:pt x="0" y="4978"/>
                  </a:lnTo>
                  <a:lnTo>
                    <a:pt x="572" y="4978"/>
                  </a:lnTo>
                  <a:lnTo>
                    <a:pt x="572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715;p51">
              <a:extLst>
                <a:ext uri="{FF2B5EF4-FFF2-40B4-BE49-F238E27FC236}">
                  <a16:creationId xmlns:a16="http://schemas.microsoft.com/office/drawing/2014/main" id="{3860FEF3-5A41-48B3-8F59-6CA3F279A7EC}"/>
                </a:ext>
              </a:extLst>
            </p:cNvPr>
            <p:cNvSpPr/>
            <p:nvPr/>
          </p:nvSpPr>
          <p:spPr>
            <a:xfrm>
              <a:off x="2175696" y="4348401"/>
              <a:ext cx="19321" cy="100961"/>
            </a:xfrm>
            <a:custGeom>
              <a:avLst/>
              <a:gdLst/>
              <a:ahLst/>
              <a:cxnLst/>
              <a:rect l="l" t="t" r="r" b="b"/>
              <a:pathLst>
                <a:path w="572" h="2989" extrusionOk="0">
                  <a:moveTo>
                    <a:pt x="0" y="0"/>
                  </a:moveTo>
                  <a:lnTo>
                    <a:pt x="0" y="2989"/>
                  </a:lnTo>
                  <a:lnTo>
                    <a:pt x="572" y="2989"/>
                  </a:lnTo>
                  <a:lnTo>
                    <a:pt x="57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716;p51">
              <a:extLst>
                <a:ext uri="{FF2B5EF4-FFF2-40B4-BE49-F238E27FC236}">
                  <a16:creationId xmlns:a16="http://schemas.microsoft.com/office/drawing/2014/main" id="{B949A966-6E96-1435-E851-9AA27DBB9048}"/>
                </a:ext>
              </a:extLst>
            </p:cNvPr>
            <p:cNvSpPr/>
            <p:nvPr/>
          </p:nvSpPr>
          <p:spPr>
            <a:xfrm>
              <a:off x="2254092" y="4281219"/>
              <a:ext cx="19355" cy="168144"/>
            </a:xfrm>
            <a:custGeom>
              <a:avLst/>
              <a:gdLst/>
              <a:ahLst/>
              <a:cxnLst/>
              <a:rect l="l" t="t" r="r" b="b"/>
              <a:pathLst>
                <a:path w="573" h="4978" extrusionOk="0">
                  <a:moveTo>
                    <a:pt x="1" y="1"/>
                  </a:moveTo>
                  <a:lnTo>
                    <a:pt x="1" y="4978"/>
                  </a:lnTo>
                  <a:lnTo>
                    <a:pt x="572" y="4978"/>
                  </a:lnTo>
                  <a:lnTo>
                    <a:pt x="572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717;p51">
              <a:extLst>
                <a:ext uri="{FF2B5EF4-FFF2-40B4-BE49-F238E27FC236}">
                  <a16:creationId xmlns:a16="http://schemas.microsoft.com/office/drawing/2014/main" id="{A3F637DF-4ACF-5E74-82C1-3F0FB0D1F418}"/>
                </a:ext>
              </a:extLst>
            </p:cNvPr>
            <p:cNvSpPr/>
            <p:nvPr/>
          </p:nvSpPr>
          <p:spPr>
            <a:xfrm>
              <a:off x="2332521" y="4348401"/>
              <a:ext cx="18949" cy="100961"/>
            </a:xfrm>
            <a:custGeom>
              <a:avLst/>
              <a:gdLst/>
              <a:ahLst/>
              <a:cxnLst/>
              <a:rect l="l" t="t" r="r" b="b"/>
              <a:pathLst>
                <a:path w="561" h="2989" extrusionOk="0">
                  <a:moveTo>
                    <a:pt x="0" y="0"/>
                  </a:moveTo>
                  <a:lnTo>
                    <a:pt x="0" y="2989"/>
                  </a:lnTo>
                  <a:lnTo>
                    <a:pt x="560" y="2989"/>
                  </a:lnTo>
                  <a:lnTo>
                    <a:pt x="56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718;p51">
              <a:extLst>
                <a:ext uri="{FF2B5EF4-FFF2-40B4-BE49-F238E27FC236}">
                  <a16:creationId xmlns:a16="http://schemas.microsoft.com/office/drawing/2014/main" id="{91928B96-6629-3AC7-E9DE-0932CD2D9BF7}"/>
                </a:ext>
              </a:extLst>
            </p:cNvPr>
            <p:cNvSpPr/>
            <p:nvPr/>
          </p:nvSpPr>
          <p:spPr>
            <a:xfrm>
              <a:off x="2410951" y="4281219"/>
              <a:ext cx="18915" cy="168144"/>
            </a:xfrm>
            <a:custGeom>
              <a:avLst/>
              <a:gdLst/>
              <a:ahLst/>
              <a:cxnLst/>
              <a:rect l="l" t="t" r="r" b="b"/>
              <a:pathLst>
                <a:path w="560" h="4978" extrusionOk="0">
                  <a:moveTo>
                    <a:pt x="0" y="1"/>
                  </a:moveTo>
                  <a:lnTo>
                    <a:pt x="0" y="4978"/>
                  </a:lnTo>
                  <a:lnTo>
                    <a:pt x="560" y="4978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719;p51">
              <a:extLst>
                <a:ext uri="{FF2B5EF4-FFF2-40B4-BE49-F238E27FC236}">
                  <a16:creationId xmlns:a16="http://schemas.microsoft.com/office/drawing/2014/main" id="{4AD14FDE-EBB7-40B2-D6AB-902A74AB7417}"/>
                </a:ext>
              </a:extLst>
            </p:cNvPr>
            <p:cNvSpPr/>
            <p:nvPr/>
          </p:nvSpPr>
          <p:spPr>
            <a:xfrm>
              <a:off x="782606" y="3568534"/>
              <a:ext cx="1748256" cy="876763"/>
            </a:xfrm>
            <a:custGeom>
              <a:avLst/>
              <a:gdLst/>
              <a:ahLst/>
              <a:cxnLst/>
              <a:rect l="l" t="t" r="r" b="b"/>
              <a:pathLst>
                <a:path w="51758" h="25957" extrusionOk="0">
                  <a:moveTo>
                    <a:pt x="25873" y="7894"/>
                  </a:moveTo>
                  <a:cubicBezTo>
                    <a:pt x="31457" y="7894"/>
                    <a:pt x="36505" y="11228"/>
                    <a:pt x="38684" y="16372"/>
                  </a:cubicBezTo>
                  <a:lnTo>
                    <a:pt x="39244" y="17681"/>
                  </a:lnTo>
                  <a:lnTo>
                    <a:pt x="12514" y="17681"/>
                  </a:lnTo>
                  <a:lnTo>
                    <a:pt x="13074" y="16372"/>
                  </a:lnTo>
                  <a:cubicBezTo>
                    <a:pt x="15253" y="11228"/>
                    <a:pt x="20289" y="7894"/>
                    <a:pt x="25873" y="7894"/>
                  </a:cubicBezTo>
                  <a:close/>
                  <a:moveTo>
                    <a:pt x="25873" y="0"/>
                  </a:moveTo>
                  <a:cubicBezTo>
                    <a:pt x="15765" y="0"/>
                    <a:pt x="6978" y="6942"/>
                    <a:pt x="4632" y="16776"/>
                  </a:cubicBezTo>
                  <a:lnTo>
                    <a:pt x="4597" y="16955"/>
                  </a:lnTo>
                  <a:lnTo>
                    <a:pt x="4418" y="17681"/>
                  </a:lnTo>
                  <a:lnTo>
                    <a:pt x="1" y="17681"/>
                  </a:lnTo>
                  <a:lnTo>
                    <a:pt x="1" y="25956"/>
                  </a:lnTo>
                  <a:lnTo>
                    <a:pt x="51757" y="25956"/>
                  </a:lnTo>
                  <a:lnTo>
                    <a:pt x="51757" y="17681"/>
                  </a:lnTo>
                  <a:lnTo>
                    <a:pt x="47328" y="17681"/>
                  </a:lnTo>
                  <a:lnTo>
                    <a:pt x="47161" y="16955"/>
                  </a:lnTo>
                  <a:lnTo>
                    <a:pt x="47126" y="16776"/>
                  </a:lnTo>
                  <a:cubicBezTo>
                    <a:pt x="44780" y="6942"/>
                    <a:pt x="35993" y="0"/>
                    <a:pt x="25873" y="0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95250" dir="30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720;p51">
              <a:extLst>
                <a:ext uri="{FF2B5EF4-FFF2-40B4-BE49-F238E27FC236}">
                  <a16:creationId xmlns:a16="http://schemas.microsoft.com/office/drawing/2014/main" id="{522E087C-ABC7-99D6-40AF-DCD21A7D4F4A}"/>
                </a:ext>
              </a:extLst>
            </p:cNvPr>
            <p:cNvSpPr/>
            <p:nvPr/>
          </p:nvSpPr>
          <p:spPr>
            <a:xfrm>
              <a:off x="863062" y="4261122"/>
              <a:ext cx="19321" cy="168144"/>
            </a:xfrm>
            <a:custGeom>
              <a:avLst/>
              <a:gdLst/>
              <a:ahLst/>
              <a:cxnLst/>
              <a:rect l="l" t="t" r="r" b="b"/>
              <a:pathLst>
                <a:path w="572" h="4978" extrusionOk="0">
                  <a:moveTo>
                    <a:pt x="0" y="1"/>
                  </a:moveTo>
                  <a:lnTo>
                    <a:pt x="0" y="4977"/>
                  </a:lnTo>
                  <a:lnTo>
                    <a:pt x="572" y="4977"/>
                  </a:lnTo>
                  <a:lnTo>
                    <a:pt x="5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721;p51">
              <a:extLst>
                <a:ext uri="{FF2B5EF4-FFF2-40B4-BE49-F238E27FC236}">
                  <a16:creationId xmlns:a16="http://schemas.microsoft.com/office/drawing/2014/main" id="{E4B92FE1-ADCD-57B8-64E4-C6E76FEAC753}"/>
                </a:ext>
              </a:extLst>
            </p:cNvPr>
            <p:cNvSpPr/>
            <p:nvPr/>
          </p:nvSpPr>
          <p:spPr>
            <a:xfrm>
              <a:off x="941458" y="4328270"/>
              <a:ext cx="19355" cy="100995"/>
            </a:xfrm>
            <a:custGeom>
              <a:avLst/>
              <a:gdLst/>
              <a:ahLst/>
              <a:cxnLst/>
              <a:rect l="l" t="t" r="r" b="b"/>
              <a:pathLst>
                <a:path w="573" h="2990" extrusionOk="0">
                  <a:moveTo>
                    <a:pt x="1" y="1"/>
                  </a:moveTo>
                  <a:lnTo>
                    <a:pt x="1" y="2989"/>
                  </a:lnTo>
                  <a:lnTo>
                    <a:pt x="572" y="2989"/>
                  </a:lnTo>
                  <a:lnTo>
                    <a:pt x="5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722;p51">
              <a:extLst>
                <a:ext uri="{FF2B5EF4-FFF2-40B4-BE49-F238E27FC236}">
                  <a16:creationId xmlns:a16="http://schemas.microsoft.com/office/drawing/2014/main" id="{11E61395-C2B3-3CD4-EE5F-0BB9F6C3073F}"/>
                </a:ext>
              </a:extLst>
            </p:cNvPr>
            <p:cNvSpPr/>
            <p:nvPr/>
          </p:nvSpPr>
          <p:spPr>
            <a:xfrm>
              <a:off x="1019888" y="4261122"/>
              <a:ext cx="18949" cy="168144"/>
            </a:xfrm>
            <a:custGeom>
              <a:avLst/>
              <a:gdLst/>
              <a:ahLst/>
              <a:cxnLst/>
              <a:rect l="l" t="t" r="r" b="b"/>
              <a:pathLst>
                <a:path w="561" h="4978" extrusionOk="0">
                  <a:moveTo>
                    <a:pt x="0" y="1"/>
                  </a:moveTo>
                  <a:lnTo>
                    <a:pt x="0" y="4977"/>
                  </a:lnTo>
                  <a:lnTo>
                    <a:pt x="560" y="4977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723;p51">
              <a:extLst>
                <a:ext uri="{FF2B5EF4-FFF2-40B4-BE49-F238E27FC236}">
                  <a16:creationId xmlns:a16="http://schemas.microsoft.com/office/drawing/2014/main" id="{812F764E-966B-6F4D-D6FD-865F993525E5}"/>
                </a:ext>
              </a:extLst>
            </p:cNvPr>
            <p:cNvSpPr/>
            <p:nvPr/>
          </p:nvSpPr>
          <p:spPr>
            <a:xfrm>
              <a:off x="1098318" y="4328270"/>
              <a:ext cx="18915" cy="100995"/>
            </a:xfrm>
            <a:custGeom>
              <a:avLst/>
              <a:gdLst/>
              <a:ahLst/>
              <a:cxnLst/>
              <a:rect l="l" t="t" r="r" b="b"/>
              <a:pathLst>
                <a:path w="560" h="2990" extrusionOk="0">
                  <a:moveTo>
                    <a:pt x="0" y="1"/>
                  </a:moveTo>
                  <a:lnTo>
                    <a:pt x="0" y="2989"/>
                  </a:lnTo>
                  <a:lnTo>
                    <a:pt x="560" y="2989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724;p51">
              <a:extLst>
                <a:ext uri="{FF2B5EF4-FFF2-40B4-BE49-F238E27FC236}">
                  <a16:creationId xmlns:a16="http://schemas.microsoft.com/office/drawing/2014/main" id="{947A687A-F3B2-DEA9-DA5C-66126305A0C6}"/>
                </a:ext>
              </a:extLst>
            </p:cNvPr>
            <p:cNvSpPr/>
            <p:nvPr/>
          </p:nvSpPr>
          <p:spPr>
            <a:xfrm>
              <a:off x="1176714" y="4261122"/>
              <a:ext cx="18949" cy="168144"/>
            </a:xfrm>
            <a:custGeom>
              <a:avLst/>
              <a:gdLst/>
              <a:ahLst/>
              <a:cxnLst/>
              <a:rect l="l" t="t" r="r" b="b"/>
              <a:pathLst>
                <a:path w="561" h="4978" extrusionOk="0">
                  <a:moveTo>
                    <a:pt x="1" y="1"/>
                  </a:moveTo>
                  <a:lnTo>
                    <a:pt x="1" y="4977"/>
                  </a:lnTo>
                  <a:lnTo>
                    <a:pt x="560" y="4977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725;p51">
              <a:extLst>
                <a:ext uri="{FF2B5EF4-FFF2-40B4-BE49-F238E27FC236}">
                  <a16:creationId xmlns:a16="http://schemas.microsoft.com/office/drawing/2014/main" id="{C3394CD3-01EB-9EE1-FC7E-B2753A0A5585}"/>
                </a:ext>
              </a:extLst>
            </p:cNvPr>
            <p:cNvSpPr/>
            <p:nvPr/>
          </p:nvSpPr>
          <p:spPr>
            <a:xfrm>
              <a:off x="1255143" y="4328270"/>
              <a:ext cx="18949" cy="100995"/>
            </a:xfrm>
            <a:custGeom>
              <a:avLst/>
              <a:gdLst/>
              <a:ahLst/>
              <a:cxnLst/>
              <a:rect l="l" t="t" r="r" b="b"/>
              <a:pathLst>
                <a:path w="561" h="2990" extrusionOk="0">
                  <a:moveTo>
                    <a:pt x="1" y="1"/>
                  </a:moveTo>
                  <a:lnTo>
                    <a:pt x="1" y="2989"/>
                  </a:lnTo>
                  <a:lnTo>
                    <a:pt x="560" y="2989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726;p51">
              <a:extLst>
                <a:ext uri="{FF2B5EF4-FFF2-40B4-BE49-F238E27FC236}">
                  <a16:creationId xmlns:a16="http://schemas.microsoft.com/office/drawing/2014/main" id="{AC69F53C-30FC-7C8A-FE8F-EE09DEDD503C}"/>
                </a:ext>
              </a:extLst>
            </p:cNvPr>
            <p:cNvSpPr/>
            <p:nvPr/>
          </p:nvSpPr>
          <p:spPr>
            <a:xfrm>
              <a:off x="1333573" y="4261122"/>
              <a:ext cx="18915" cy="168144"/>
            </a:xfrm>
            <a:custGeom>
              <a:avLst/>
              <a:gdLst/>
              <a:ahLst/>
              <a:cxnLst/>
              <a:rect l="l" t="t" r="r" b="b"/>
              <a:pathLst>
                <a:path w="560" h="4978" extrusionOk="0">
                  <a:moveTo>
                    <a:pt x="0" y="1"/>
                  </a:moveTo>
                  <a:lnTo>
                    <a:pt x="0" y="4977"/>
                  </a:lnTo>
                  <a:lnTo>
                    <a:pt x="560" y="4977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727;p51">
              <a:extLst>
                <a:ext uri="{FF2B5EF4-FFF2-40B4-BE49-F238E27FC236}">
                  <a16:creationId xmlns:a16="http://schemas.microsoft.com/office/drawing/2014/main" id="{82F76790-CF2C-A2FF-5876-5E2616CA72EA}"/>
                </a:ext>
              </a:extLst>
            </p:cNvPr>
            <p:cNvSpPr/>
            <p:nvPr/>
          </p:nvSpPr>
          <p:spPr>
            <a:xfrm>
              <a:off x="1412003" y="4328270"/>
              <a:ext cx="18915" cy="100995"/>
            </a:xfrm>
            <a:custGeom>
              <a:avLst/>
              <a:gdLst/>
              <a:ahLst/>
              <a:cxnLst/>
              <a:rect l="l" t="t" r="r" b="b"/>
              <a:pathLst>
                <a:path w="560" h="2990" extrusionOk="0">
                  <a:moveTo>
                    <a:pt x="0" y="1"/>
                  </a:moveTo>
                  <a:lnTo>
                    <a:pt x="0" y="2989"/>
                  </a:lnTo>
                  <a:lnTo>
                    <a:pt x="560" y="2989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728;p51">
              <a:extLst>
                <a:ext uri="{FF2B5EF4-FFF2-40B4-BE49-F238E27FC236}">
                  <a16:creationId xmlns:a16="http://schemas.microsoft.com/office/drawing/2014/main" id="{C732F2C0-85D4-7BBC-A468-556C8F36C1F3}"/>
                </a:ext>
              </a:extLst>
            </p:cNvPr>
            <p:cNvSpPr/>
            <p:nvPr/>
          </p:nvSpPr>
          <p:spPr>
            <a:xfrm>
              <a:off x="1490399" y="4261122"/>
              <a:ext cx="18949" cy="168144"/>
            </a:xfrm>
            <a:custGeom>
              <a:avLst/>
              <a:gdLst/>
              <a:ahLst/>
              <a:cxnLst/>
              <a:rect l="l" t="t" r="r" b="b"/>
              <a:pathLst>
                <a:path w="561" h="4978" extrusionOk="0">
                  <a:moveTo>
                    <a:pt x="1" y="1"/>
                  </a:moveTo>
                  <a:lnTo>
                    <a:pt x="1" y="4977"/>
                  </a:lnTo>
                  <a:lnTo>
                    <a:pt x="560" y="4977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729;p51">
              <a:extLst>
                <a:ext uri="{FF2B5EF4-FFF2-40B4-BE49-F238E27FC236}">
                  <a16:creationId xmlns:a16="http://schemas.microsoft.com/office/drawing/2014/main" id="{DA3E6BE9-63BE-D3C2-F074-027541133F6A}"/>
                </a:ext>
              </a:extLst>
            </p:cNvPr>
            <p:cNvSpPr/>
            <p:nvPr/>
          </p:nvSpPr>
          <p:spPr>
            <a:xfrm>
              <a:off x="1568828" y="4328270"/>
              <a:ext cx="18949" cy="100995"/>
            </a:xfrm>
            <a:custGeom>
              <a:avLst/>
              <a:gdLst/>
              <a:ahLst/>
              <a:cxnLst/>
              <a:rect l="l" t="t" r="r" b="b"/>
              <a:pathLst>
                <a:path w="561" h="2990" extrusionOk="0">
                  <a:moveTo>
                    <a:pt x="0" y="1"/>
                  </a:moveTo>
                  <a:lnTo>
                    <a:pt x="0" y="2989"/>
                  </a:lnTo>
                  <a:lnTo>
                    <a:pt x="560" y="2989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730;p51">
              <a:extLst>
                <a:ext uri="{FF2B5EF4-FFF2-40B4-BE49-F238E27FC236}">
                  <a16:creationId xmlns:a16="http://schemas.microsoft.com/office/drawing/2014/main" id="{EFB3A806-298C-ED96-6562-7F0EF0087282}"/>
                </a:ext>
              </a:extLst>
            </p:cNvPr>
            <p:cNvSpPr/>
            <p:nvPr/>
          </p:nvSpPr>
          <p:spPr>
            <a:xfrm>
              <a:off x="1647258" y="4261122"/>
              <a:ext cx="18915" cy="168144"/>
            </a:xfrm>
            <a:custGeom>
              <a:avLst/>
              <a:gdLst/>
              <a:ahLst/>
              <a:cxnLst/>
              <a:rect l="l" t="t" r="r" b="b"/>
              <a:pathLst>
                <a:path w="560" h="4978" extrusionOk="0">
                  <a:moveTo>
                    <a:pt x="0" y="1"/>
                  </a:moveTo>
                  <a:lnTo>
                    <a:pt x="0" y="4977"/>
                  </a:lnTo>
                  <a:lnTo>
                    <a:pt x="560" y="4977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731;p51">
              <a:extLst>
                <a:ext uri="{FF2B5EF4-FFF2-40B4-BE49-F238E27FC236}">
                  <a16:creationId xmlns:a16="http://schemas.microsoft.com/office/drawing/2014/main" id="{891AA822-8A0E-95C7-109B-586F10D6ADA9}"/>
                </a:ext>
              </a:extLst>
            </p:cNvPr>
            <p:cNvSpPr/>
            <p:nvPr/>
          </p:nvSpPr>
          <p:spPr>
            <a:xfrm>
              <a:off x="1725654" y="4328270"/>
              <a:ext cx="18949" cy="100995"/>
            </a:xfrm>
            <a:custGeom>
              <a:avLst/>
              <a:gdLst/>
              <a:ahLst/>
              <a:cxnLst/>
              <a:rect l="l" t="t" r="r" b="b"/>
              <a:pathLst>
                <a:path w="561" h="2990" extrusionOk="0">
                  <a:moveTo>
                    <a:pt x="1" y="1"/>
                  </a:moveTo>
                  <a:lnTo>
                    <a:pt x="1" y="2989"/>
                  </a:lnTo>
                  <a:lnTo>
                    <a:pt x="561" y="2989"/>
                  </a:lnTo>
                  <a:lnTo>
                    <a:pt x="56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732;p51">
              <a:extLst>
                <a:ext uri="{FF2B5EF4-FFF2-40B4-BE49-F238E27FC236}">
                  <a16:creationId xmlns:a16="http://schemas.microsoft.com/office/drawing/2014/main" id="{DA01CD8D-6B79-B653-F4C0-3398E0CB247A}"/>
                </a:ext>
              </a:extLst>
            </p:cNvPr>
            <p:cNvSpPr/>
            <p:nvPr/>
          </p:nvSpPr>
          <p:spPr>
            <a:xfrm>
              <a:off x="1804084" y="4261122"/>
              <a:ext cx="18949" cy="168144"/>
            </a:xfrm>
            <a:custGeom>
              <a:avLst/>
              <a:gdLst/>
              <a:ahLst/>
              <a:cxnLst/>
              <a:rect l="l" t="t" r="r" b="b"/>
              <a:pathLst>
                <a:path w="561" h="4978" extrusionOk="0">
                  <a:moveTo>
                    <a:pt x="1" y="1"/>
                  </a:moveTo>
                  <a:lnTo>
                    <a:pt x="1" y="4977"/>
                  </a:lnTo>
                  <a:lnTo>
                    <a:pt x="560" y="4977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733;p51">
              <a:extLst>
                <a:ext uri="{FF2B5EF4-FFF2-40B4-BE49-F238E27FC236}">
                  <a16:creationId xmlns:a16="http://schemas.microsoft.com/office/drawing/2014/main" id="{9FF29CF4-B7BC-5403-0FEA-B80B716E0A4C}"/>
                </a:ext>
              </a:extLst>
            </p:cNvPr>
            <p:cNvSpPr/>
            <p:nvPr/>
          </p:nvSpPr>
          <p:spPr>
            <a:xfrm>
              <a:off x="1882513" y="4328270"/>
              <a:ext cx="18915" cy="100995"/>
            </a:xfrm>
            <a:custGeom>
              <a:avLst/>
              <a:gdLst/>
              <a:ahLst/>
              <a:cxnLst/>
              <a:rect l="l" t="t" r="r" b="b"/>
              <a:pathLst>
                <a:path w="560" h="2990" extrusionOk="0">
                  <a:moveTo>
                    <a:pt x="0" y="1"/>
                  </a:moveTo>
                  <a:lnTo>
                    <a:pt x="0" y="2989"/>
                  </a:lnTo>
                  <a:lnTo>
                    <a:pt x="560" y="2989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734;p51">
              <a:extLst>
                <a:ext uri="{FF2B5EF4-FFF2-40B4-BE49-F238E27FC236}">
                  <a16:creationId xmlns:a16="http://schemas.microsoft.com/office/drawing/2014/main" id="{97C4201A-557D-653F-2EDB-4CA4C7943920}"/>
                </a:ext>
              </a:extLst>
            </p:cNvPr>
            <p:cNvSpPr/>
            <p:nvPr/>
          </p:nvSpPr>
          <p:spPr>
            <a:xfrm>
              <a:off x="1960538" y="4261122"/>
              <a:ext cx="19321" cy="168144"/>
            </a:xfrm>
            <a:custGeom>
              <a:avLst/>
              <a:gdLst/>
              <a:ahLst/>
              <a:cxnLst/>
              <a:rect l="l" t="t" r="r" b="b"/>
              <a:pathLst>
                <a:path w="572" h="4978" extrusionOk="0">
                  <a:moveTo>
                    <a:pt x="0" y="1"/>
                  </a:moveTo>
                  <a:lnTo>
                    <a:pt x="0" y="4977"/>
                  </a:lnTo>
                  <a:lnTo>
                    <a:pt x="572" y="4977"/>
                  </a:lnTo>
                  <a:lnTo>
                    <a:pt x="5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735;p51">
              <a:extLst>
                <a:ext uri="{FF2B5EF4-FFF2-40B4-BE49-F238E27FC236}">
                  <a16:creationId xmlns:a16="http://schemas.microsoft.com/office/drawing/2014/main" id="{8AAED24D-B4E5-AD40-FAED-2CBA6D78A4F3}"/>
                </a:ext>
              </a:extLst>
            </p:cNvPr>
            <p:cNvSpPr/>
            <p:nvPr/>
          </p:nvSpPr>
          <p:spPr>
            <a:xfrm>
              <a:off x="2038934" y="4328270"/>
              <a:ext cx="19355" cy="100995"/>
            </a:xfrm>
            <a:custGeom>
              <a:avLst/>
              <a:gdLst/>
              <a:ahLst/>
              <a:cxnLst/>
              <a:rect l="l" t="t" r="r" b="b"/>
              <a:pathLst>
                <a:path w="573" h="2990" extrusionOk="0">
                  <a:moveTo>
                    <a:pt x="1" y="1"/>
                  </a:moveTo>
                  <a:lnTo>
                    <a:pt x="1" y="2989"/>
                  </a:lnTo>
                  <a:lnTo>
                    <a:pt x="572" y="2989"/>
                  </a:lnTo>
                  <a:lnTo>
                    <a:pt x="5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736;p51">
              <a:extLst>
                <a:ext uri="{FF2B5EF4-FFF2-40B4-BE49-F238E27FC236}">
                  <a16:creationId xmlns:a16="http://schemas.microsoft.com/office/drawing/2014/main" id="{5FD76998-9B77-9EB0-F672-C60475DE6909}"/>
                </a:ext>
              </a:extLst>
            </p:cNvPr>
            <p:cNvSpPr/>
            <p:nvPr/>
          </p:nvSpPr>
          <p:spPr>
            <a:xfrm>
              <a:off x="2117363" y="4261122"/>
              <a:ext cx="19355" cy="168144"/>
            </a:xfrm>
            <a:custGeom>
              <a:avLst/>
              <a:gdLst/>
              <a:ahLst/>
              <a:cxnLst/>
              <a:rect l="l" t="t" r="r" b="b"/>
              <a:pathLst>
                <a:path w="573" h="4978" extrusionOk="0">
                  <a:moveTo>
                    <a:pt x="1" y="1"/>
                  </a:moveTo>
                  <a:lnTo>
                    <a:pt x="1" y="4977"/>
                  </a:lnTo>
                  <a:lnTo>
                    <a:pt x="572" y="4977"/>
                  </a:lnTo>
                  <a:lnTo>
                    <a:pt x="5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737;p51">
              <a:extLst>
                <a:ext uri="{FF2B5EF4-FFF2-40B4-BE49-F238E27FC236}">
                  <a16:creationId xmlns:a16="http://schemas.microsoft.com/office/drawing/2014/main" id="{E8C49EF6-5503-5D83-2C93-42C32B3A41A5}"/>
                </a:ext>
              </a:extLst>
            </p:cNvPr>
            <p:cNvSpPr/>
            <p:nvPr/>
          </p:nvSpPr>
          <p:spPr>
            <a:xfrm>
              <a:off x="2195793" y="4328270"/>
              <a:ext cx="19321" cy="100995"/>
            </a:xfrm>
            <a:custGeom>
              <a:avLst/>
              <a:gdLst/>
              <a:ahLst/>
              <a:cxnLst/>
              <a:rect l="l" t="t" r="r" b="b"/>
              <a:pathLst>
                <a:path w="572" h="2990" extrusionOk="0">
                  <a:moveTo>
                    <a:pt x="0" y="1"/>
                  </a:moveTo>
                  <a:lnTo>
                    <a:pt x="0" y="2989"/>
                  </a:lnTo>
                  <a:lnTo>
                    <a:pt x="572" y="2989"/>
                  </a:lnTo>
                  <a:lnTo>
                    <a:pt x="5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738;p51">
              <a:extLst>
                <a:ext uri="{FF2B5EF4-FFF2-40B4-BE49-F238E27FC236}">
                  <a16:creationId xmlns:a16="http://schemas.microsoft.com/office/drawing/2014/main" id="{A5A1A12C-7AD9-56D2-6D95-E2D0691F838A}"/>
                </a:ext>
              </a:extLst>
            </p:cNvPr>
            <p:cNvSpPr/>
            <p:nvPr/>
          </p:nvSpPr>
          <p:spPr>
            <a:xfrm>
              <a:off x="2274223" y="4261122"/>
              <a:ext cx="19321" cy="168144"/>
            </a:xfrm>
            <a:custGeom>
              <a:avLst/>
              <a:gdLst/>
              <a:ahLst/>
              <a:cxnLst/>
              <a:rect l="l" t="t" r="r" b="b"/>
              <a:pathLst>
                <a:path w="572" h="4978" extrusionOk="0">
                  <a:moveTo>
                    <a:pt x="0" y="1"/>
                  </a:moveTo>
                  <a:lnTo>
                    <a:pt x="0" y="4977"/>
                  </a:lnTo>
                  <a:lnTo>
                    <a:pt x="572" y="4977"/>
                  </a:lnTo>
                  <a:lnTo>
                    <a:pt x="5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739;p51">
              <a:extLst>
                <a:ext uri="{FF2B5EF4-FFF2-40B4-BE49-F238E27FC236}">
                  <a16:creationId xmlns:a16="http://schemas.microsoft.com/office/drawing/2014/main" id="{9081730F-CFCB-EABA-4CC3-500E70E6D1AC}"/>
                </a:ext>
              </a:extLst>
            </p:cNvPr>
            <p:cNvSpPr/>
            <p:nvPr/>
          </p:nvSpPr>
          <p:spPr>
            <a:xfrm>
              <a:off x="2352619" y="4328270"/>
              <a:ext cx="18949" cy="100995"/>
            </a:xfrm>
            <a:custGeom>
              <a:avLst/>
              <a:gdLst/>
              <a:ahLst/>
              <a:cxnLst/>
              <a:rect l="l" t="t" r="r" b="b"/>
              <a:pathLst>
                <a:path w="561" h="2990" extrusionOk="0">
                  <a:moveTo>
                    <a:pt x="1" y="1"/>
                  </a:moveTo>
                  <a:lnTo>
                    <a:pt x="1" y="2989"/>
                  </a:lnTo>
                  <a:lnTo>
                    <a:pt x="560" y="2989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740;p51">
              <a:extLst>
                <a:ext uri="{FF2B5EF4-FFF2-40B4-BE49-F238E27FC236}">
                  <a16:creationId xmlns:a16="http://schemas.microsoft.com/office/drawing/2014/main" id="{C63C1346-FAE9-DBD1-0521-8F6B28A3CDEB}"/>
                </a:ext>
              </a:extLst>
            </p:cNvPr>
            <p:cNvSpPr/>
            <p:nvPr/>
          </p:nvSpPr>
          <p:spPr>
            <a:xfrm>
              <a:off x="2431048" y="4261122"/>
              <a:ext cx="18949" cy="168144"/>
            </a:xfrm>
            <a:custGeom>
              <a:avLst/>
              <a:gdLst/>
              <a:ahLst/>
              <a:cxnLst/>
              <a:rect l="l" t="t" r="r" b="b"/>
              <a:pathLst>
                <a:path w="561" h="4978" extrusionOk="0">
                  <a:moveTo>
                    <a:pt x="0" y="1"/>
                  </a:moveTo>
                  <a:lnTo>
                    <a:pt x="0" y="4977"/>
                  </a:lnTo>
                  <a:lnTo>
                    <a:pt x="560" y="4977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9" name="Google Shape;376;p46">
            <a:extLst>
              <a:ext uri="{FF2B5EF4-FFF2-40B4-BE49-F238E27FC236}">
                <a16:creationId xmlns:a16="http://schemas.microsoft.com/office/drawing/2014/main" id="{04501B01-DA1E-FF4D-9BA7-758A725277A4}"/>
              </a:ext>
            </a:extLst>
          </p:cNvPr>
          <p:cNvGrpSpPr/>
          <p:nvPr/>
        </p:nvGrpSpPr>
        <p:grpSpPr>
          <a:xfrm rot="16200000">
            <a:off x="595706" y="-1143637"/>
            <a:ext cx="372440" cy="2968752"/>
            <a:chOff x="4022350" y="2610525"/>
            <a:chExt cx="281900" cy="2247050"/>
          </a:xfrm>
        </p:grpSpPr>
        <p:sp>
          <p:nvSpPr>
            <p:cNvPr id="50" name="Google Shape;377;p46">
              <a:extLst>
                <a:ext uri="{FF2B5EF4-FFF2-40B4-BE49-F238E27FC236}">
                  <a16:creationId xmlns:a16="http://schemas.microsoft.com/office/drawing/2014/main" id="{E83CF6CA-6E33-A2C4-E825-CDD3C57481F2}"/>
                </a:ext>
              </a:extLst>
            </p:cNvPr>
            <p:cNvSpPr/>
            <p:nvPr/>
          </p:nvSpPr>
          <p:spPr>
            <a:xfrm>
              <a:off x="4022350" y="2610525"/>
              <a:ext cx="260775" cy="2247050"/>
            </a:xfrm>
            <a:custGeom>
              <a:avLst/>
              <a:gdLst/>
              <a:ahLst/>
              <a:cxnLst/>
              <a:rect l="l" t="t" r="r" b="b"/>
              <a:pathLst>
                <a:path w="10431" h="89882" extrusionOk="0">
                  <a:moveTo>
                    <a:pt x="2409" y="2673"/>
                  </a:moveTo>
                  <a:cubicBezTo>
                    <a:pt x="2562" y="2673"/>
                    <a:pt x="2719" y="2731"/>
                    <a:pt x="2846" y="2858"/>
                  </a:cubicBezTo>
                  <a:cubicBezTo>
                    <a:pt x="3239" y="3251"/>
                    <a:pt x="2965" y="3930"/>
                    <a:pt x="2406" y="3930"/>
                  </a:cubicBezTo>
                  <a:cubicBezTo>
                    <a:pt x="2060" y="3930"/>
                    <a:pt x="1787" y="3644"/>
                    <a:pt x="1787" y="3299"/>
                  </a:cubicBezTo>
                  <a:cubicBezTo>
                    <a:pt x="1787" y="2921"/>
                    <a:pt x="2091" y="2673"/>
                    <a:pt x="2409" y="2673"/>
                  </a:cubicBezTo>
                  <a:close/>
                  <a:moveTo>
                    <a:pt x="906" y="1"/>
                  </a:moveTo>
                  <a:cubicBezTo>
                    <a:pt x="489" y="1"/>
                    <a:pt x="155" y="334"/>
                    <a:pt x="155" y="751"/>
                  </a:cubicBezTo>
                  <a:lnTo>
                    <a:pt x="1" y="89071"/>
                  </a:lnTo>
                  <a:cubicBezTo>
                    <a:pt x="1" y="89488"/>
                    <a:pt x="334" y="89821"/>
                    <a:pt x="751" y="89833"/>
                  </a:cubicBezTo>
                  <a:lnTo>
                    <a:pt x="9526" y="89881"/>
                  </a:lnTo>
                  <a:cubicBezTo>
                    <a:pt x="9533" y="89881"/>
                    <a:pt x="9540" y="89881"/>
                    <a:pt x="9547" y="89881"/>
                  </a:cubicBezTo>
                  <a:cubicBezTo>
                    <a:pt x="9954" y="89881"/>
                    <a:pt x="10288" y="89552"/>
                    <a:pt x="10288" y="89143"/>
                  </a:cubicBezTo>
                  <a:lnTo>
                    <a:pt x="10431" y="822"/>
                  </a:lnTo>
                  <a:cubicBezTo>
                    <a:pt x="10431" y="679"/>
                    <a:pt x="10395" y="537"/>
                    <a:pt x="10312" y="406"/>
                  </a:cubicBezTo>
                  <a:cubicBezTo>
                    <a:pt x="10204" y="239"/>
                    <a:pt x="10026" y="120"/>
                    <a:pt x="9835" y="72"/>
                  </a:cubicBezTo>
                  <a:cubicBezTo>
                    <a:pt x="9788" y="60"/>
                    <a:pt x="9740" y="60"/>
                    <a:pt x="9680" y="60"/>
                  </a:cubicBezTo>
                  <a:lnTo>
                    <a:pt x="9657" y="60"/>
                  </a:lnTo>
                  <a:lnTo>
                    <a:pt x="5930" y="25"/>
                  </a:lnTo>
                  <a:lnTo>
                    <a:pt x="5930" y="37"/>
                  </a:lnTo>
                  <a:lnTo>
                    <a:pt x="906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378;p46">
              <a:extLst>
                <a:ext uri="{FF2B5EF4-FFF2-40B4-BE49-F238E27FC236}">
                  <a16:creationId xmlns:a16="http://schemas.microsoft.com/office/drawing/2014/main" id="{76EC804C-F71D-1B22-065A-C11E9AE27249}"/>
                </a:ext>
              </a:extLst>
            </p:cNvPr>
            <p:cNvSpPr/>
            <p:nvPr/>
          </p:nvSpPr>
          <p:spPr>
            <a:xfrm>
              <a:off x="4054200" y="2615900"/>
              <a:ext cx="250050" cy="2236300"/>
            </a:xfrm>
            <a:custGeom>
              <a:avLst/>
              <a:gdLst/>
              <a:ahLst/>
              <a:cxnLst/>
              <a:rect l="l" t="t" r="r" b="b"/>
              <a:pathLst>
                <a:path w="10002" h="89452" extrusionOk="0">
                  <a:moveTo>
                    <a:pt x="2183" y="2243"/>
                  </a:moveTo>
                  <a:cubicBezTo>
                    <a:pt x="2617" y="2243"/>
                    <a:pt x="3037" y="2576"/>
                    <a:pt x="3037" y="3084"/>
                  </a:cubicBezTo>
                  <a:cubicBezTo>
                    <a:pt x="3037" y="3548"/>
                    <a:pt x="2656" y="3929"/>
                    <a:pt x="2191" y="3929"/>
                  </a:cubicBezTo>
                  <a:cubicBezTo>
                    <a:pt x="1441" y="3929"/>
                    <a:pt x="1060" y="3024"/>
                    <a:pt x="1596" y="2489"/>
                  </a:cubicBezTo>
                  <a:cubicBezTo>
                    <a:pt x="1765" y="2319"/>
                    <a:pt x="1976" y="2243"/>
                    <a:pt x="2183" y="2243"/>
                  </a:cubicBezTo>
                  <a:close/>
                  <a:moveTo>
                    <a:pt x="691" y="0"/>
                  </a:moveTo>
                  <a:cubicBezTo>
                    <a:pt x="394" y="0"/>
                    <a:pt x="144" y="238"/>
                    <a:pt x="144" y="536"/>
                  </a:cubicBezTo>
                  <a:lnTo>
                    <a:pt x="1" y="88856"/>
                  </a:lnTo>
                  <a:cubicBezTo>
                    <a:pt x="1" y="89154"/>
                    <a:pt x="239" y="89392"/>
                    <a:pt x="536" y="89404"/>
                  </a:cubicBezTo>
                  <a:lnTo>
                    <a:pt x="9311" y="89452"/>
                  </a:lnTo>
                  <a:cubicBezTo>
                    <a:pt x="9609" y="89452"/>
                    <a:pt x="9847" y="89213"/>
                    <a:pt x="9859" y="88916"/>
                  </a:cubicBezTo>
                  <a:lnTo>
                    <a:pt x="10002" y="595"/>
                  </a:lnTo>
                  <a:cubicBezTo>
                    <a:pt x="10002" y="298"/>
                    <a:pt x="9764" y="60"/>
                    <a:pt x="9466" y="60"/>
                  </a:cubicBezTo>
                  <a:lnTo>
                    <a:pt x="69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dist="95250" dir="30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379;p46">
              <a:extLst>
                <a:ext uri="{FF2B5EF4-FFF2-40B4-BE49-F238E27FC236}">
                  <a16:creationId xmlns:a16="http://schemas.microsoft.com/office/drawing/2014/main" id="{A84C0485-6B1D-5AE7-AA5E-9817FDF053E5}"/>
                </a:ext>
              </a:extLst>
            </p:cNvPr>
            <p:cNvSpPr/>
            <p:nvPr/>
          </p:nvSpPr>
          <p:spPr>
            <a:xfrm>
              <a:off x="4200950" y="2616475"/>
              <a:ext cx="103300" cy="2235725"/>
            </a:xfrm>
            <a:custGeom>
              <a:avLst/>
              <a:gdLst/>
              <a:ahLst/>
              <a:cxnLst/>
              <a:rect l="l" t="t" r="r" b="b"/>
              <a:pathLst>
                <a:path w="4132" h="89429" extrusionOk="0">
                  <a:moveTo>
                    <a:pt x="60" y="1"/>
                  </a:moveTo>
                  <a:lnTo>
                    <a:pt x="0" y="89405"/>
                  </a:lnTo>
                  <a:lnTo>
                    <a:pt x="3441" y="89429"/>
                  </a:lnTo>
                  <a:cubicBezTo>
                    <a:pt x="3739" y="89429"/>
                    <a:pt x="3989" y="89190"/>
                    <a:pt x="3989" y="88893"/>
                  </a:cubicBezTo>
                  <a:lnTo>
                    <a:pt x="4132" y="572"/>
                  </a:lnTo>
                  <a:cubicBezTo>
                    <a:pt x="4132" y="287"/>
                    <a:pt x="3894" y="37"/>
                    <a:pt x="3608" y="37"/>
                  </a:cubicBezTo>
                  <a:lnTo>
                    <a:pt x="60" y="1"/>
                  </a:lnTo>
                  <a:close/>
                </a:path>
              </a:pathLst>
            </a:custGeom>
            <a:solidFill>
              <a:srgbClr val="FFDB48"/>
            </a:solidFill>
            <a:ln w="65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53" name="Google Shape;380;p46">
              <a:extLst>
                <a:ext uri="{FF2B5EF4-FFF2-40B4-BE49-F238E27FC236}">
                  <a16:creationId xmlns:a16="http://schemas.microsoft.com/office/drawing/2014/main" id="{E2E10432-068A-E5B5-3668-1EDEB7B32387}"/>
                </a:ext>
              </a:extLst>
            </p:cNvPr>
            <p:cNvSpPr/>
            <p:nvPr/>
          </p:nvSpPr>
          <p:spPr>
            <a:xfrm>
              <a:off x="4244075" y="4802425"/>
              <a:ext cx="56025" cy="16175"/>
            </a:xfrm>
            <a:custGeom>
              <a:avLst/>
              <a:gdLst/>
              <a:ahLst/>
              <a:cxnLst/>
              <a:rect l="l" t="t" r="r" b="b"/>
              <a:pathLst>
                <a:path w="2241" h="647" extrusionOk="0">
                  <a:moveTo>
                    <a:pt x="410" y="1"/>
                  </a:moveTo>
                  <a:cubicBezTo>
                    <a:pt x="1" y="1"/>
                    <a:pt x="1" y="646"/>
                    <a:pt x="410" y="646"/>
                  </a:cubicBezTo>
                  <a:cubicBezTo>
                    <a:pt x="421" y="646"/>
                    <a:pt x="431" y="646"/>
                    <a:pt x="442" y="645"/>
                  </a:cubicBezTo>
                  <a:lnTo>
                    <a:pt x="2240" y="645"/>
                  </a:lnTo>
                  <a:lnTo>
                    <a:pt x="2240" y="14"/>
                  </a:lnTo>
                  <a:lnTo>
                    <a:pt x="442" y="2"/>
                  </a:lnTo>
                  <a:cubicBezTo>
                    <a:pt x="431" y="1"/>
                    <a:pt x="421" y="1"/>
                    <a:pt x="41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381;p46">
              <a:extLst>
                <a:ext uri="{FF2B5EF4-FFF2-40B4-BE49-F238E27FC236}">
                  <a16:creationId xmlns:a16="http://schemas.microsoft.com/office/drawing/2014/main" id="{F92ACF76-DE57-B5C9-4D8D-F6A3175CED8F}"/>
                </a:ext>
              </a:extLst>
            </p:cNvPr>
            <p:cNvSpPr/>
            <p:nvPr/>
          </p:nvSpPr>
          <p:spPr>
            <a:xfrm>
              <a:off x="4244700" y="4733425"/>
              <a:ext cx="55400" cy="16075"/>
            </a:xfrm>
            <a:custGeom>
              <a:avLst/>
              <a:gdLst/>
              <a:ahLst/>
              <a:cxnLst/>
              <a:rect l="l" t="t" r="r" b="b"/>
              <a:pathLst>
                <a:path w="2216" h="643" extrusionOk="0">
                  <a:moveTo>
                    <a:pt x="429" y="0"/>
                  </a:moveTo>
                  <a:cubicBezTo>
                    <a:pt x="1" y="0"/>
                    <a:pt x="1" y="643"/>
                    <a:pt x="429" y="643"/>
                  </a:cubicBezTo>
                  <a:lnTo>
                    <a:pt x="2215" y="643"/>
                  </a:lnTo>
                  <a:lnTo>
                    <a:pt x="221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382;p46">
              <a:extLst>
                <a:ext uri="{FF2B5EF4-FFF2-40B4-BE49-F238E27FC236}">
                  <a16:creationId xmlns:a16="http://schemas.microsoft.com/office/drawing/2014/main" id="{3E91C791-8A9F-0E6A-8017-247DB82313FD}"/>
                </a:ext>
              </a:extLst>
            </p:cNvPr>
            <p:cNvSpPr/>
            <p:nvPr/>
          </p:nvSpPr>
          <p:spPr>
            <a:xfrm>
              <a:off x="4244675" y="4664625"/>
              <a:ext cx="56025" cy="16150"/>
            </a:xfrm>
            <a:custGeom>
              <a:avLst/>
              <a:gdLst/>
              <a:ahLst/>
              <a:cxnLst/>
              <a:rect l="l" t="t" r="r" b="b"/>
              <a:pathLst>
                <a:path w="2241" h="646" extrusionOk="0">
                  <a:moveTo>
                    <a:pt x="421" y="0"/>
                  </a:moveTo>
                  <a:cubicBezTo>
                    <a:pt x="1" y="0"/>
                    <a:pt x="1" y="646"/>
                    <a:pt x="421" y="646"/>
                  </a:cubicBezTo>
                  <a:cubicBezTo>
                    <a:pt x="432" y="646"/>
                    <a:pt x="443" y="645"/>
                    <a:pt x="454" y="645"/>
                  </a:cubicBezTo>
                  <a:lnTo>
                    <a:pt x="2240" y="645"/>
                  </a:lnTo>
                  <a:lnTo>
                    <a:pt x="2240" y="2"/>
                  </a:lnTo>
                  <a:lnTo>
                    <a:pt x="454" y="2"/>
                  </a:lnTo>
                  <a:cubicBezTo>
                    <a:pt x="443" y="1"/>
                    <a:pt x="432" y="0"/>
                    <a:pt x="42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383;p46">
              <a:extLst>
                <a:ext uri="{FF2B5EF4-FFF2-40B4-BE49-F238E27FC236}">
                  <a16:creationId xmlns:a16="http://schemas.microsoft.com/office/drawing/2014/main" id="{DECB159D-4F24-F231-BDB5-1AED38CDEC26}"/>
                </a:ext>
              </a:extLst>
            </p:cNvPr>
            <p:cNvSpPr/>
            <p:nvPr/>
          </p:nvSpPr>
          <p:spPr>
            <a:xfrm>
              <a:off x="4244600" y="4595875"/>
              <a:ext cx="56375" cy="16125"/>
            </a:xfrm>
            <a:custGeom>
              <a:avLst/>
              <a:gdLst/>
              <a:ahLst/>
              <a:cxnLst/>
              <a:rect l="l" t="t" r="r" b="b"/>
              <a:pathLst>
                <a:path w="2255" h="645" extrusionOk="0">
                  <a:moveTo>
                    <a:pt x="423" y="0"/>
                  </a:moveTo>
                  <a:cubicBezTo>
                    <a:pt x="0" y="0"/>
                    <a:pt x="4" y="645"/>
                    <a:pt x="434" y="645"/>
                  </a:cubicBezTo>
                  <a:cubicBezTo>
                    <a:pt x="442" y="645"/>
                    <a:pt x="449" y="645"/>
                    <a:pt x="457" y="644"/>
                  </a:cubicBezTo>
                  <a:lnTo>
                    <a:pt x="457" y="632"/>
                  </a:lnTo>
                  <a:lnTo>
                    <a:pt x="2255" y="632"/>
                  </a:lnTo>
                  <a:lnTo>
                    <a:pt x="2255" y="1"/>
                  </a:lnTo>
                  <a:lnTo>
                    <a:pt x="457" y="1"/>
                  </a:lnTo>
                  <a:cubicBezTo>
                    <a:pt x="446" y="0"/>
                    <a:pt x="434" y="0"/>
                    <a:pt x="42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384;p46">
              <a:extLst>
                <a:ext uri="{FF2B5EF4-FFF2-40B4-BE49-F238E27FC236}">
                  <a16:creationId xmlns:a16="http://schemas.microsoft.com/office/drawing/2014/main" id="{7479C5B5-5712-83D4-BC10-A62AE369450D}"/>
                </a:ext>
              </a:extLst>
            </p:cNvPr>
            <p:cNvSpPr/>
            <p:nvPr/>
          </p:nvSpPr>
          <p:spPr>
            <a:xfrm>
              <a:off x="4245600" y="4526550"/>
              <a:ext cx="55375" cy="16100"/>
            </a:xfrm>
            <a:custGeom>
              <a:avLst/>
              <a:gdLst/>
              <a:ahLst/>
              <a:cxnLst/>
              <a:rect l="l" t="t" r="r" b="b"/>
              <a:pathLst>
                <a:path w="2215" h="644" extrusionOk="0">
                  <a:moveTo>
                    <a:pt x="429" y="0"/>
                  </a:moveTo>
                  <a:cubicBezTo>
                    <a:pt x="0" y="0"/>
                    <a:pt x="0" y="643"/>
                    <a:pt x="429" y="643"/>
                  </a:cubicBezTo>
                  <a:lnTo>
                    <a:pt x="2215" y="643"/>
                  </a:lnTo>
                  <a:lnTo>
                    <a:pt x="221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385;p46">
              <a:extLst>
                <a:ext uri="{FF2B5EF4-FFF2-40B4-BE49-F238E27FC236}">
                  <a16:creationId xmlns:a16="http://schemas.microsoft.com/office/drawing/2014/main" id="{B12515E0-245B-1A14-E41F-DDE84DB61D79}"/>
                </a:ext>
              </a:extLst>
            </p:cNvPr>
            <p:cNvSpPr/>
            <p:nvPr/>
          </p:nvSpPr>
          <p:spPr>
            <a:xfrm>
              <a:off x="4246800" y="4457475"/>
              <a:ext cx="54775" cy="16400"/>
            </a:xfrm>
            <a:custGeom>
              <a:avLst/>
              <a:gdLst/>
              <a:ahLst/>
              <a:cxnLst/>
              <a:rect l="l" t="t" r="r" b="b"/>
              <a:pathLst>
                <a:path w="2191" h="656" extrusionOk="0">
                  <a:moveTo>
                    <a:pt x="405" y="1"/>
                  </a:moveTo>
                  <a:cubicBezTo>
                    <a:pt x="0" y="25"/>
                    <a:pt x="0" y="620"/>
                    <a:pt x="405" y="644"/>
                  </a:cubicBezTo>
                  <a:lnTo>
                    <a:pt x="393" y="656"/>
                  </a:lnTo>
                  <a:lnTo>
                    <a:pt x="2191" y="656"/>
                  </a:lnTo>
                  <a:lnTo>
                    <a:pt x="2191" y="13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386;p46">
              <a:extLst>
                <a:ext uri="{FF2B5EF4-FFF2-40B4-BE49-F238E27FC236}">
                  <a16:creationId xmlns:a16="http://schemas.microsoft.com/office/drawing/2014/main" id="{B1AABE61-A9E3-9DB0-86FA-1352AAC368A2}"/>
                </a:ext>
              </a:extLst>
            </p:cNvPr>
            <p:cNvSpPr/>
            <p:nvPr/>
          </p:nvSpPr>
          <p:spPr>
            <a:xfrm>
              <a:off x="4245900" y="4388725"/>
              <a:ext cx="55675" cy="16100"/>
            </a:xfrm>
            <a:custGeom>
              <a:avLst/>
              <a:gdLst/>
              <a:ahLst/>
              <a:cxnLst/>
              <a:rect l="l" t="t" r="r" b="b"/>
              <a:pathLst>
                <a:path w="2227" h="644" extrusionOk="0">
                  <a:moveTo>
                    <a:pt x="429" y="1"/>
                  </a:moveTo>
                  <a:cubicBezTo>
                    <a:pt x="0" y="1"/>
                    <a:pt x="0" y="644"/>
                    <a:pt x="429" y="644"/>
                  </a:cubicBezTo>
                  <a:lnTo>
                    <a:pt x="2227" y="644"/>
                  </a:lnTo>
                  <a:lnTo>
                    <a:pt x="222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387;p46">
              <a:extLst>
                <a:ext uri="{FF2B5EF4-FFF2-40B4-BE49-F238E27FC236}">
                  <a16:creationId xmlns:a16="http://schemas.microsoft.com/office/drawing/2014/main" id="{1947789A-91DB-5C8C-7671-A70243F1E6F3}"/>
                </a:ext>
              </a:extLst>
            </p:cNvPr>
            <p:cNvSpPr/>
            <p:nvPr/>
          </p:nvSpPr>
          <p:spPr>
            <a:xfrm>
              <a:off x="4246200" y="4319975"/>
              <a:ext cx="55675" cy="16100"/>
            </a:xfrm>
            <a:custGeom>
              <a:avLst/>
              <a:gdLst/>
              <a:ahLst/>
              <a:cxnLst/>
              <a:rect l="l" t="t" r="r" b="b"/>
              <a:pathLst>
                <a:path w="2227" h="644" extrusionOk="0">
                  <a:moveTo>
                    <a:pt x="429" y="0"/>
                  </a:moveTo>
                  <a:cubicBezTo>
                    <a:pt x="0" y="0"/>
                    <a:pt x="0" y="643"/>
                    <a:pt x="429" y="643"/>
                  </a:cubicBezTo>
                  <a:lnTo>
                    <a:pt x="2227" y="643"/>
                  </a:lnTo>
                  <a:lnTo>
                    <a:pt x="222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388;p46">
              <a:extLst>
                <a:ext uri="{FF2B5EF4-FFF2-40B4-BE49-F238E27FC236}">
                  <a16:creationId xmlns:a16="http://schemas.microsoft.com/office/drawing/2014/main" id="{189E90EC-7791-EE72-CA90-E6B0408237B4}"/>
                </a:ext>
              </a:extLst>
            </p:cNvPr>
            <p:cNvSpPr/>
            <p:nvPr/>
          </p:nvSpPr>
          <p:spPr>
            <a:xfrm>
              <a:off x="4246075" y="4250600"/>
              <a:ext cx="55800" cy="16400"/>
            </a:xfrm>
            <a:custGeom>
              <a:avLst/>
              <a:gdLst/>
              <a:ahLst/>
              <a:cxnLst/>
              <a:rect l="l" t="t" r="r" b="b"/>
              <a:pathLst>
                <a:path w="2232" h="656" extrusionOk="0">
                  <a:moveTo>
                    <a:pt x="423" y="1"/>
                  </a:moveTo>
                  <a:cubicBezTo>
                    <a:pt x="4" y="1"/>
                    <a:pt x="1" y="645"/>
                    <a:pt x="413" y="645"/>
                  </a:cubicBezTo>
                  <a:cubicBezTo>
                    <a:pt x="424" y="645"/>
                    <a:pt x="435" y="645"/>
                    <a:pt x="446" y="644"/>
                  </a:cubicBezTo>
                  <a:lnTo>
                    <a:pt x="446" y="656"/>
                  </a:lnTo>
                  <a:lnTo>
                    <a:pt x="2232" y="656"/>
                  </a:lnTo>
                  <a:lnTo>
                    <a:pt x="2232" y="13"/>
                  </a:lnTo>
                  <a:lnTo>
                    <a:pt x="446" y="1"/>
                  </a:lnTo>
                  <a:cubicBezTo>
                    <a:pt x="438" y="1"/>
                    <a:pt x="431" y="1"/>
                    <a:pt x="42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389;p46">
              <a:extLst>
                <a:ext uri="{FF2B5EF4-FFF2-40B4-BE49-F238E27FC236}">
                  <a16:creationId xmlns:a16="http://schemas.microsoft.com/office/drawing/2014/main" id="{3A45D574-03D7-EFA7-4433-3350F594AEB8}"/>
                </a:ext>
              </a:extLst>
            </p:cNvPr>
            <p:cNvSpPr/>
            <p:nvPr/>
          </p:nvSpPr>
          <p:spPr>
            <a:xfrm>
              <a:off x="4249475" y="4181550"/>
              <a:ext cx="53000" cy="16400"/>
            </a:xfrm>
            <a:custGeom>
              <a:avLst/>
              <a:gdLst/>
              <a:ahLst/>
              <a:cxnLst/>
              <a:rect l="l" t="t" r="r" b="b"/>
              <a:pathLst>
                <a:path w="2120" h="656" extrusionOk="0">
                  <a:moveTo>
                    <a:pt x="334" y="1"/>
                  </a:moveTo>
                  <a:cubicBezTo>
                    <a:pt x="143" y="1"/>
                    <a:pt x="0" y="156"/>
                    <a:pt x="0" y="334"/>
                  </a:cubicBezTo>
                  <a:cubicBezTo>
                    <a:pt x="0" y="513"/>
                    <a:pt x="143" y="656"/>
                    <a:pt x="322" y="656"/>
                  </a:cubicBezTo>
                  <a:lnTo>
                    <a:pt x="2119" y="656"/>
                  </a:lnTo>
                  <a:lnTo>
                    <a:pt x="2119" y="13"/>
                  </a:lnTo>
                  <a:lnTo>
                    <a:pt x="33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390;p46">
              <a:extLst>
                <a:ext uri="{FF2B5EF4-FFF2-40B4-BE49-F238E27FC236}">
                  <a16:creationId xmlns:a16="http://schemas.microsoft.com/office/drawing/2014/main" id="{77D73B90-C606-0D33-5FBD-DC7AAA022652}"/>
                </a:ext>
              </a:extLst>
            </p:cNvPr>
            <p:cNvSpPr/>
            <p:nvPr/>
          </p:nvSpPr>
          <p:spPr>
            <a:xfrm>
              <a:off x="4249775" y="4112800"/>
              <a:ext cx="53000" cy="16400"/>
            </a:xfrm>
            <a:custGeom>
              <a:avLst/>
              <a:gdLst/>
              <a:ahLst/>
              <a:cxnLst/>
              <a:rect l="l" t="t" r="r" b="b"/>
              <a:pathLst>
                <a:path w="2120" h="656" extrusionOk="0">
                  <a:moveTo>
                    <a:pt x="322" y="1"/>
                  </a:moveTo>
                  <a:cubicBezTo>
                    <a:pt x="143" y="1"/>
                    <a:pt x="0" y="143"/>
                    <a:pt x="0" y="322"/>
                  </a:cubicBezTo>
                  <a:cubicBezTo>
                    <a:pt x="0" y="501"/>
                    <a:pt x="143" y="655"/>
                    <a:pt x="322" y="655"/>
                  </a:cubicBezTo>
                  <a:lnTo>
                    <a:pt x="2119" y="655"/>
                  </a:lnTo>
                  <a:lnTo>
                    <a:pt x="2119" y="12"/>
                  </a:lnTo>
                  <a:lnTo>
                    <a:pt x="32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391;p46">
              <a:extLst>
                <a:ext uri="{FF2B5EF4-FFF2-40B4-BE49-F238E27FC236}">
                  <a16:creationId xmlns:a16="http://schemas.microsoft.com/office/drawing/2014/main" id="{82D5533A-016A-EE41-E1BB-49916FFCD3E9}"/>
                </a:ext>
              </a:extLst>
            </p:cNvPr>
            <p:cNvSpPr/>
            <p:nvPr/>
          </p:nvSpPr>
          <p:spPr>
            <a:xfrm>
              <a:off x="4243100" y="4041925"/>
              <a:ext cx="55800" cy="16150"/>
            </a:xfrm>
            <a:custGeom>
              <a:avLst/>
              <a:gdLst/>
              <a:ahLst/>
              <a:cxnLst/>
              <a:rect l="l" t="t" r="r" b="b"/>
              <a:pathLst>
                <a:path w="2232" h="646" extrusionOk="0">
                  <a:moveTo>
                    <a:pt x="413" y="1"/>
                  </a:moveTo>
                  <a:cubicBezTo>
                    <a:pt x="1" y="1"/>
                    <a:pt x="4" y="645"/>
                    <a:pt x="423" y="645"/>
                  </a:cubicBezTo>
                  <a:cubicBezTo>
                    <a:pt x="431" y="645"/>
                    <a:pt x="438" y="645"/>
                    <a:pt x="446" y="645"/>
                  </a:cubicBezTo>
                  <a:lnTo>
                    <a:pt x="2232" y="645"/>
                  </a:lnTo>
                  <a:lnTo>
                    <a:pt x="2232" y="2"/>
                  </a:lnTo>
                  <a:lnTo>
                    <a:pt x="446" y="2"/>
                  </a:lnTo>
                  <a:cubicBezTo>
                    <a:pt x="434" y="1"/>
                    <a:pt x="423" y="1"/>
                    <a:pt x="41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392;p46">
              <a:extLst>
                <a:ext uri="{FF2B5EF4-FFF2-40B4-BE49-F238E27FC236}">
                  <a16:creationId xmlns:a16="http://schemas.microsoft.com/office/drawing/2014/main" id="{02E69FA5-25AD-4BD4-38D7-EC9A8249CC90}"/>
                </a:ext>
              </a:extLst>
            </p:cNvPr>
            <p:cNvSpPr/>
            <p:nvPr/>
          </p:nvSpPr>
          <p:spPr>
            <a:xfrm>
              <a:off x="4243475" y="3972875"/>
              <a:ext cx="55725" cy="16150"/>
            </a:xfrm>
            <a:custGeom>
              <a:avLst/>
              <a:gdLst/>
              <a:ahLst/>
              <a:cxnLst/>
              <a:rect l="l" t="t" r="r" b="b"/>
              <a:pathLst>
                <a:path w="2229" h="646" extrusionOk="0">
                  <a:moveTo>
                    <a:pt x="410" y="0"/>
                  </a:moveTo>
                  <a:cubicBezTo>
                    <a:pt x="1" y="0"/>
                    <a:pt x="1" y="646"/>
                    <a:pt x="410" y="646"/>
                  </a:cubicBezTo>
                  <a:cubicBezTo>
                    <a:pt x="421" y="646"/>
                    <a:pt x="432" y="645"/>
                    <a:pt x="443" y="645"/>
                  </a:cubicBezTo>
                  <a:lnTo>
                    <a:pt x="2229" y="645"/>
                  </a:lnTo>
                  <a:lnTo>
                    <a:pt x="2229" y="2"/>
                  </a:lnTo>
                  <a:lnTo>
                    <a:pt x="443" y="2"/>
                  </a:lnTo>
                  <a:cubicBezTo>
                    <a:pt x="432" y="1"/>
                    <a:pt x="421" y="0"/>
                    <a:pt x="41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393;p46">
              <a:extLst>
                <a:ext uri="{FF2B5EF4-FFF2-40B4-BE49-F238E27FC236}">
                  <a16:creationId xmlns:a16="http://schemas.microsoft.com/office/drawing/2014/main" id="{E10EAB32-97CB-B014-65A5-E0C420D636AF}"/>
                </a:ext>
              </a:extLst>
            </p:cNvPr>
            <p:cNvSpPr/>
            <p:nvPr/>
          </p:nvSpPr>
          <p:spPr>
            <a:xfrm>
              <a:off x="4243700" y="3903825"/>
              <a:ext cx="56100" cy="16425"/>
            </a:xfrm>
            <a:custGeom>
              <a:avLst/>
              <a:gdLst/>
              <a:ahLst/>
              <a:cxnLst/>
              <a:rect l="l" t="t" r="r" b="b"/>
              <a:pathLst>
                <a:path w="2244" h="657" extrusionOk="0">
                  <a:moveTo>
                    <a:pt x="435" y="1"/>
                  </a:moveTo>
                  <a:cubicBezTo>
                    <a:pt x="1" y="1"/>
                    <a:pt x="1" y="657"/>
                    <a:pt x="435" y="657"/>
                  </a:cubicBezTo>
                  <a:cubicBezTo>
                    <a:pt x="442" y="657"/>
                    <a:pt x="450" y="657"/>
                    <a:pt x="457" y="656"/>
                  </a:cubicBezTo>
                  <a:lnTo>
                    <a:pt x="2243" y="656"/>
                  </a:lnTo>
                  <a:lnTo>
                    <a:pt x="2243" y="1"/>
                  </a:lnTo>
                  <a:lnTo>
                    <a:pt x="457" y="1"/>
                  </a:lnTo>
                  <a:cubicBezTo>
                    <a:pt x="450" y="1"/>
                    <a:pt x="442" y="1"/>
                    <a:pt x="43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394;p46">
              <a:extLst>
                <a:ext uri="{FF2B5EF4-FFF2-40B4-BE49-F238E27FC236}">
                  <a16:creationId xmlns:a16="http://schemas.microsoft.com/office/drawing/2014/main" id="{1C03B312-1F11-B183-4458-2AFF890A1028}"/>
                </a:ext>
              </a:extLst>
            </p:cNvPr>
            <p:cNvSpPr/>
            <p:nvPr/>
          </p:nvSpPr>
          <p:spPr>
            <a:xfrm>
              <a:off x="4244075" y="3835050"/>
              <a:ext cx="56025" cy="16175"/>
            </a:xfrm>
            <a:custGeom>
              <a:avLst/>
              <a:gdLst/>
              <a:ahLst/>
              <a:cxnLst/>
              <a:rect l="l" t="t" r="r" b="b"/>
              <a:pathLst>
                <a:path w="2241" h="647" extrusionOk="0">
                  <a:moveTo>
                    <a:pt x="410" y="1"/>
                  </a:moveTo>
                  <a:cubicBezTo>
                    <a:pt x="1" y="1"/>
                    <a:pt x="1" y="646"/>
                    <a:pt x="410" y="646"/>
                  </a:cubicBezTo>
                  <a:cubicBezTo>
                    <a:pt x="421" y="646"/>
                    <a:pt x="431" y="646"/>
                    <a:pt x="442" y="645"/>
                  </a:cubicBezTo>
                  <a:lnTo>
                    <a:pt x="2240" y="645"/>
                  </a:lnTo>
                  <a:lnTo>
                    <a:pt x="2240" y="2"/>
                  </a:lnTo>
                  <a:lnTo>
                    <a:pt x="442" y="2"/>
                  </a:lnTo>
                  <a:cubicBezTo>
                    <a:pt x="431" y="1"/>
                    <a:pt x="421" y="1"/>
                    <a:pt x="41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395;p46">
              <a:extLst>
                <a:ext uri="{FF2B5EF4-FFF2-40B4-BE49-F238E27FC236}">
                  <a16:creationId xmlns:a16="http://schemas.microsoft.com/office/drawing/2014/main" id="{B9FE2220-09CB-E80D-185F-281E77ACF182}"/>
                </a:ext>
              </a:extLst>
            </p:cNvPr>
            <p:cNvSpPr/>
            <p:nvPr/>
          </p:nvSpPr>
          <p:spPr>
            <a:xfrm>
              <a:off x="4244700" y="3766325"/>
              <a:ext cx="55400" cy="16100"/>
            </a:xfrm>
            <a:custGeom>
              <a:avLst/>
              <a:gdLst/>
              <a:ahLst/>
              <a:cxnLst/>
              <a:rect l="l" t="t" r="r" b="b"/>
              <a:pathLst>
                <a:path w="2216" h="644" extrusionOk="0">
                  <a:moveTo>
                    <a:pt x="429" y="1"/>
                  </a:moveTo>
                  <a:cubicBezTo>
                    <a:pt x="1" y="1"/>
                    <a:pt x="1" y="644"/>
                    <a:pt x="429" y="644"/>
                  </a:cubicBezTo>
                  <a:lnTo>
                    <a:pt x="429" y="632"/>
                  </a:lnTo>
                  <a:lnTo>
                    <a:pt x="2215" y="644"/>
                  </a:lnTo>
                  <a:lnTo>
                    <a:pt x="2215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396;p46">
              <a:extLst>
                <a:ext uri="{FF2B5EF4-FFF2-40B4-BE49-F238E27FC236}">
                  <a16:creationId xmlns:a16="http://schemas.microsoft.com/office/drawing/2014/main" id="{EDE57F2C-6E98-6B11-ED26-B7A5B04230CD}"/>
                </a:ext>
              </a:extLst>
            </p:cNvPr>
            <p:cNvSpPr/>
            <p:nvPr/>
          </p:nvSpPr>
          <p:spPr>
            <a:xfrm>
              <a:off x="4245000" y="3696975"/>
              <a:ext cx="55700" cy="16400"/>
            </a:xfrm>
            <a:custGeom>
              <a:avLst/>
              <a:gdLst/>
              <a:ahLst/>
              <a:cxnLst/>
              <a:rect l="l" t="t" r="r" b="b"/>
              <a:pathLst>
                <a:path w="2228" h="656" extrusionOk="0">
                  <a:moveTo>
                    <a:pt x="441" y="1"/>
                  </a:moveTo>
                  <a:cubicBezTo>
                    <a:pt x="1" y="1"/>
                    <a:pt x="1" y="643"/>
                    <a:pt x="441" y="643"/>
                  </a:cubicBezTo>
                  <a:lnTo>
                    <a:pt x="429" y="655"/>
                  </a:lnTo>
                  <a:lnTo>
                    <a:pt x="2227" y="655"/>
                  </a:lnTo>
                  <a:lnTo>
                    <a:pt x="2227" y="12"/>
                  </a:lnTo>
                  <a:lnTo>
                    <a:pt x="44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397;p46">
              <a:extLst>
                <a:ext uri="{FF2B5EF4-FFF2-40B4-BE49-F238E27FC236}">
                  <a16:creationId xmlns:a16="http://schemas.microsoft.com/office/drawing/2014/main" id="{299487E5-6A48-A252-31CA-05D3A47CE5E7}"/>
                </a:ext>
              </a:extLst>
            </p:cNvPr>
            <p:cNvSpPr/>
            <p:nvPr/>
          </p:nvSpPr>
          <p:spPr>
            <a:xfrm>
              <a:off x="4244675" y="3628175"/>
              <a:ext cx="56300" cy="16450"/>
            </a:xfrm>
            <a:custGeom>
              <a:avLst/>
              <a:gdLst/>
              <a:ahLst/>
              <a:cxnLst/>
              <a:rect l="l" t="t" r="r" b="b"/>
              <a:pathLst>
                <a:path w="2252" h="658" extrusionOk="0">
                  <a:moveTo>
                    <a:pt x="421" y="1"/>
                  </a:moveTo>
                  <a:cubicBezTo>
                    <a:pt x="1" y="1"/>
                    <a:pt x="1" y="646"/>
                    <a:pt x="421" y="646"/>
                  </a:cubicBezTo>
                  <a:cubicBezTo>
                    <a:pt x="432" y="646"/>
                    <a:pt x="443" y="646"/>
                    <a:pt x="454" y="645"/>
                  </a:cubicBezTo>
                  <a:lnTo>
                    <a:pt x="2252" y="657"/>
                  </a:lnTo>
                  <a:lnTo>
                    <a:pt x="2252" y="14"/>
                  </a:lnTo>
                  <a:lnTo>
                    <a:pt x="454" y="2"/>
                  </a:lnTo>
                  <a:cubicBezTo>
                    <a:pt x="443" y="1"/>
                    <a:pt x="432" y="1"/>
                    <a:pt x="42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398;p46">
              <a:extLst>
                <a:ext uri="{FF2B5EF4-FFF2-40B4-BE49-F238E27FC236}">
                  <a16:creationId xmlns:a16="http://schemas.microsoft.com/office/drawing/2014/main" id="{631649DC-A7D7-4FB7-B031-45A752253BC3}"/>
                </a:ext>
              </a:extLst>
            </p:cNvPr>
            <p:cNvSpPr/>
            <p:nvPr/>
          </p:nvSpPr>
          <p:spPr>
            <a:xfrm>
              <a:off x="4246500" y="3559450"/>
              <a:ext cx="54475" cy="16100"/>
            </a:xfrm>
            <a:custGeom>
              <a:avLst/>
              <a:gdLst/>
              <a:ahLst/>
              <a:cxnLst/>
              <a:rect l="l" t="t" r="r" b="b"/>
              <a:pathLst>
                <a:path w="2179" h="644" extrusionOk="0">
                  <a:moveTo>
                    <a:pt x="393" y="1"/>
                  </a:moveTo>
                  <a:cubicBezTo>
                    <a:pt x="0" y="25"/>
                    <a:pt x="0" y="620"/>
                    <a:pt x="393" y="644"/>
                  </a:cubicBezTo>
                  <a:lnTo>
                    <a:pt x="393" y="632"/>
                  </a:lnTo>
                  <a:lnTo>
                    <a:pt x="2179" y="644"/>
                  </a:lnTo>
                  <a:lnTo>
                    <a:pt x="2179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399;p46">
              <a:extLst>
                <a:ext uri="{FF2B5EF4-FFF2-40B4-BE49-F238E27FC236}">
                  <a16:creationId xmlns:a16="http://schemas.microsoft.com/office/drawing/2014/main" id="{6E63428B-D16D-7818-AE4C-B03EDC3818DD}"/>
                </a:ext>
              </a:extLst>
            </p:cNvPr>
            <p:cNvSpPr/>
            <p:nvPr/>
          </p:nvSpPr>
          <p:spPr>
            <a:xfrm>
              <a:off x="4246800" y="3490100"/>
              <a:ext cx="54775" cy="16400"/>
            </a:xfrm>
            <a:custGeom>
              <a:avLst/>
              <a:gdLst/>
              <a:ahLst/>
              <a:cxnLst/>
              <a:rect l="l" t="t" r="r" b="b"/>
              <a:pathLst>
                <a:path w="2191" h="656" extrusionOk="0">
                  <a:moveTo>
                    <a:pt x="405" y="1"/>
                  </a:moveTo>
                  <a:cubicBezTo>
                    <a:pt x="0" y="25"/>
                    <a:pt x="0" y="620"/>
                    <a:pt x="405" y="644"/>
                  </a:cubicBezTo>
                  <a:lnTo>
                    <a:pt x="393" y="656"/>
                  </a:lnTo>
                  <a:lnTo>
                    <a:pt x="2191" y="656"/>
                  </a:lnTo>
                  <a:lnTo>
                    <a:pt x="2191" y="13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400;p46">
              <a:extLst>
                <a:ext uri="{FF2B5EF4-FFF2-40B4-BE49-F238E27FC236}">
                  <a16:creationId xmlns:a16="http://schemas.microsoft.com/office/drawing/2014/main" id="{481FE926-C7BB-E5DC-C0C0-BD6B985F9835}"/>
                </a:ext>
              </a:extLst>
            </p:cNvPr>
            <p:cNvSpPr/>
            <p:nvPr/>
          </p:nvSpPr>
          <p:spPr>
            <a:xfrm>
              <a:off x="4246500" y="3421650"/>
              <a:ext cx="55075" cy="16100"/>
            </a:xfrm>
            <a:custGeom>
              <a:avLst/>
              <a:gdLst/>
              <a:ahLst/>
              <a:cxnLst/>
              <a:rect l="l" t="t" r="r" b="b"/>
              <a:pathLst>
                <a:path w="2203" h="644" extrusionOk="0">
                  <a:moveTo>
                    <a:pt x="405" y="0"/>
                  </a:moveTo>
                  <a:cubicBezTo>
                    <a:pt x="0" y="24"/>
                    <a:pt x="0" y="607"/>
                    <a:pt x="405" y="643"/>
                  </a:cubicBezTo>
                  <a:lnTo>
                    <a:pt x="405" y="631"/>
                  </a:lnTo>
                  <a:lnTo>
                    <a:pt x="2203" y="643"/>
                  </a:lnTo>
                  <a:lnTo>
                    <a:pt x="220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401;p46">
              <a:extLst>
                <a:ext uri="{FF2B5EF4-FFF2-40B4-BE49-F238E27FC236}">
                  <a16:creationId xmlns:a16="http://schemas.microsoft.com/office/drawing/2014/main" id="{61CA8B2A-1EFB-D2AF-8082-596BBE4BC6C2}"/>
                </a:ext>
              </a:extLst>
            </p:cNvPr>
            <p:cNvSpPr/>
            <p:nvPr/>
          </p:nvSpPr>
          <p:spPr>
            <a:xfrm>
              <a:off x="4054200" y="2615900"/>
              <a:ext cx="250050" cy="2236300"/>
            </a:xfrm>
            <a:custGeom>
              <a:avLst/>
              <a:gdLst/>
              <a:ahLst/>
              <a:cxnLst/>
              <a:rect l="l" t="t" r="r" b="b"/>
              <a:pathLst>
                <a:path w="10002" h="89452" fill="none" extrusionOk="0">
                  <a:moveTo>
                    <a:pt x="9466" y="60"/>
                  </a:moveTo>
                  <a:lnTo>
                    <a:pt x="691" y="0"/>
                  </a:lnTo>
                  <a:cubicBezTo>
                    <a:pt x="394" y="0"/>
                    <a:pt x="144" y="238"/>
                    <a:pt x="144" y="536"/>
                  </a:cubicBezTo>
                  <a:lnTo>
                    <a:pt x="1" y="88856"/>
                  </a:lnTo>
                  <a:cubicBezTo>
                    <a:pt x="1" y="89154"/>
                    <a:pt x="239" y="89392"/>
                    <a:pt x="536" y="89404"/>
                  </a:cubicBezTo>
                  <a:lnTo>
                    <a:pt x="9311" y="89452"/>
                  </a:lnTo>
                  <a:cubicBezTo>
                    <a:pt x="9609" y="89452"/>
                    <a:pt x="9847" y="89213"/>
                    <a:pt x="9859" y="88916"/>
                  </a:cubicBezTo>
                  <a:lnTo>
                    <a:pt x="10002" y="595"/>
                  </a:lnTo>
                  <a:cubicBezTo>
                    <a:pt x="10002" y="298"/>
                    <a:pt x="9764" y="60"/>
                    <a:pt x="9466" y="60"/>
                  </a:cubicBezTo>
                  <a:close/>
                  <a:moveTo>
                    <a:pt x="2191" y="3929"/>
                  </a:moveTo>
                  <a:cubicBezTo>
                    <a:pt x="1441" y="3929"/>
                    <a:pt x="1060" y="3024"/>
                    <a:pt x="1596" y="2489"/>
                  </a:cubicBezTo>
                  <a:cubicBezTo>
                    <a:pt x="2120" y="1965"/>
                    <a:pt x="3037" y="2334"/>
                    <a:pt x="3037" y="3084"/>
                  </a:cubicBezTo>
                  <a:cubicBezTo>
                    <a:pt x="3037" y="3548"/>
                    <a:pt x="2656" y="3929"/>
                    <a:pt x="2191" y="3929"/>
                  </a:cubicBezTo>
                  <a:close/>
                </a:path>
              </a:pathLst>
            </a:custGeom>
            <a:noFill/>
            <a:ln w="65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5" name="Google Shape;347;p46">
            <a:extLst>
              <a:ext uri="{FF2B5EF4-FFF2-40B4-BE49-F238E27FC236}">
                <a16:creationId xmlns:a16="http://schemas.microsoft.com/office/drawing/2014/main" id="{01EA8000-99C1-3DA3-DB30-B875824C73DC}"/>
              </a:ext>
            </a:extLst>
          </p:cNvPr>
          <p:cNvGrpSpPr/>
          <p:nvPr/>
        </p:nvGrpSpPr>
        <p:grpSpPr>
          <a:xfrm rot="1945778">
            <a:off x="11233919" y="5254778"/>
            <a:ext cx="1453167" cy="1855412"/>
            <a:chOff x="6662225" y="1139925"/>
            <a:chExt cx="1453178" cy="1855427"/>
          </a:xfrm>
        </p:grpSpPr>
        <p:sp>
          <p:nvSpPr>
            <p:cNvPr id="76" name="Google Shape;348;p46">
              <a:extLst>
                <a:ext uri="{FF2B5EF4-FFF2-40B4-BE49-F238E27FC236}">
                  <a16:creationId xmlns:a16="http://schemas.microsoft.com/office/drawing/2014/main" id="{61275971-62B3-3C0E-60F4-784BC4FAF418}"/>
                </a:ext>
              </a:extLst>
            </p:cNvPr>
            <p:cNvSpPr/>
            <p:nvPr/>
          </p:nvSpPr>
          <p:spPr>
            <a:xfrm>
              <a:off x="6662225" y="1142527"/>
              <a:ext cx="1451177" cy="1852825"/>
            </a:xfrm>
            <a:custGeom>
              <a:avLst/>
              <a:gdLst/>
              <a:ahLst/>
              <a:cxnLst/>
              <a:rect l="l" t="t" r="r" b="b"/>
              <a:pathLst>
                <a:path w="43494" h="55532" extrusionOk="0">
                  <a:moveTo>
                    <a:pt x="38277" y="1"/>
                  </a:moveTo>
                  <a:cubicBezTo>
                    <a:pt x="38226" y="1"/>
                    <a:pt x="38175" y="2"/>
                    <a:pt x="38124" y="6"/>
                  </a:cubicBezTo>
                  <a:lnTo>
                    <a:pt x="21241" y="994"/>
                  </a:lnTo>
                  <a:lnTo>
                    <a:pt x="4358" y="1982"/>
                  </a:lnTo>
                  <a:lnTo>
                    <a:pt x="4310" y="1982"/>
                  </a:lnTo>
                  <a:cubicBezTo>
                    <a:pt x="1869" y="2137"/>
                    <a:pt x="0" y="3518"/>
                    <a:pt x="143" y="5792"/>
                  </a:cubicBezTo>
                  <a:lnTo>
                    <a:pt x="655" y="14519"/>
                  </a:lnTo>
                  <a:lnTo>
                    <a:pt x="1179" y="23258"/>
                  </a:lnTo>
                  <a:cubicBezTo>
                    <a:pt x="1179" y="23282"/>
                    <a:pt x="1191" y="23306"/>
                    <a:pt x="1191" y="23330"/>
                  </a:cubicBezTo>
                  <a:cubicBezTo>
                    <a:pt x="1203" y="23354"/>
                    <a:pt x="2084" y="37843"/>
                    <a:pt x="2084" y="37843"/>
                  </a:cubicBezTo>
                  <a:lnTo>
                    <a:pt x="2929" y="52286"/>
                  </a:lnTo>
                  <a:cubicBezTo>
                    <a:pt x="3032" y="54118"/>
                    <a:pt x="4544" y="55531"/>
                    <a:pt x="6354" y="55531"/>
                  </a:cubicBezTo>
                  <a:cubicBezTo>
                    <a:pt x="6426" y="55531"/>
                    <a:pt x="6499" y="55529"/>
                    <a:pt x="6572" y="55524"/>
                  </a:cubicBezTo>
                  <a:lnTo>
                    <a:pt x="22467" y="54607"/>
                  </a:lnTo>
                  <a:lnTo>
                    <a:pt x="38350" y="53667"/>
                  </a:lnTo>
                  <a:cubicBezTo>
                    <a:pt x="40660" y="53524"/>
                    <a:pt x="42101" y="51833"/>
                    <a:pt x="42565" y="51309"/>
                  </a:cubicBezTo>
                  <a:cubicBezTo>
                    <a:pt x="43184" y="50631"/>
                    <a:pt x="43494" y="49726"/>
                    <a:pt x="43434" y="48809"/>
                  </a:cubicBezTo>
                  <a:lnTo>
                    <a:pt x="42077" y="25568"/>
                  </a:lnTo>
                  <a:lnTo>
                    <a:pt x="40719" y="2315"/>
                  </a:lnTo>
                  <a:cubicBezTo>
                    <a:pt x="40639" y="1009"/>
                    <a:pt x="39567" y="1"/>
                    <a:pt x="38277" y="1"/>
                  </a:cubicBezTo>
                  <a:close/>
                </a:path>
              </a:pathLst>
            </a:custGeom>
            <a:solidFill>
              <a:schemeClr val="dk1"/>
            </a:solidFill>
            <a:ln w="53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95250" dir="30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349;p46">
              <a:extLst>
                <a:ext uri="{FF2B5EF4-FFF2-40B4-BE49-F238E27FC236}">
                  <a16:creationId xmlns:a16="http://schemas.microsoft.com/office/drawing/2014/main" id="{D1A60689-9DC3-72FA-8967-19AFE9438B39}"/>
                </a:ext>
              </a:extLst>
            </p:cNvPr>
            <p:cNvSpPr/>
            <p:nvPr/>
          </p:nvSpPr>
          <p:spPr>
            <a:xfrm>
              <a:off x="6727753" y="1142528"/>
              <a:ext cx="1387650" cy="1813054"/>
            </a:xfrm>
            <a:custGeom>
              <a:avLst/>
              <a:gdLst/>
              <a:ahLst/>
              <a:cxnLst/>
              <a:rect l="l" t="t" r="r" b="b"/>
              <a:pathLst>
                <a:path w="41590" h="54340" extrusionOk="0">
                  <a:moveTo>
                    <a:pt x="36313" y="1"/>
                  </a:moveTo>
                  <a:cubicBezTo>
                    <a:pt x="36262" y="1"/>
                    <a:pt x="36211" y="2"/>
                    <a:pt x="36160" y="6"/>
                  </a:cubicBezTo>
                  <a:lnTo>
                    <a:pt x="2394" y="1982"/>
                  </a:lnTo>
                  <a:cubicBezTo>
                    <a:pt x="1036" y="2065"/>
                    <a:pt x="1" y="3220"/>
                    <a:pt x="72" y="4589"/>
                  </a:cubicBezTo>
                  <a:lnTo>
                    <a:pt x="2787" y="51083"/>
                  </a:lnTo>
                  <a:cubicBezTo>
                    <a:pt x="2890" y="52922"/>
                    <a:pt x="4424" y="54339"/>
                    <a:pt x="6244" y="54339"/>
                  </a:cubicBezTo>
                  <a:cubicBezTo>
                    <a:pt x="6310" y="54339"/>
                    <a:pt x="6376" y="54337"/>
                    <a:pt x="6442" y="54334"/>
                  </a:cubicBezTo>
                  <a:lnTo>
                    <a:pt x="38232" y="52464"/>
                  </a:lnTo>
                  <a:cubicBezTo>
                    <a:pt x="40137" y="52357"/>
                    <a:pt x="41589" y="50714"/>
                    <a:pt x="41470" y="48809"/>
                  </a:cubicBezTo>
                  <a:lnTo>
                    <a:pt x="38755" y="2315"/>
                  </a:lnTo>
                  <a:cubicBezTo>
                    <a:pt x="38675" y="1009"/>
                    <a:pt x="37603" y="1"/>
                    <a:pt x="36313" y="1"/>
                  </a:cubicBezTo>
                  <a:close/>
                </a:path>
              </a:pathLst>
            </a:custGeom>
            <a:solidFill>
              <a:schemeClr val="lt1"/>
            </a:solidFill>
            <a:ln w="190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350;p46">
              <a:extLst>
                <a:ext uri="{FF2B5EF4-FFF2-40B4-BE49-F238E27FC236}">
                  <a16:creationId xmlns:a16="http://schemas.microsoft.com/office/drawing/2014/main" id="{CD1438B0-5512-21AF-CC43-9EF74AC76181}"/>
                </a:ext>
              </a:extLst>
            </p:cNvPr>
            <p:cNvSpPr/>
            <p:nvPr/>
          </p:nvSpPr>
          <p:spPr>
            <a:xfrm>
              <a:off x="6725784" y="1139925"/>
              <a:ext cx="1332398" cy="826718"/>
            </a:xfrm>
            <a:custGeom>
              <a:avLst/>
              <a:gdLst/>
              <a:ahLst/>
              <a:cxnLst/>
              <a:rect l="l" t="t" r="r" b="b"/>
              <a:pathLst>
                <a:path w="39934" h="24778" fill="none" extrusionOk="0">
                  <a:moveTo>
                    <a:pt x="39791" y="19860"/>
                  </a:moveTo>
                  <a:cubicBezTo>
                    <a:pt x="39934" y="22515"/>
                    <a:pt x="1262" y="24777"/>
                    <a:pt x="1107" y="22122"/>
                  </a:cubicBezTo>
                  <a:lnTo>
                    <a:pt x="83" y="4667"/>
                  </a:lnTo>
                  <a:cubicBezTo>
                    <a:pt x="0" y="3310"/>
                    <a:pt x="1036" y="2143"/>
                    <a:pt x="2405" y="2060"/>
                  </a:cubicBezTo>
                  <a:lnTo>
                    <a:pt x="36171" y="84"/>
                  </a:lnTo>
                  <a:cubicBezTo>
                    <a:pt x="37517" y="0"/>
                    <a:pt x="38683" y="1036"/>
                    <a:pt x="38767" y="2393"/>
                  </a:cubicBezTo>
                  <a:close/>
                </a:path>
              </a:pathLst>
            </a:custGeom>
            <a:noFill/>
            <a:ln w="62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351;p46">
              <a:extLst>
                <a:ext uri="{FF2B5EF4-FFF2-40B4-BE49-F238E27FC236}">
                  <a16:creationId xmlns:a16="http://schemas.microsoft.com/office/drawing/2014/main" id="{B7673005-A86D-DFB5-F231-3D5763B90C2F}"/>
                </a:ext>
              </a:extLst>
            </p:cNvPr>
            <p:cNvSpPr/>
            <p:nvPr/>
          </p:nvSpPr>
          <p:spPr>
            <a:xfrm>
              <a:off x="6778599" y="1189404"/>
              <a:ext cx="1218023" cy="606075"/>
            </a:xfrm>
            <a:custGeom>
              <a:avLst/>
              <a:gdLst/>
              <a:ahLst/>
              <a:cxnLst/>
              <a:rect l="l" t="t" r="r" b="b"/>
              <a:pathLst>
                <a:path w="36506" h="18165" extrusionOk="0">
                  <a:moveTo>
                    <a:pt x="33478" y="0"/>
                  </a:moveTo>
                  <a:cubicBezTo>
                    <a:pt x="33428" y="0"/>
                    <a:pt x="33377" y="2"/>
                    <a:pt x="33326" y="5"/>
                  </a:cubicBezTo>
                  <a:lnTo>
                    <a:pt x="2203" y="1827"/>
                  </a:lnTo>
                  <a:cubicBezTo>
                    <a:pt x="953" y="1899"/>
                    <a:pt x="1" y="2970"/>
                    <a:pt x="72" y="4220"/>
                  </a:cubicBezTo>
                  <a:lnTo>
                    <a:pt x="822" y="16972"/>
                  </a:lnTo>
                  <a:cubicBezTo>
                    <a:pt x="857" y="17641"/>
                    <a:pt x="1416" y="18164"/>
                    <a:pt x="2089" y="18164"/>
                  </a:cubicBezTo>
                  <a:cubicBezTo>
                    <a:pt x="2111" y="18164"/>
                    <a:pt x="2133" y="18164"/>
                    <a:pt x="2156" y="18162"/>
                  </a:cubicBezTo>
                  <a:lnTo>
                    <a:pt x="35279" y="16210"/>
                  </a:lnTo>
                  <a:cubicBezTo>
                    <a:pt x="35981" y="16174"/>
                    <a:pt x="36505" y="15567"/>
                    <a:pt x="36469" y="14876"/>
                  </a:cubicBezTo>
                  <a:lnTo>
                    <a:pt x="35731" y="2137"/>
                  </a:lnTo>
                  <a:cubicBezTo>
                    <a:pt x="35663" y="926"/>
                    <a:pt x="34663" y="0"/>
                    <a:pt x="33478" y="0"/>
                  </a:cubicBez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352;p46">
              <a:extLst>
                <a:ext uri="{FF2B5EF4-FFF2-40B4-BE49-F238E27FC236}">
                  <a16:creationId xmlns:a16="http://schemas.microsoft.com/office/drawing/2014/main" id="{9BAA2093-D944-8781-602C-773CE1DCCB9A}"/>
                </a:ext>
              </a:extLst>
            </p:cNvPr>
            <p:cNvSpPr/>
            <p:nvPr/>
          </p:nvSpPr>
          <p:spPr>
            <a:xfrm>
              <a:off x="6895373" y="2043991"/>
              <a:ext cx="174833" cy="173698"/>
            </a:xfrm>
            <a:custGeom>
              <a:avLst/>
              <a:gdLst/>
              <a:ahLst/>
              <a:cxnLst/>
              <a:rect l="l" t="t" r="r" b="b"/>
              <a:pathLst>
                <a:path w="5240" h="5206" extrusionOk="0">
                  <a:moveTo>
                    <a:pt x="4435" y="0"/>
                  </a:moveTo>
                  <a:cubicBezTo>
                    <a:pt x="4422" y="0"/>
                    <a:pt x="4408" y="1"/>
                    <a:pt x="4394" y="2"/>
                  </a:cubicBezTo>
                  <a:lnTo>
                    <a:pt x="537" y="240"/>
                  </a:lnTo>
                  <a:cubicBezTo>
                    <a:pt x="227" y="264"/>
                    <a:pt x="1" y="526"/>
                    <a:pt x="25" y="823"/>
                  </a:cubicBezTo>
                  <a:lnTo>
                    <a:pt x="263" y="4681"/>
                  </a:lnTo>
                  <a:cubicBezTo>
                    <a:pt x="275" y="4983"/>
                    <a:pt x="524" y="5205"/>
                    <a:pt x="823" y="5205"/>
                  </a:cubicBezTo>
                  <a:cubicBezTo>
                    <a:pt x="831" y="5205"/>
                    <a:pt x="839" y="5205"/>
                    <a:pt x="846" y="5205"/>
                  </a:cubicBezTo>
                  <a:lnTo>
                    <a:pt x="4704" y="4967"/>
                  </a:lnTo>
                  <a:cubicBezTo>
                    <a:pt x="5002" y="4943"/>
                    <a:pt x="5240" y="4681"/>
                    <a:pt x="5216" y="4371"/>
                  </a:cubicBezTo>
                  <a:lnTo>
                    <a:pt x="4978" y="526"/>
                  </a:lnTo>
                  <a:cubicBezTo>
                    <a:pt x="4955" y="230"/>
                    <a:pt x="4716" y="0"/>
                    <a:pt x="4435" y="0"/>
                  </a:cubicBezTo>
                  <a:close/>
                </a:path>
              </a:pathLst>
            </a:custGeom>
            <a:solidFill>
              <a:schemeClr val="lt2"/>
            </a:solidFill>
            <a:ln w="62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353;p46">
              <a:extLst>
                <a:ext uri="{FF2B5EF4-FFF2-40B4-BE49-F238E27FC236}">
                  <a16:creationId xmlns:a16="http://schemas.microsoft.com/office/drawing/2014/main" id="{7B96C2AB-D9B0-E702-8F44-63006FA4E90B}"/>
                </a:ext>
              </a:extLst>
            </p:cNvPr>
            <p:cNvSpPr/>
            <p:nvPr/>
          </p:nvSpPr>
          <p:spPr>
            <a:xfrm>
              <a:off x="6909286" y="2265295"/>
              <a:ext cx="174432" cy="173631"/>
            </a:xfrm>
            <a:custGeom>
              <a:avLst/>
              <a:gdLst/>
              <a:ahLst/>
              <a:cxnLst/>
              <a:rect l="l" t="t" r="r" b="b"/>
              <a:pathLst>
                <a:path w="5228" h="5204" extrusionOk="0">
                  <a:moveTo>
                    <a:pt x="4406" y="0"/>
                  </a:moveTo>
                  <a:cubicBezTo>
                    <a:pt x="4398" y="0"/>
                    <a:pt x="4390" y="0"/>
                    <a:pt x="4382" y="1"/>
                  </a:cubicBezTo>
                  <a:lnTo>
                    <a:pt x="536" y="239"/>
                  </a:lnTo>
                  <a:cubicBezTo>
                    <a:pt x="227" y="262"/>
                    <a:pt x="1" y="524"/>
                    <a:pt x="13" y="834"/>
                  </a:cubicBezTo>
                  <a:lnTo>
                    <a:pt x="251" y="4680"/>
                  </a:lnTo>
                  <a:cubicBezTo>
                    <a:pt x="274" y="4981"/>
                    <a:pt x="523" y="5204"/>
                    <a:pt x="812" y="5204"/>
                  </a:cubicBezTo>
                  <a:cubicBezTo>
                    <a:pt x="819" y="5204"/>
                    <a:pt x="827" y="5204"/>
                    <a:pt x="834" y="5204"/>
                  </a:cubicBezTo>
                  <a:lnTo>
                    <a:pt x="4692" y="4965"/>
                  </a:lnTo>
                  <a:cubicBezTo>
                    <a:pt x="5001" y="4942"/>
                    <a:pt x="5228" y="4680"/>
                    <a:pt x="5216" y="4370"/>
                  </a:cubicBezTo>
                  <a:lnTo>
                    <a:pt x="4978" y="524"/>
                  </a:lnTo>
                  <a:cubicBezTo>
                    <a:pt x="4954" y="223"/>
                    <a:pt x="4705" y="0"/>
                    <a:pt x="4406" y="0"/>
                  </a:cubicBezTo>
                  <a:close/>
                </a:path>
              </a:pathLst>
            </a:custGeom>
            <a:solidFill>
              <a:schemeClr val="lt2"/>
            </a:solidFill>
            <a:ln w="62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354;p46">
              <a:extLst>
                <a:ext uri="{FF2B5EF4-FFF2-40B4-BE49-F238E27FC236}">
                  <a16:creationId xmlns:a16="http://schemas.microsoft.com/office/drawing/2014/main" id="{945FC62E-73C0-70DE-2EEC-AFDD6343B823}"/>
                </a:ext>
              </a:extLst>
            </p:cNvPr>
            <p:cNvSpPr/>
            <p:nvPr/>
          </p:nvSpPr>
          <p:spPr>
            <a:xfrm>
              <a:off x="6922798" y="2486899"/>
              <a:ext cx="174833" cy="173331"/>
            </a:xfrm>
            <a:custGeom>
              <a:avLst/>
              <a:gdLst/>
              <a:ahLst/>
              <a:cxnLst/>
              <a:rect l="l" t="t" r="r" b="b"/>
              <a:pathLst>
                <a:path w="5240" h="5195" extrusionOk="0">
                  <a:moveTo>
                    <a:pt x="4439" y="0"/>
                  </a:moveTo>
                  <a:cubicBezTo>
                    <a:pt x="4424" y="0"/>
                    <a:pt x="4409" y="1"/>
                    <a:pt x="4394" y="2"/>
                  </a:cubicBezTo>
                  <a:lnTo>
                    <a:pt x="536" y="240"/>
                  </a:lnTo>
                  <a:cubicBezTo>
                    <a:pt x="239" y="252"/>
                    <a:pt x="1" y="514"/>
                    <a:pt x="24" y="824"/>
                  </a:cubicBezTo>
                  <a:lnTo>
                    <a:pt x="262" y="4681"/>
                  </a:lnTo>
                  <a:cubicBezTo>
                    <a:pt x="274" y="4965"/>
                    <a:pt x="513" y="5195"/>
                    <a:pt x="803" y="5195"/>
                  </a:cubicBezTo>
                  <a:cubicBezTo>
                    <a:pt x="817" y="5195"/>
                    <a:pt x="832" y="5194"/>
                    <a:pt x="846" y="5193"/>
                  </a:cubicBezTo>
                  <a:lnTo>
                    <a:pt x="4703" y="4955"/>
                  </a:lnTo>
                  <a:cubicBezTo>
                    <a:pt x="5001" y="4931"/>
                    <a:pt x="5239" y="4669"/>
                    <a:pt x="5215" y="4372"/>
                  </a:cubicBezTo>
                  <a:lnTo>
                    <a:pt x="4977" y="514"/>
                  </a:lnTo>
                  <a:cubicBezTo>
                    <a:pt x="4966" y="220"/>
                    <a:pt x="4728" y="0"/>
                    <a:pt x="4439" y="0"/>
                  </a:cubicBezTo>
                  <a:close/>
                </a:path>
              </a:pathLst>
            </a:custGeom>
            <a:solidFill>
              <a:schemeClr val="lt2"/>
            </a:solidFill>
            <a:ln w="62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355;p46">
              <a:extLst>
                <a:ext uri="{FF2B5EF4-FFF2-40B4-BE49-F238E27FC236}">
                  <a16:creationId xmlns:a16="http://schemas.microsoft.com/office/drawing/2014/main" id="{00E0DC63-2CAA-EF85-36DA-BB516DE984B9}"/>
                </a:ext>
              </a:extLst>
            </p:cNvPr>
            <p:cNvSpPr/>
            <p:nvPr/>
          </p:nvSpPr>
          <p:spPr>
            <a:xfrm>
              <a:off x="7116643" y="2030478"/>
              <a:ext cx="174833" cy="173331"/>
            </a:xfrm>
            <a:custGeom>
              <a:avLst/>
              <a:gdLst/>
              <a:ahLst/>
              <a:cxnLst/>
              <a:rect l="l" t="t" r="r" b="b"/>
              <a:pathLst>
                <a:path w="5240" h="5195" extrusionOk="0">
                  <a:moveTo>
                    <a:pt x="4439" y="0"/>
                  </a:moveTo>
                  <a:cubicBezTo>
                    <a:pt x="4424" y="0"/>
                    <a:pt x="4409" y="1"/>
                    <a:pt x="4394" y="2"/>
                  </a:cubicBezTo>
                  <a:lnTo>
                    <a:pt x="537" y="240"/>
                  </a:lnTo>
                  <a:cubicBezTo>
                    <a:pt x="239" y="252"/>
                    <a:pt x="1" y="514"/>
                    <a:pt x="25" y="823"/>
                  </a:cubicBezTo>
                  <a:lnTo>
                    <a:pt x="263" y="4681"/>
                  </a:lnTo>
                  <a:cubicBezTo>
                    <a:pt x="274" y="4965"/>
                    <a:pt x="513" y="5195"/>
                    <a:pt x="803" y="5195"/>
                  </a:cubicBezTo>
                  <a:cubicBezTo>
                    <a:pt x="818" y="5195"/>
                    <a:pt x="832" y="5194"/>
                    <a:pt x="846" y="5193"/>
                  </a:cubicBezTo>
                  <a:lnTo>
                    <a:pt x="4704" y="4955"/>
                  </a:lnTo>
                  <a:cubicBezTo>
                    <a:pt x="5001" y="4931"/>
                    <a:pt x="5240" y="4669"/>
                    <a:pt x="5216" y="4372"/>
                  </a:cubicBezTo>
                  <a:lnTo>
                    <a:pt x="4978" y="514"/>
                  </a:lnTo>
                  <a:cubicBezTo>
                    <a:pt x="4966" y="219"/>
                    <a:pt x="4728" y="0"/>
                    <a:pt x="4439" y="0"/>
                  </a:cubicBezTo>
                  <a:close/>
                </a:path>
              </a:pathLst>
            </a:custGeom>
            <a:solidFill>
              <a:schemeClr val="lt2"/>
            </a:solidFill>
            <a:ln w="62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356;p46">
              <a:extLst>
                <a:ext uri="{FF2B5EF4-FFF2-40B4-BE49-F238E27FC236}">
                  <a16:creationId xmlns:a16="http://schemas.microsoft.com/office/drawing/2014/main" id="{B57C7792-D517-ED64-45A9-CAEAF7AFD646}"/>
                </a:ext>
              </a:extLst>
            </p:cNvPr>
            <p:cNvSpPr/>
            <p:nvPr/>
          </p:nvSpPr>
          <p:spPr>
            <a:xfrm>
              <a:off x="7130556" y="2251749"/>
              <a:ext cx="174432" cy="173331"/>
            </a:xfrm>
            <a:custGeom>
              <a:avLst/>
              <a:gdLst/>
              <a:ahLst/>
              <a:cxnLst/>
              <a:rect l="l" t="t" r="r" b="b"/>
              <a:pathLst>
                <a:path w="5228" h="5195" extrusionOk="0">
                  <a:moveTo>
                    <a:pt x="4425" y="0"/>
                  </a:moveTo>
                  <a:cubicBezTo>
                    <a:pt x="4411" y="0"/>
                    <a:pt x="4396" y="1"/>
                    <a:pt x="4382" y="2"/>
                  </a:cubicBezTo>
                  <a:lnTo>
                    <a:pt x="536" y="240"/>
                  </a:lnTo>
                  <a:cubicBezTo>
                    <a:pt x="227" y="252"/>
                    <a:pt x="0" y="514"/>
                    <a:pt x="12" y="823"/>
                  </a:cubicBezTo>
                  <a:lnTo>
                    <a:pt x="251" y="4681"/>
                  </a:lnTo>
                  <a:cubicBezTo>
                    <a:pt x="273" y="4975"/>
                    <a:pt x="511" y="5195"/>
                    <a:pt x="801" y="5195"/>
                  </a:cubicBezTo>
                  <a:cubicBezTo>
                    <a:pt x="816" y="5195"/>
                    <a:pt x="831" y="5194"/>
                    <a:pt x="846" y="5193"/>
                  </a:cubicBezTo>
                  <a:lnTo>
                    <a:pt x="4692" y="4955"/>
                  </a:lnTo>
                  <a:cubicBezTo>
                    <a:pt x="5001" y="4943"/>
                    <a:pt x="5227" y="4681"/>
                    <a:pt x="5215" y="4371"/>
                  </a:cubicBezTo>
                  <a:lnTo>
                    <a:pt x="4977" y="514"/>
                  </a:lnTo>
                  <a:cubicBezTo>
                    <a:pt x="4955" y="230"/>
                    <a:pt x="4715" y="0"/>
                    <a:pt x="4425" y="0"/>
                  </a:cubicBezTo>
                  <a:close/>
                </a:path>
              </a:pathLst>
            </a:custGeom>
            <a:solidFill>
              <a:schemeClr val="lt2"/>
            </a:solidFill>
            <a:ln w="62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357;p46">
              <a:extLst>
                <a:ext uri="{FF2B5EF4-FFF2-40B4-BE49-F238E27FC236}">
                  <a16:creationId xmlns:a16="http://schemas.microsoft.com/office/drawing/2014/main" id="{17271014-8A13-9624-4487-1BDAA389C7B5}"/>
                </a:ext>
              </a:extLst>
            </p:cNvPr>
            <p:cNvSpPr/>
            <p:nvPr/>
          </p:nvSpPr>
          <p:spPr>
            <a:xfrm>
              <a:off x="7144069" y="2472986"/>
              <a:ext cx="174833" cy="173698"/>
            </a:xfrm>
            <a:custGeom>
              <a:avLst/>
              <a:gdLst/>
              <a:ahLst/>
              <a:cxnLst/>
              <a:rect l="l" t="t" r="r" b="b"/>
              <a:pathLst>
                <a:path w="5240" h="5206" extrusionOk="0">
                  <a:moveTo>
                    <a:pt x="4436" y="1"/>
                  </a:moveTo>
                  <a:cubicBezTo>
                    <a:pt x="4422" y="1"/>
                    <a:pt x="4408" y="1"/>
                    <a:pt x="4394" y="2"/>
                  </a:cubicBezTo>
                  <a:lnTo>
                    <a:pt x="536" y="241"/>
                  </a:lnTo>
                  <a:cubicBezTo>
                    <a:pt x="238" y="264"/>
                    <a:pt x="0" y="526"/>
                    <a:pt x="24" y="824"/>
                  </a:cubicBezTo>
                  <a:lnTo>
                    <a:pt x="262" y="4682"/>
                  </a:lnTo>
                  <a:cubicBezTo>
                    <a:pt x="285" y="4983"/>
                    <a:pt x="535" y="5206"/>
                    <a:pt x="823" y="5206"/>
                  </a:cubicBezTo>
                  <a:cubicBezTo>
                    <a:pt x="831" y="5206"/>
                    <a:pt x="838" y="5206"/>
                    <a:pt x="846" y="5205"/>
                  </a:cubicBezTo>
                  <a:lnTo>
                    <a:pt x="4703" y="4955"/>
                  </a:lnTo>
                  <a:cubicBezTo>
                    <a:pt x="5013" y="4944"/>
                    <a:pt x="5239" y="4682"/>
                    <a:pt x="5215" y="4372"/>
                  </a:cubicBezTo>
                  <a:lnTo>
                    <a:pt x="4977" y="526"/>
                  </a:lnTo>
                  <a:cubicBezTo>
                    <a:pt x="4966" y="231"/>
                    <a:pt x="4727" y="1"/>
                    <a:pt x="4436" y="1"/>
                  </a:cubicBezTo>
                  <a:close/>
                </a:path>
              </a:pathLst>
            </a:custGeom>
            <a:solidFill>
              <a:schemeClr val="lt2"/>
            </a:solidFill>
            <a:ln w="62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358;p46">
              <a:extLst>
                <a:ext uri="{FF2B5EF4-FFF2-40B4-BE49-F238E27FC236}">
                  <a16:creationId xmlns:a16="http://schemas.microsoft.com/office/drawing/2014/main" id="{0969B5E6-182C-BEC1-D183-4922BDAC3E98}"/>
                </a:ext>
              </a:extLst>
            </p:cNvPr>
            <p:cNvSpPr/>
            <p:nvPr/>
          </p:nvSpPr>
          <p:spPr>
            <a:xfrm>
              <a:off x="7337914" y="2016565"/>
              <a:ext cx="174833" cy="173365"/>
            </a:xfrm>
            <a:custGeom>
              <a:avLst/>
              <a:gdLst/>
              <a:ahLst/>
              <a:cxnLst/>
              <a:rect l="l" t="t" r="r" b="b"/>
              <a:pathLst>
                <a:path w="5240" h="5196" extrusionOk="0">
                  <a:moveTo>
                    <a:pt x="4437" y="1"/>
                  </a:moveTo>
                  <a:cubicBezTo>
                    <a:pt x="4422" y="1"/>
                    <a:pt x="4408" y="1"/>
                    <a:pt x="4394" y="2"/>
                  </a:cubicBezTo>
                  <a:lnTo>
                    <a:pt x="548" y="240"/>
                  </a:lnTo>
                  <a:cubicBezTo>
                    <a:pt x="239" y="264"/>
                    <a:pt x="1" y="526"/>
                    <a:pt x="24" y="824"/>
                  </a:cubicBezTo>
                  <a:lnTo>
                    <a:pt x="262" y="4681"/>
                  </a:lnTo>
                  <a:cubicBezTo>
                    <a:pt x="285" y="4976"/>
                    <a:pt x="523" y="5195"/>
                    <a:pt x="803" y="5195"/>
                  </a:cubicBezTo>
                  <a:cubicBezTo>
                    <a:pt x="817" y="5195"/>
                    <a:pt x="831" y="5194"/>
                    <a:pt x="846" y="5193"/>
                  </a:cubicBezTo>
                  <a:lnTo>
                    <a:pt x="4704" y="4955"/>
                  </a:lnTo>
                  <a:cubicBezTo>
                    <a:pt x="5013" y="4943"/>
                    <a:pt x="5239" y="4681"/>
                    <a:pt x="5227" y="4372"/>
                  </a:cubicBezTo>
                  <a:lnTo>
                    <a:pt x="4977" y="514"/>
                  </a:lnTo>
                  <a:cubicBezTo>
                    <a:pt x="4966" y="230"/>
                    <a:pt x="4727" y="1"/>
                    <a:pt x="4437" y="1"/>
                  </a:cubicBezTo>
                  <a:close/>
                </a:path>
              </a:pathLst>
            </a:custGeom>
            <a:solidFill>
              <a:schemeClr val="lt2"/>
            </a:solidFill>
            <a:ln w="62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359;p46">
              <a:extLst>
                <a:ext uri="{FF2B5EF4-FFF2-40B4-BE49-F238E27FC236}">
                  <a16:creationId xmlns:a16="http://schemas.microsoft.com/office/drawing/2014/main" id="{54CBF720-041D-C396-FFE6-7FBD6F0AD17A}"/>
                </a:ext>
              </a:extLst>
            </p:cNvPr>
            <p:cNvSpPr/>
            <p:nvPr/>
          </p:nvSpPr>
          <p:spPr>
            <a:xfrm>
              <a:off x="7351827" y="2237869"/>
              <a:ext cx="174799" cy="173665"/>
            </a:xfrm>
            <a:custGeom>
              <a:avLst/>
              <a:gdLst/>
              <a:ahLst/>
              <a:cxnLst/>
              <a:rect l="l" t="t" r="r" b="b"/>
              <a:pathLst>
                <a:path w="5239" h="5205" extrusionOk="0">
                  <a:moveTo>
                    <a:pt x="4416" y="1"/>
                  </a:moveTo>
                  <a:cubicBezTo>
                    <a:pt x="4409" y="1"/>
                    <a:pt x="4401" y="1"/>
                    <a:pt x="4394" y="1"/>
                  </a:cubicBezTo>
                  <a:lnTo>
                    <a:pt x="536" y="239"/>
                  </a:lnTo>
                  <a:cubicBezTo>
                    <a:pt x="226" y="263"/>
                    <a:pt x="0" y="525"/>
                    <a:pt x="24" y="834"/>
                  </a:cubicBezTo>
                  <a:lnTo>
                    <a:pt x="262" y="4680"/>
                  </a:lnTo>
                  <a:cubicBezTo>
                    <a:pt x="274" y="4982"/>
                    <a:pt x="523" y="5204"/>
                    <a:pt x="822" y="5204"/>
                  </a:cubicBezTo>
                  <a:cubicBezTo>
                    <a:pt x="830" y="5204"/>
                    <a:pt x="838" y="5204"/>
                    <a:pt x="846" y="5204"/>
                  </a:cubicBezTo>
                  <a:lnTo>
                    <a:pt x="4703" y="4966"/>
                  </a:lnTo>
                  <a:cubicBezTo>
                    <a:pt x="5001" y="4942"/>
                    <a:pt x="5239" y="4680"/>
                    <a:pt x="5215" y="4371"/>
                  </a:cubicBezTo>
                  <a:lnTo>
                    <a:pt x="4977" y="525"/>
                  </a:lnTo>
                  <a:cubicBezTo>
                    <a:pt x="4954" y="223"/>
                    <a:pt x="4704" y="1"/>
                    <a:pt x="4416" y="1"/>
                  </a:cubicBezTo>
                  <a:close/>
                </a:path>
              </a:pathLst>
            </a:custGeom>
            <a:solidFill>
              <a:schemeClr val="lt2"/>
            </a:solidFill>
            <a:ln w="62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360;p46">
              <a:extLst>
                <a:ext uri="{FF2B5EF4-FFF2-40B4-BE49-F238E27FC236}">
                  <a16:creationId xmlns:a16="http://schemas.microsoft.com/office/drawing/2014/main" id="{26051883-2AF7-C9C2-C5FA-4E8AE5B04191}"/>
                </a:ext>
              </a:extLst>
            </p:cNvPr>
            <p:cNvSpPr/>
            <p:nvPr/>
          </p:nvSpPr>
          <p:spPr>
            <a:xfrm>
              <a:off x="7365339" y="2459140"/>
              <a:ext cx="174799" cy="173698"/>
            </a:xfrm>
            <a:custGeom>
              <a:avLst/>
              <a:gdLst/>
              <a:ahLst/>
              <a:cxnLst/>
              <a:rect l="l" t="t" r="r" b="b"/>
              <a:pathLst>
                <a:path w="5239" h="5206" extrusionOk="0">
                  <a:moveTo>
                    <a:pt x="4417" y="0"/>
                  </a:moveTo>
                  <a:cubicBezTo>
                    <a:pt x="4409" y="0"/>
                    <a:pt x="4401" y="0"/>
                    <a:pt x="4393" y="1"/>
                  </a:cubicBezTo>
                  <a:lnTo>
                    <a:pt x="548" y="239"/>
                  </a:lnTo>
                  <a:cubicBezTo>
                    <a:pt x="238" y="263"/>
                    <a:pt x="0" y="525"/>
                    <a:pt x="24" y="834"/>
                  </a:cubicBezTo>
                  <a:lnTo>
                    <a:pt x="262" y="4680"/>
                  </a:lnTo>
                  <a:cubicBezTo>
                    <a:pt x="285" y="4975"/>
                    <a:pt x="524" y="5205"/>
                    <a:pt x="804" y="5205"/>
                  </a:cubicBezTo>
                  <a:cubicBezTo>
                    <a:pt x="818" y="5205"/>
                    <a:pt x="832" y="5205"/>
                    <a:pt x="845" y="5204"/>
                  </a:cubicBezTo>
                  <a:lnTo>
                    <a:pt x="4703" y="4966"/>
                  </a:lnTo>
                  <a:cubicBezTo>
                    <a:pt x="5013" y="4942"/>
                    <a:pt x="5239" y="4680"/>
                    <a:pt x="5227" y="4382"/>
                  </a:cubicBezTo>
                  <a:lnTo>
                    <a:pt x="4977" y="525"/>
                  </a:lnTo>
                  <a:cubicBezTo>
                    <a:pt x="4965" y="223"/>
                    <a:pt x="4716" y="0"/>
                    <a:pt x="4417" y="0"/>
                  </a:cubicBezTo>
                  <a:close/>
                </a:path>
              </a:pathLst>
            </a:custGeom>
            <a:solidFill>
              <a:schemeClr val="lt2"/>
            </a:solidFill>
            <a:ln w="62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361;p46">
              <a:extLst>
                <a:ext uri="{FF2B5EF4-FFF2-40B4-BE49-F238E27FC236}">
                  <a16:creationId xmlns:a16="http://schemas.microsoft.com/office/drawing/2014/main" id="{228D4BF2-4BC7-DFF2-07C2-8D82C729DFBA}"/>
                </a:ext>
              </a:extLst>
            </p:cNvPr>
            <p:cNvSpPr/>
            <p:nvPr/>
          </p:nvSpPr>
          <p:spPr>
            <a:xfrm>
              <a:off x="7559184" y="2002719"/>
              <a:ext cx="174833" cy="173698"/>
            </a:xfrm>
            <a:custGeom>
              <a:avLst/>
              <a:gdLst/>
              <a:ahLst/>
              <a:cxnLst/>
              <a:rect l="l" t="t" r="r" b="b"/>
              <a:pathLst>
                <a:path w="5240" h="5206" extrusionOk="0">
                  <a:moveTo>
                    <a:pt x="4417" y="0"/>
                  </a:moveTo>
                  <a:cubicBezTo>
                    <a:pt x="4409" y="0"/>
                    <a:pt x="4402" y="0"/>
                    <a:pt x="4394" y="0"/>
                  </a:cubicBezTo>
                  <a:lnTo>
                    <a:pt x="548" y="251"/>
                  </a:lnTo>
                  <a:cubicBezTo>
                    <a:pt x="238" y="262"/>
                    <a:pt x="0" y="524"/>
                    <a:pt x="24" y="834"/>
                  </a:cubicBezTo>
                  <a:lnTo>
                    <a:pt x="262" y="4680"/>
                  </a:lnTo>
                  <a:cubicBezTo>
                    <a:pt x="285" y="4975"/>
                    <a:pt x="524" y="5205"/>
                    <a:pt x="805" y="5205"/>
                  </a:cubicBezTo>
                  <a:cubicBezTo>
                    <a:pt x="818" y="5205"/>
                    <a:pt x="832" y="5205"/>
                    <a:pt x="846" y="5204"/>
                  </a:cubicBezTo>
                  <a:lnTo>
                    <a:pt x="4703" y="4965"/>
                  </a:lnTo>
                  <a:cubicBezTo>
                    <a:pt x="5013" y="4942"/>
                    <a:pt x="5239" y="4680"/>
                    <a:pt x="5227" y="4382"/>
                  </a:cubicBezTo>
                  <a:lnTo>
                    <a:pt x="4989" y="524"/>
                  </a:lnTo>
                  <a:cubicBezTo>
                    <a:pt x="4966" y="223"/>
                    <a:pt x="4716" y="0"/>
                    <a:pt x="4417" y="0"/>
                  </a:cubicBezTo>
                  <a:close/>
                </a:path>
              </a:pathLst>
            </a:custGeom>
            <a:solidFill>
              <a:schemeClr val="lt2"/>
            </a:solidFill>
            <a:ln w="62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362;p46">
              <a:extLst>
                <a:ext uri="{FF2B5EF4-FFF2-40B4-BE49-F238E27FC236}">
                  <a16:creationId xmlns:a16="http://schemas.microsoft.com/office/drawing/2014/main" id="{06264612-4978-CCB1-65A0-E908F79998C4}"/>
                </a:ext>
              </a:extLst>
            </p:cNvPr>
            <p:cNvSpPr/>
            <p:nvPr/>
          </p:nvSpPr>
          <p:spPr>
            <a:xfrm>
              <a:off x="7573464" y="2225091"/>
              <a:ext cx="187545" cy="392673"/>
            </a:xfrm>
            <a:custGeom>
              <a:avLst/>
              <a:gdLst/>
              <a:ahLst/>
              <a:cxnLst/>
              <a:rect l="l" t="t" r="r" b="b"/>
              <a:pathLst>
                <a:path w="5621" h="11769" extrusionOk="0">
                  <a:moveTo>
                    <a:pt x="3961" y="1"/>
                  </a:moveTo>
                  <a:cubicBezTo>
                    <a:pt x="3939" y="1"/>
                    <a:pt x="3917" y="2"/>
                    <a:pt x="3894" y="3"/>
                  </a:cubicBezTo>
                  <a:lnTo>
                    <a:pt x="1001" y="182"/>
                  </a:lnTo>
                  <a:cubicBezTo>
                    <a:pt x="430" y="217"/>
                    <a:pt x="1" y="705"/>
                    <a:pt x="37" y="1277"/>
                  </a:cubicBezTo>
                  <a:lnTo>
                    <a:pt x="620" y="10802"/>
                  </a:lnTo>
                  <a:cubicBezTo>
                    <a:pt x="654" y="11351"/>
                    <a:pt x="1118" y="11768"/>
                    <a:pt x="1661" y="11768"/>
                  </a:cubicBezTo>
                  <a:cubicBezTo>
                    <a:pt x="1683" y="11768"/>
                    <a:pt x="1705" y="11768"/>
                    <a:pt x="1727" y="11766"/>
                  </a:cubicBezTo>
                  <a:lnTo>
                    <a:pt x="4609" y="11588"/>
                  </a:lnTo>
                  <a:cubicBezTo>
                    <a:pt x="5180" y="11552"/>
                    <a:pt x="5621" y="11064"/>
                    <a:pt x="5585" y="10492"/>
                  </a:cubicBezTo>
                  <a:lnTo>
                    <a:pt x="4990" y="967"/>
                  </a:lnTo>
                  <a:cubicBezTo>
                    <a:pt x="4955" y="418"/>
                    <a:pt x="4503" y="1"/>
                    <a:pt x="3961" y="1"/>
                  </a:cubicBezTo>
                  <a:close/>
                </a:path>
              </a:pathLst>
            </a:custGeom>
            <a:solidFill>
              <a:schemeClr val="lt2"/>
            </a:solidFill>
            <a:ln w="62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363;p46">
              <a:extLst>
                <a:ext uri="{FF2B5EF4-FFF2-40B4-BE49-F238E27FC236}">
                  <a16:creationId xmlns:a16="http://schemas.microsoft.com/office/drawing/2014/main" id="{A0750D61-A4B3-B043-94BB-C66F1AF74EDE}"/>
                </a:ext>
              </a:extLst>
            </p:cNvPr>
            <p:cNvSpPr/>
            <p:nvPr/>
          </p:nvSpPr>
          <p:spPr>
            <a:xfrm>
              <a:off x="7780855" y="1989174"/>
              <a:ext cx="174399" cy="173331"/>
            </a:xfrm>
            <a:custGeom>
              <a:avLst/>
              <a:gdLst/>
              <a:ahLst/>
              <a:cxnLst/>
              <a:rect l="l" t="t" r="r" b="b"/>
              <a:pathLst>
                <a:path w="5227" h="5195" extrusionOk="0">
                  <a:moveTo>
                    <a:pt x="4424" y="0"/>
                  </a:moveTo>
                  <a:cubicBezTo>
                    <a:pt x="4410" y="0"/>
                    <a:pt x="4396" y="1"/>
                    <a:pt x="4382" y="2"/>
                  </a:cubicBezTo>
                  <a:lnTo>
                    <a:pt x="536" y="240"/>
                  </a:lnTo>
                  <a:cubicBezTo>
                    <a:pt x="226" y="264"/>
                    <a:pt x="0" y="526"/>
                    <a:pt x="12" y="823"/>
                  </a:cubicBezTo>
                  <a:lnTo>
                    <a:pt x="250" y="4681"/>
                  </a:lnTo>
                  <a:cubicBezTo>
                    <a:pt x="273" y="4975"/>
                    <a:pt x="511" y="5195"/>
                    <a:pt x="801" y="5195"/>
                  </a:cubicBezTo>
                  <a:cubicBezTo>
                    <a:pt x="815" y="5195"/>
                    <a:pt x="830" y="5194"/>
                    <a:pt x="845" y="5193"/>
                  </a:cubicBezTo>
                  <a:lnTo>
                    <a:pt x="4691" y="4955"/>
                  </a:lnTo>
                  <a:cubicBezTo>
                    <a:pt x="5001" y="4943"/>
                    <a:pt x="5227" y="4681"/>
                    <a:pt x="5215" y="4371"/>
                  </a:cubicBezTo>
                  <a:lnTo>
                    <a:pt x="4977" y="514"/>
                  </a:lnTo>
                  <a:cubicBezTo>
                    <a:pt x="4954" y="230"/>
                    <a:pt x="4715" y="0"/>
                    <a:pt x="4424" y="0"/>
                  </a:cubicBezTo>
                  <a:close/>
                </a:path>
              </a:pathLst>
            </a:custGeom>
            <a:solidFill>
              <a:schemeClr val="lt2"/>
            </a:solidFill>
            <a:ln w="62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364;p46">
              <a:extLst>
                <a:ext uri="{FF2B5EF4-FFF2-40B4-BE49-F238E27FC236}">
                  <a16:creationId xmlns:a16="http://schemas.microsoft.com/office/drawing/2014/main" id="{2D549BAD-3DC9-4BDF-4165-01111FD3B4C5}"/>
                </a:ext>
              </a:extLst>
            </p:cNvPr>
            <p:cNvSpPr/>
            <p:nvPr/>
          </p:nvSpPr>
          <p:spPr>
            <a:xfrm>
              <a:off x="7794334" y="2210411"/>
              <a:ext cx="174833" cy="173698"/>
            </a:xfrm>
            <a:custGeom>
              <a:avLst/>
              <a:gdLst/>
              <a:ahLst/>
              <a:cxnLst/>
              <a:rect l="l" t="t" r="r" b="b"/>
              <a:pathLst>
                <a:path w="5240" h="5206" extrusionOk="0">
                  <a:moveTo>
                    <a:pt x="4437" y="1"/>
                  </a:moveTo>
                  <a:cubicBezTo>
                    <a:pt x="4423" y="1"/>
                    <a:pt x="4409" y="1"/>
                    <a:pt x="4394" y="2"/>
                  </a:cubicBezTo>
                  <a:lnTo>
                    <a:pt x="537" y="241"/>
                  </a:lnTo>
                  <a:cubicBezTo>
                    <a:pt x="239" y="264"/>
                    <a:pt x="1" y="526"/>
                    <a:pt x="25" y="824"/>
                  </a:cubicBezTo>
                  <a:lnTo>
                    <a:pt x="263" y="4682"/>
                  </a:lnTo>
                  <a:cubicBezTo>
                    <a:pt x="286" y="4983"/>
                    <a:pt x="524" y="5206"/>
                    <a:pt x="823" y="5206"/>
                  </a:cubicBezTo>
                  <a:cubicBezTo>
                    <a:pt x="831" y="5206"/>
                    <a:pt x="838" y="5206"/>
                    <a:pt x="846" y="5205"/>
                  </a:cubicBezTo>
                  <a:lnTo>
                    <a:pt x="4704" y="4967"/>
                  </a:lnTo>
                  <a:cubicBezTo>
                    <a:pt x="5013" y="4944"/>
                    <a:pt x="5240" y="4682"/>
                    <a:pt x="5216" y="4372"/>
                  </a:cubicBezTo>
                  <a:lnTo>
                    <a:pt x="4978" y="526"/>
                  </a:lnTo>
                  <a:cubicBezTo>
                    <a:pt x="4966" y="231"/>
                    <a:pt x="4727" y="1"/>
                    <a:pt x="4437" y="1"/>
                  </a:cubicBezTo>
                  <a:close/>
                </a:path>
              </a:pathLst>
            </a:custGeom>
            <a:solidFill>
              <a:schemeClr val="lt2"/>
            </a:solidFill>
            <a:ln w="62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365;p46">
              <a:extLst>
                <a:ext uri="{FF2B5EF4-FFF2-40B4-BE49-F238E27FC236}">
                  <a16:creationId xmlns:a16="http://schemas.microsoft.com/office/drawing/2014/main" id="{56B3791F-762A-0DBF-E4E5-49BE5E013E8E}"/>
                </a:ext>
              </a:extLst>
            </p:cNvPr>
            <p:cNvSpPr/>
            <p:nvPr/>
          </p:nvSpPr>
          <p:spPr>
            <a:xfrm>
              <a:off x="7808247" y="2431714"/>
              <a:ext cx="174833" cy="173665"/>
            </a:xfrm>
            <a:custGeom>
              <a:avLst/>
              <a:gdLst/>
              <a:ahLst/>
              <a:cxnLst/>
              <a:rect l="l" t="t" r="r" b="b"/>
              <a:pathLst>
                <a:path w="5240" h="5205" extrusionOk="0">
                  <a:moveTo>
                    <a:pt x="4416" y="1"/>
                  </a:moveTo>
                  <a:cubicBezTo>
                    <a:pt x="4409" y="1"/>
                    <a:pt x="4401" y="1"/>
                    <a:pt x="4394" y="1"/>
                  </a:cubicBezTo>
                  <a:lnTo>
                    <a:pt x="536" y="239"/>
                  </a:lnTo>
                  <a:cubicBezTo>
                    <a:pt x="227" y="263"/>
                    <a:pt x="1" y="525"/>
                    <a:pt x="12" y="835"/>
                  </a:cubicBezTo>
                  <a:lnTo>
                    <a:pt x="251" y="4680"/>
                  </a:lnTo>
                  <a:cubicBezTo>
                    <a:pt x="274" y="4982"/>
                    <a:pt x="523" y="5205"/>
                    <a:pt x="823" y="5205"/>
                  </a:cubicBezTo>
                  <a:cubicBezTo>
                    <a:pt x="830" y="5205"/>
                    <a:pt x="838" y="5205"/>
                    <a:pt x="846" y="5204"/>
                  </a:cubicBezTo>
                  <a:lnTo>
                    <a:pt x="4692" y="4966"/>
                  </a:lnTo>
                  <a:cubicBezTo>
                    <a:pt x="5001" y="4942"/>
                    <a:pt x="5239" y="4680"/>
                    <a:pt x="5215" y="4383"/>
                  </a:cubicBezTo>
                  <a:lnTo>
                    <a:pt x="4977" y="525"/>
                  </a:lnTo>
                  <a:cubicBezTo>
                    <a:pt x="4954" y="223"/>
                    <a:pt x="4705" y="1"/>
                    <a:pt x="4416" y="1"/>
                  </a:cubicBezTo>
                  <a:close/>
                </a:path>
              </a:pathLst>
            </a:custGeom>
            <a:solidFill>
              <a:schemeClr val="lt2"/>
            </a:solidFill>
            <a:ln w="62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366;p46">
              <a:extLst>
                <a:ext uri="{FF2B5EF4-FFF2-40B4-BE49-F238E27FC236}">
                  <a16:creationId xmlns:a16="http://schemas.microsoft.com/office/drawing/2014/main" id="{09CBB017-F3DC-1AB9-C78B-7E47AFAE2274}"/>
                </a:ext>
              </a:extLst>
            </p:cNvPr>
            <p:cNvSpPr/>
            <p:nvPr/>
          </p:nvSpPr>
          <p:spPr>
            <a:xfrm>
              <a:off x="6800052" y="1292065"/>
              <a:ext cx="1175883" cy="415961"/>
            </a:xfrm>
            <a:custGeom>
              <a:avLst/>
              <a:gdLst/>
              <a:ahLst/>
              <a:cxnLst/>
              <a:rect l="l" t="t" r="r" b="b"/>
              <a:pathLst>
                <a:path w="35243" h="12467" extrusionOk="0">
                  <a:moveTo>
                    <a:pt x="34624" y="0"/>
                  </a:moveTo>
                  <a:lnTo>
                    <a:pt x="0" y="2048"/>
                  </a:lnTo>
                  <a:lnTo>
                    <a:pt x="608" y="12466"/>
                  </a:lnTo>
                  <a:lnTo>
                    <a:pt x="35243" y="10418"/>
                  </a:lnTo>
                  <a:lnTo>
                    <a:pt x="34624" y="0"/>
                  </a:lnTo>
                  <a:close/>
                </a:path>
              </a:pathLst>
            </a:custGeom>
            <a:solidFill>
              <a:srgbClr val="FFDB48"/>
            </a:solidFill>
            <a:ln w="62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367;p46">
              <a:extLst>
                <a:ext uri="{FF2B5EF4-FFF2-40B4-BE49-F238E27FC236}">
                  <a16:creationId xmlns:a16="http://schemas.microsoft.com/office/drawing/2014/main" id="{EF89B3BE-81F8-21FF-6970-FAF99B958CA2}"/>
                </a:ext>
              </a:extLst>
            </p:cNvPr>
            <p:cNvSpPr/>
            <p:nvPr/>
          </p:nvSpPr>
          <p:spPr>
            <a:xfrm>
              <a:off x="6782569" y="1262204"/>
              <a:ext cx="1210449" cy="476052"/>
            </a:xfrm>
            <a:custGeom>
              <a:avLst/>
              <a:gdLst/>
              <a:ahLst/>
              <a:cxnLst/>
              <a:rect l="l" t="t" r="r" b="b"/>
              <a:pathLst>
                <a:path w="36279" h="14268" extrusionOk="0">
                  <a:moveTo>
                    <a:pt x="33225" y="1524"/>
                  </a:moveTo>
                  <a:cubicBezTo>
                    <a:pt x="33792" y="1524"/>
                    <a:pt x="34268" y="1965"/>
                    <a:pt x="34303" y="2538"/>
                  </a:cubicBezTo>
                  <a:lnTo>
                    <a:pt x="34731" y="9801"/>
                  </a:lnTo>
                  <a:cubicBezTo>
                    <a:pt x="34767" y="10396"/>
                    <a:pt x="34314" y="10908"/>
                    <a:pt x="33707" y="10944"/>
                  </a:cubicBezTo>
                  <a:lnTo>
                    <a:pt x="3120" y="12754"/>
                  </a:lnTo>
                  <a:cubicBezTo>
                    <a:pt x="3105" y="12754"/>
                    <a:pt x="3090" y="12755"/>
                    <a:pt x="3075" y="12755"/>
                  </a:cubicBezTo>
                  <a:cubicBezTo>
                    <a:pt x="2499" y="12755"/>
                    <a:pt x="2012" y="12310"/>
                    <a:pt x="1977" y="11730"/>
                  </a:cubicBezTo>
                  <a:lnTo>
                    <a:pt x="1548" y="4467"/>
                  </a:lnTo>
                  <a:cubicBezTo>
                    <a:pt x="1513" y="3872"/>
                    <a:pt x="1965" y="3360"/>
                    <a:pt x="2572" y="3324"/>
                  </a:cubicBezTo>
                  <a:lnTo>
                    <a:pt x="33160" y="1526"/>
                  </a:lnTo>
                  <a:cubicBezTo>
                    <a:pt x="33182" y="1525"/>
                    <a:pt x="33204" y="1524"/>
                    <a:pt x="33225" y="1524"/>
                  </a:cubicBezTo>
                  <a:close/>
                  <a:moveTo>
                    <a:pt x="34569" y="0"/>
                  </a:moveTo>
                  <a:cubicBezTo>
                    <a:pt x="34548" y="0"/>
                    <a:pt x="34526" y="1"/>
                    <a:pt x="34505" y="2"/>
                  </a:cubicBezTo>
                  <a:lnTo>
                    <a:pt x="1048" y="1979"/>
                  </a:lnTo>
                  <a:cubicBezTo>
                    <a:pt x="453" y="2014"/>
                    <a:pt x="1" y="2526"/>
                    <a:pt x="36" y="3122"/>
                  </a:cubicBezTo>
                  <a:lnTo>
                    <a:pt x="632" y="13254"/>
                  </a:lnTo>
                  <a:cubicBezTo>
                    <a:pt x="666" y="13827"/>
                    <a:pt x="1142" y="14268"/>
                    <a:pt x="1709" y="14268"/>
                  </a:cubicBezTo>
                  <a:cubicBezTo>
                    <a:pt x="1731" y="14268"/>
                    <a:pt x="1753" y="14267"/>
                    <a:pt x="1775" y="14266"/>
                  </a:cubicBezTo>
                  <a:lnTo>
                    <a:pt x="35231" y="12290"/>
                  </a:lnTo>
                  <a:cubicBezTo>
                    <a:pt x="35827" y="12254"/>
                    <a:pt x="36279" y="11742"/>
                    <a:pt x="36243" y="11147"/>
                  </a:cubicBezTo>
                  <a:lnTo>
                    <a:pt x="35648" y="1026"/>
                  </a:lnTo>
                  <a:cubicBezTo>
                    <a:pt x="35613" y="452"/>
                    <a:pt x="35137" y="0"/>
                    <a:pt x="34569" y="0"/>
                  </a:cubicBezTo>
                  <a:close/>
                </a:path>
              </a:pathLst>
            </a:custGeom>
            <a:solidFill>
              <a:schemeClr val="lt2"/>
            </a:solidFill>
            <a:ln w="62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368;p46">
              <a:extLst>
                <a:ext uri="{FF2B5EF4-FFF2-40B4-BE49-F238E27FC236}">
                  <a16:creationId xmlns:a16="http://schemas.microsoft.com/office/drawing/2014/main" id="{61A324CC-70D3-5B8C-A564-381D51CED7FD}"/>
                </a:ext>
              </a:extLst>
            </p:cNvPr>
            <p:cNvSpPr/>
            <p:nvPr/>
          </p:nvSpPr>
          <p:spPr>
            <a:xfrm>
              <a:off x="7020922" y="1453747"/>
              <a:ext cx="149775" cy="147807"/>
            </a:xfrm>
            <a:custGeom>
              <a:avLst/>
              <a:gdLst/>
              <a:ahLst/>
              <a:cxnLst/>
              <a:rect l="l" t="t" r="r" b="b"/>
              <a:pathLst>
                <a:path w="4489" h="4430" extrusionOk="0">
                  <a:moveTo>
                    <a:pt x="3394" y="893"/>
                  </a:moveTo>
                  <a:lnTo>
                    <a:pt x="3441" y="1691"/>
                  </a:lnTo>
                  <a:lnTo>
                    <a:pt x="941" y="1846"/>
                  </a:lnTo>
                  <a:lnTo>
                    <a:pt x="893" y="1036"/>
                  </a:lnTo>
                  <a:lnTo>
                    <a:pt x="3394" y="893"/>
                  </a:lnTo>
                  <a:close/>
                  <a:moveTo>
                    <a:pt x="3382" y="0"/>
                  </a:moveTo>
                  <a:lnTo>
                    <a:pt x="798" y="155"/>
                  </a:lnTo>
                  <a:lnTo>
                    <a:pt x="846" y="1012"/>
                  </a:lnTo>
                  <a:lnTo>
                    <a:pt x="0" y="1048"/>
                  </a:lnTo>
                  <a:lnTo>
                    <a:pt x="155" y="3631"/>
                  </a:lnTo>
                  <a:lnTo>
                    <a:pt x="1000" y="3584"/>
                  </a:lnTo>
                  <a:lnTo>
                    <a:pt x="1060" y="4429"/>
                  </a:lnTo>
                  <a:lnTo>
                    <a:pt x="4489" y="4215"/>
                  </a:lnTo>
                  <a:lnTo>
                    <a:pt x="4429" y="3322"/>
                  </a:lnTo>
                  <a:lnTo>
                    <a:pt x="1048" y="3536"/>
                  </a:lnTo>
                  <a:lnTo>
                    <a:pt x="1000" y="2739"/>
                  </a:lnTo>
                  <a:lnTo>
                    <a:pt x="4382" y="2524"/>
                  </a:lnTo>
                  <a:lnTo>
                    <a:pt x="4275" y="798"/>
                  </a:lnTo>
                  <a:lnTo>
                    <a:pt x="3429" y="845"/>
                  </a:lnTo>
                  <a:lnTo>
                    <a:pt x="3382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369;p46">
              <a:extLst>
                <a:ext uri="{FF2B5EF4-FFF2-40B4-BE49-F238E27FC236}">
                  <a16:creationId xmlns:a16="http://schemas.microsoft.com/office/drawing/2014/main" id="{A67957DE-C880-E78F-BEE4-34ACFC091B4C}"/>
                </a:ext>
              </a:extLst>
            </p:cNvPr>
            <p:cNvSpPr/>
            <p:nvPr/>
          </p:nvSpPr>
          <p:spPr>
            <a:xfrm>
              <a:off x="7190545" y="1469629"/>
              <a:ext cx="147807" cy="95357"/>
            </a:xfrm>
            <a:custGeom>
              <a:avLst/>
              <a:gdLst/>
              <a:ahLst/>
              <a:cxnLst/>
              <a:rect l="l" t="t" r="r" b="b"/>
              <a:pathLst>
                <a:path w="4430" h="2858" extrusionOk="0">
                  <a:moveTo>
                    <a:pt x="4275" y="0"/>
                  </a:moveTo>
                  <a:lnTo>
                    <a:pt x="0" y="262"/>
                  </a:lnTo>
                  <a:lnTo>
                    <a:pt x="48" y="1155"/>
                  </a:lnTo>
                  <a:lnTo>
                    <a:pt x="4322" y="893"/>
                  </a:lnTo>
                  <a:lnTo>
                    <a:pt x="4275" y="0"/>
                  </a:lnTo>
                  <a:close/>
                  <a:moveTo>
                    <a:pt x="4382" y="1691"/>
                  </a:moveTo>
                  <a:lnTo>
                    <a:pt x="96" y="1965"/>
                  </a:lnTo>
                  <a:lnTo>
                    <a:pt x="155" y="2858"/>
                  </a:lnTo>
                  <a:lnTo>
                    <a:pt x="4429" y="2584"/>
                  </a:lnTo>
                  <a:lnTo>
                    <a:pt x="4382" y="169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370;p46">
              <a:extLst>
                <a:ext uri="{FF2B5EF4-FFF2-40B4-BE49-F238E27FC236}">
                  <a16:creationId xmlns:a16="http://schemas.microsoft.com/office/drawing/2014/main" id="{B5D98249-D4D4-F49F-FBC5-B7E00414E0D1}"/>
                </a:ext>
              </a:extLst>
            </p:cNvPr>
            <p:cNvSpPr/>
            <p:nvPr/>
          </p:nvSpPr>
          <p:spPr>
            <a:xfrm>
              <a:off x="7357765" y="1430693"/>
              <a:ext cx="152178" cy="151777"/>
            </a:xfrm>
            <a:custGeom>
              <a:avLst/>
              <a:gdLst/>
              <a:ahLst/>
              <a:cxnLst/>
              <a:rect l="l" t="t" r="r" b="b"/>
              <a:pathLst>
                <a:path w="4561" h="4549" extrusionOk="0">
                  <a:moveTo>
                    <a:pt x="4299" y="1"/>
                  </a:moveTo>
                  <a:lnTo>
                    <a:pt x="3406" y="60"/>
                  </a:lnTo>
                  <a:lnTo>
                    <a:pt x="3454" y="905"/>
                  </a:lnTo>
                  <a:lnTo>
                    <a:pt x="2644" y="953"/>
                  </a:lnTo>
                  <a:lnTo>
                    <a:pt x="2596" y="108"/>
                  </a:lnTo>
                  <a:lnTo>
                    <a:pt x="1703" y="167"/>
                  </a:lnTo>
                  <a:lnTo>
                    <a:pt x="1751" y="1013"/>
                  </a:lnTo>
                  <a:lnTo>
                    <a:pt x="941" y="1060"/>
                  </a:lnTo>
                  <a:lnTo>
                    <a:pt x="894" y="215"/>
                  </a:lnTo>
                  <a:lnTo>
                    <a:pt x="1" y="274"/>
                  </a:lnTo>
                  <a:lnTo>
                    <a:pt x="263" y="4549"/>
                  </a:lnTo>
                  <a:lnTo>
                    <a:pt x="1156" y="4489"/>
                  </a:lnTo>
                  <a:lnTo>
                    <a:pt x="1013" y="1953"/>
                  </a:lnTo>
                  <a:lnTo>
                    <a:pt x="1811" y="1906"/>
                  </a:lnTo>
                  <a:lnTo>
                    <a:pt x="1965" y="4442"/>
                  </a:lnTo>
                  <a:lnTo>
                    <a:pt x="2858" y="4382"/>
                  </a:lnTo>
                  <a:lnTo>
                    <a:pt x="2704" y="1846"/>
                  </a:lnTo>
                  <a:lnTo>
                    <a:pt x="3513" y="1798"/>
                  </a:lnTo>
                  <a:lnTo>
                    <a:pt x="3668" y="4334"/>
                  </a:lnTo>
                  <a:lnTo>
                    <a:pt x="4561" y="4287"/>
                  </a:lnTo>
                  <a:lnTo>
                    <a:pt x="4299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371;p46">
              <a:extLst>
                <a:ext uri="{FF2B5EF4-FFF2-40B4-BE49-F238E27FC236}">
                  <a16:creationId xmlns:a16="http://schemas.microsoft.com/office/drawing/2014/main" id="{DA88FAF4-031B-D52A-121D-25D6F0CF9360}"/>
                </a:ext>
              </a:extLst>
            </p:cNvPr>
            <p:cNvSpPr/>
            <p:nvPr/>
          </p:nvSpPr>
          <p:spPr>
            <a:xfrm>
              <a:off x="7529390" y="1422352"/>
              <a:ext cx="148207" cy="148207"/>
            </a:xfrm>
            <a:custGeom>
              <a:avLst/>
              <a:gdLst/>
              <a:ahLst/>
              <a:cxnLst/>
              <a:rect l="l" t="t" r="r" b="b"/>
              <a:pathLst>
                <a:path w="4442" h="4442" extrusionOk="0">
                  <a:moveTo>
                    <a:pt x="3382" y="0"/>
                  </a:moveTo>
                  <a:lnTo>
                    <a:pt x="798" y="155"/>
                  </a:lnTo>
                  <a:lnTo>
                    <a:pt x="846" y="1001"/>
                  </a:lnTo>
                  <a:lnTo>
                    <a:pt x="0" y="1060"/>
                  </a:lnTo>
                  <a:lnTo>
                    <a:pt x="167" y="3644"/>
                  </a:lnTo>
                  <a:lnTo>
                    <a:pt x="1012" y="3596"/>
                  </a:lnTo>
                  <a:lnTo>
                    <a:pt x="1060" y="4442"/>
                  </a:lnTo>
                  <a:lnTo>
                    <a:pt x="3644" y="4275"/>
                  </a:lnTo>
                  <a:lnTo>
                    <a:pt x="3596" y="3429"/>
                  </a:lnTo>
                  <a:lnTo>
                    <a:pt x="4441" y="3382"/>
                  </a:lnTo>
                  <a:lnTo>
                    <a:pt x="4382" y="2489"/>
                  </a:lnTo>
                  <a:lnTo>
                    <a:pt x="3489" y="2548"/>
                  </a:lnTo>
                  <a:lnTo>
                    <a:pt x="3548" y="3394"/>
                  </a:lnTo>
                  <a:lnTo>
                    <a:pt x="1048" y="3537"/>
                  </a:lnTo>
                  <a:lnTo>
                    <a:pt x="893" y="1036"/>
                  </a:lnTo>
                  <a:lnTo>
                    <a:pt x="3382" y="893"/>
                  </a:lnTo>
                  <a:lnTo>
                    <a:pt x="3441" y="1739"/>
                  </a:lnTo>
                  <a:lnTo>
                    <a:pt x="4334" y="1679"/>
                  </a:lnTo>
                  <a:lnTo>
                    <a:pt x="4275" y="786"/>
                  </a:lnTo>
                  <a:lnTo>
                    <a:pt x="3429" y="846"/>
                  </a:lnTo>
                  <a:lnTo>
                    <a:pt x="3382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372;p46">
              <a:extLst>
                <a:ext uri="{FF2B5EF4-FFF2-40B4-BE49-F238E27FC236}">
                  <a16:creationId xmlns:a16="http://schemas.microsoft.com/office/drawing/2014/main" id="{D8824136-1793-5E16-2D25-67496AACA53C}"/>
                </a:ext>
              </a:extLst>
            </p:cNvPr>
            <p:cNvSpPr/>
            <p:nvPr/>
          </p:nvSpPr>
          <p:spPr>
            <a:xfrm>
              <a:off x="7697812" y="1378244"/>
              <a:ext cx="87416" cy="87049"/>
            </a:xfrm>
            <a:custGeom>
              <a:avLst/>
              <a:gdLst/>
              <a:ahLst/>
              <a:cxnLst/>
              <a:rect l="l" t="t" r="r" b="b"/>
              <a:pathLst>
                <a:path w="2620" h="2609" extrusionOk="0">
                  <a:moveTo>
                    <a:pt x="1965" y="1"/>
                  </a:moveTo>
                  <a:lnTo>
                    <a:pt x="453" y="96"/>
                  </a:lnTo>
                  <a:lnTo>
                    <a:pt x="489" y="584"/>
                  </a:lnTo>
                  <a:lnTo>
                    <a:pt x="1" y="620"/>
                  </a:lnTo>
                  <a:lnTo>
                    <a:pt x="24" y="1132"/>
                  </a:lnTo>
                  <a:lnTo>
                    <a:pt x="548" y="1096"/>
                  </a:lnTo>
                  <a:lnTo>
                    <a:pt x="513" y="608"/>
                  </a:lnTo>
                  <a:lnTo>
                    <a:pt x="1977" y="513"/>
                  </a:lnTo>
                  <a:lnTo>
                    <a:pt x="2001" y="989"/>
                  </a:lnTo>
                  <a:lnTo>
                    <a:pt x="1013" y="1049"/>
                  </a:lnTo>
                  <a:lnTo>
                    <a:pt x="1048" y="1537"/>
                  </a:lnTo>
                  <a:lnTo>
                    <a:pt x="548" y="1573"/>
                  </a:lnTo>
                  <a:lnTo>
                    <a:pt x="584" y="2061"/>
                  </a:lnTo>
                  <a:lnTo>
                    <a:pt x="84" y="2096"/>
                  </a:lnTo>
                  <a:lnTo>
                    <a:pt x="132" y="2608"/>
                  </a:lnTo>
                  <a:lnTo>
                    <a:pt x="2620" y="2465"/>
                  </a:lnTo>
                  <a:lnTo>
                    <a:pt x="2584" y="1942"/>
                  </a:lnTo>
                  <a:lnTo>
                    <a:pt x="1096" y="2037"/>
                  </a:lnTo>
                  <a:lnTo>
                    <a:pt x="1072" y="1561"/>
                  </a:lnTo>
                  <a:lnTo>
                    <a:pt x="2060" y="1501"/>
                  </a:lnTo>
                  <a:lnTo>
                    <a:pt x="2025" y="1013"/>
                  </a:lnTo>
                  <a:lnTo>
                    <a:pt x="2525" y="977"/>
                  </a:lnTo>
                  <a:lnTo>
                    <a:pt x="2489" y="465"/>
                  </a:lnTo>
                  <a:lnTo>
                    <a:pt x="1989" y="489"/>
                  </a:lnTo>
                  <a:lnTo>
                    <a:pt x="1965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373;p46">
              <a:extLst>
                <a:ext uri="{FF2B5EF4-FFF2-40B4-BE49-F238E27FC236}">
                  <a16:creationId xmlns:a16="http://schemas.microsoft.com/office/drawing/2014/main" id="{A79D6B0F-2E65-FFA2-6A3B-498667CAB1B2}"/>
                </a:ext>
              </a:extLst>
            </p:cNvPr>
            <p:cNvSpPr/>
            <p:nvPr/>
          </p:nvSpPr>
          <p:spPr>
            <a:xfrm>
              <a:off x="6778599" y="1186801"/>
              <a:ext cx="1218023" cy="609812"/>
            </a:xfrm>
            <a:custGeom>
              <a:avLst/>
              <a:gdLst/>
              <a:ahLst/>
              <a:cxnLst/>
              <a:rect l="l" t="t" r="r" b="b"/>
              <a:pathLst>
                <a:path w="36506" h="18277" fill="none" extrusionOk="0">
                  <a:moveTo>
                    <a:pt x="35279" y="16288"/>
                  </a:moveTo>
                  <a:lnTo>
                    <a:pt x="2156" y="18240"/>
                  </a:lnTo>
                  <a:cubicBezTo>
                    <a:pt x="1453" y="18276"/>
                    <a:pt x="858" y="17740"/>
                    <a:pt x="822" y="17050"/>
                  </a:cubicBezTo>
                  <a:lnTo>
                    <a:pt x="72" y="4298"/>
                  </a:lnTo>
                  <a:cubicBezTo>
                    <a:pt x="1" y="3048"/>
                    <a:pt x="953" y="1977"/>
                    <a:pt x="2203" y="1905"/>
                  </a:cubicBezTo>
                  <a:lnTo>
                    <a:pt x="33326" y="83"/>
                  </a:lnTo>
                  <a:cubicBezTo>
                    <a:pt x="34576" y="0"/>
                    <a:pt x="35660" y="953"/>
                    <a:pt x="35731" y="2215"/>
                  </a:cubicBezTo>
                  <a:lnTo>
                    <a:pt x="36469" y="14954"/>
                  </a:lnTo>
                  <a:cubicBezTo>
                    <a:pt x="36505" y="15645"/>
                    <a:pt x="35981" y="16252"/>
                    <a:pt x="35279" y="16288"/>
                  </a:cubicBezTo>
                  <a:close/>
                </a:path>
              </a:pathLst>
            </a:custGeom>
            <a:noFill/>
            <a:ln w="62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374;p46">
              <a:extLst>
                <a:ext uri="{FF2B5EF4-FFF2-40B4-BE49-F238E27FC236}">
                  <a16:creationId xmlns:a16="http://schemas.microsoft.com/office/drawing/2014/main" id="{7F614A46-ABFB-6565-4060-7B41EFA4FDB0}"/>
                </a:ext>
              </a:extLst>
            </p:cNvPr>
            <p:cNvSpPr/>
            <p:nvPr/>
          </p:nvSpPr>
          <p:spPr>
            <a:xfrm>
              <a:off x="6949423" y="1821152"/>
              <a:ext cx="197454" cy="53751"/>
            </a:xfrm>
            <a:custGeom>
              <a:avLst/>
              <a:gdLst/>
              <a:ahLst/>
              <a:cxnLst/>
              <a:rect l="l" t="t" r="r" b="b"/>
              <a:pathLst>
                <a:path w="5918" h="1611" extrusionOk="0">
                  <a:moveTo>
                    <a:pt x="5215" y="1"/>
                  </a:moveTo>
                  <a:cubicBezTo>
                    <a:pt x="5207" y="1"/>
                    <a:pt x="5199" y="1"/>
                    <a:pt x="5191" y="1"/>
                  </a:cubicBezTo>
                  <a:lnTo>
                    <a:pt x="643" y="287"/>
                  </a:lnTo>
                  <a:cubicBezTo>
                    <a:pt x="286" y="311"/>
                    <a:pt x="0" y="632"/>
                    <a:pt x="24" y="990"/>
                  </a:cubicBezTo>
                  <a:cubicBezTo>
                    <a:pt x="47" y="1344"/>
                    <a:pt x="333" y="1610"/>
                    <a:pt x="682" y="1610"/>
                  </a:cubicBezTo>
                  <a:cubicBezTo>
                    <a:pt x="697" y="1610"/>
                    <a:pt x="712" y="1610"/>
                    <a:pt x="727" y="1609"/>
                  </a:cubicBezTo>
                  <a:lnTo>
                    <a:pt x="5275" y="1323"/>
                  </a:lnTo>
                  <a:cubicBezTo>
                    <a:pt x="5644" y="1299"/>
                    <a:pt x="5918" y="990"/>
                    <a:pt x="5894" y="620"/>
                  </a:cubicBezTo>
                  <a:cubicBezTo>
                    <a:pt x="5871" y="271"/>
                    <a:pt x="5573" y="1"/>
                    <a:pt x="5215" y="1"/>
                  </a:cubicBezTo>
                  <a:close/>
                </a:path>
              </a:pathLst>
            </a:custGeom>
            <a:solidFill>
              <a:schemeClr val="lt2"/>
            </a:solidFill>
            <a:ln w="62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375;p46">
              <a:extLst>
                <a:ext uri="{FF2B5EF4-FFF2-40B4-BE49-F238E27FC236}">
                  <a16:creationId xmlns:a16="http://schemas.microsoft.com/office/drawing/2014/main" id="{82C88719-CE19-0796-0548-9F8C11CEC815}"/>
                </a:ext>
              </a:extLst>
            </p:cNvPr>
            <p:cNvSpPr/>
            <p:nvPr/>
          </p:nvSpPr>
          <p:spPr>
            <a:xfrm>
              <a:off x="7669219" y="1776645"/>
              <a:ext cx="197454" cy="53751"/>
            </a:xfrm>
            <a:custGeom>
              <a:avLst/>
              <a:gdLst/>
              <a:ahLst/>
              <a:cxnLst/>
              <a:rect l="l" t="t" r="r" b="b"/>
              <a:pathLst>
                <a:path w="5918" h="1611" extrusionOk="0">
                  <a:moveTo>
                    <a:pt x="5233" y="0"/>
                  </a:moveTo>
                  <a:cubicBezTo>
                    <a:pt x="5219" y="0"/>
                    <a:pt x="5205" y="1"/>
                    <a:pt x="5191" y="2"/>
                  </a:cubicBezTo>
                  <a:lnTo>
                    <a:pt x="643" y="288"/>
                  </a:lnTo>
                  <a:cubicBezTo>
                    <a:pt x="274" y="311"/>
                    <a:pt x="0" y="621"/>
                    <a:pt x="24" y="990"/>
                  </a:cubicBezTo>
                  <a:cubicBezTo>
                    <a:pt x="47" y="1333"/>
                    <a:pt x="334" y="1611"/>
                    <a:pt x="684" y="1611"/>
                  </a:cubicBezTo>
                  <a:cubicBezTo>
                    <a:pt x="698" y="1611"/>
                    <a:pt x="712" y="1610"/>
                    <a:pt x="727" y="1609"/>
                  </a:cubicBezTo>
                  <a:lnTo>
                    <a:pt x="5275" y="1323"/>
                  </a:lnTo>
                  <a:cubicBezTo>
                    <a:pt x="5632" y="1300"/>
                    <a:pt x="5918" y="990"/>
                    <a:pt x="5894" y="621"/>
                  </a:cubicBezTo>
                  <a:cubicBezTo>
                    <a:pt x="5871" y="278"/>
                    <a:pt x="5573" y="0"/>
                    <a:pt x="5233" y="0"/>
                  </a:cubicBezTo>
                  <a:close/>
                </a:path>
              </a:pathLst>
            </a:custGeom>
            <a:solidFill>
              <a:schemeClr val="lt2"/>
            </a:solidFill>
            <a:ln w="62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4" name="Google Shape;1597;p68">
            <a:extLst>
              <a:ext uri="{FF2B5EF4-FFF2-40B4-BE49-F238E27FC236}">
                <a16:creationId xmlns:a16="http://schemas.microsoft.com/office/drawing/2014/main" id="{A7BB2D12-A30A-D74A-6DD9-ACF73DDFD889}"/>
              </a:ext>
            </a:extLst>
          </p:cNvPr>
          <p:cNvGrpSpPr/>
          <p:nvPr/>
        </p:nvGrpSpPr>
        <p:grpSpPr>
          <a:xfrm rot="17456583">
            <a:off x="12189235" y="-1228397"/>
            <a:ext cx="363430" cy="3807827"/>
            <a:chOff x="7291170" y="1804698"/>
            <a:chExt cx="225602" cy="2363743"/>
          </a:xfrm>
        </p:grpSpPr>
        <p:sp>
          <p:nvSpPr>
            <p:cNvPr id="105" name="Google Shape;1598;p68">
              <a:extLst>
                <a:ext uri="{FF2B5EF4-FFF2-40B4-BE49-F238E27FC236}">
                  <a16:creationId xmlns:a16="http://schemas.microsoft.com/office/drawing/2014/main" id="{4EE3305E-9919-9B4D-0BDA-FB79D31AC5C2}"/>
                </a:ext>
              </a:extLst>
            </p:cNvPr>
            <p:cNvSpPr/>
            <p:nvPr/>
          </p:nvSpPr>
          <p:spPr>
            <a:xfrm>
              <a:off x="7370769" y="1804698"/>
              <a:ext cx="66466" cy="89300"/>
            </a:xfrm>
            <a:custGeom>
              <a:avLst/>
              <a:gdLst/>
              <a:ahLst/>
              <a:cxnLst/>
              <a:rect l="l" t="t" r="r" b="b"/>
              <a:pathLst>
                <a:path w="1144" h="1537" extrusionOk="0">
                  <a:moveTo>
                    <a:pt x="572" y="0"/>
                  </a:moveTo>
                  <a:lnTo>
                    <a:pt x="0" y="1536"/>
                  </a:lnTo>
                  <a:lnTo>
                    <a:pt x="1143" y="1536"/>
                  </a:lnTo>
                  <a:lnTo>
                    <a:pt x="572" y="0"/>
                  </a:lnTo>
                  <a:close/>
                </a:path>
              </a:pathLst>
            </a:custGeom>
            <a:solidFill>
              <a:schemeClr val="dk1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85725" dir="306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1599;p68">
              <a:extLst>
                <a:ext uri="{FF2B5EF4-FFF2-40B4-BE49-F238E27FC236}">
                  <a16:creationId xmlns:a16="http://schemas.microsoft.com/office/drawing/2014/main" id="{94669BC3-4EEE-6C31-414F-B41D8601B493}"/>
                </a:ext>
              </a:extLst>
            </p:cNvPr>
            <p:cNvSpPr/>
            <p:nvPr/>
          </p:nvSpPr>
          <p:spPr>
            <a:xfrm>
              <a:off x="7291170" y="1893941"/>
              <a:ext cx="225602" cy="216539"/>
            </a:xfrm>
            <a:custGeom>
              <a:avLst/>
              <a:gdLst/>
              <a:ahLst/>
              <a:cxnLst/>
              <a:rect l="l" t="t" r="r" b="b"/>
              <a:pathLst>
                <a:path w="3883" h="3727" extrusionOk="0">
                  <a:moveTo>
                    <a:pt x="1370" y="0"/>
                  </a:moveTo>
                  <a:lnTo>
                    <a:pt x="1" y="3727"/>
                  </a:lnTo>
                  <a:lnTo>
                    <a:pt x="3882" y="3727"/>
                  </a:lnTo>
                  <a:lnTo>
                    <a:pt x="2513" y="0"/>
                  </a:lnTo>
                  <a:close/>
                </a:path>
              </a:pathLst>
            </a:custGeom>
            <a:solidFill>
              <a:schemeClr val="lt2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85725" dir="306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1600;p68">
              <a:extLst>
                <a:ext uri="{FF2B5EF4-FFF2-40B4-BE49-F238E27FC236}">
                  <a16:creationId xmlns:a16="http://schemas.microsoft.com/office/drawing/2014/main" id="{BDBFC379-4552-8A37-7938-2A9595F1F107}"/>
                </a:ext>
              </a:extLst>
            </p:cNvPr>
            <p:cNvSpPr/>
            <p:nvPr/>
          </p:nvSpPr>
          <p:spPr>
            <a:xfrm>
              <a:off x="7291170" y="2110423"/>
              <a:ext cx="225602" cy="2058018"/>
            </a:xfrm>
            <a:custGeom>
              <a:avLst/>
              <a:gdLst/>
              <a:ahLst/>
              <a:cxnLst/>
              <a:rect l="l" t="t" r="r" b="b"/>
              <a:pathLst>
                <a:path w="3883" h="35422" extrusionOk="0">
                  <a:moveTo>
                    <a:pt x="1" y="1"/>
                  </a:moveTo>
                  <a:lnTo>
                    <a:pt x="1" y="34874"/>
                  </a:lnTo>
                  <a:cubicBezTo>
                    <a:pt x="1" y="35184"/>
                    <a:pt x="251" y="35422"/>
                    <a:pt x="549" y="35422"/>
                  </a:cubicBezTo>
                  <a:lnTo>
                    <a:pt x="3335" y="35422"/>
                  </a:lnTo>
                  <a:cubicBezTo>
                    <a:pt x="3632" y="35422"/>
                    <a:pt x="3882" y="35184"/>
                    <a:pt x="3882" y="34874"/>
                  </a:cubicBezTo>
                  <a:lnTo>
                    <a:pt x="3882" y="1"/>
                  </a:lnTo>
                  <a:close/>
                </a:path>
              </a:pathLst>
            </a:custGeom>
            <a:solidFill>
              <a:schemeClr val="dk2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85725" dir="306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08" name="Google Shape;1601;p68">
              <a:extLst>
                <a:ext uri="{FF2B5EF4-FFF2-40B4-BE49-F238E27FC236}">
                  <a16:creationId xmlns:a16="http://schemas.microsoft.com/office/drawing/2014/main" id="{2CC8DC23-BFFC-EAB8-C121-E2D6E642B8D8}"/>
                </a:ext>
              </a:extLst>
            </p:cNvPr>
            <p:cNvSpPr/>
            <p:nvPr/>
          </p:nvSpPr>
          <p:spPr>
            <a:xfrm>
              <a:off x="7363855" y="2110423"/>
              <a:ext cx="80294" cy="2058018"/>
            </a:xfrm>
            <a:custGeom>
              <a:avLst/>
              <a:gdLst/>
              <a:ahLst/>
              <a:cxnLst/>
              <a:rect l="l" t="t" r="r" b="b"/>
              <a:pathLst>
                <a:path w="1382" h="35422" extrusionOk="0">
                  <a:moveTo>
                    <a:pt x="0" y="1"/>
                  </a:moveTo>
                  <a:lnTo>
                    <a:pt x="0" y="35422"/>
                  </a:lnTo>
                  <a:lnTo>
                    <a:pt x="1381" y="35422"/>
                  </a:lnTo>
                  <a:lnTo>
                    <a:pt x="1381" y="1"/>
                  </a:lnTo>
                  <a:close/>
                </a:path>
              </a:pathLst>
            </a:custGeom>
            <a:solidFill>
              <a:schemeClr val="lt1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10" name="Google Shape;106;gb2712bef2e_0_0">
            <a:extLst>
              <a:ext uri="{FF2B5EF4-FFF2-40B4-BE49-F238E27FC236}">
                <a16:creationId xmlns:a16="http://schemas.microsoft.com/office/drawing/2014/main" id="{C1346778-FC6E-63DF-FB60-6E17263B27EE}"/>
              </a:ext>
            </a:extLst>
          </p:cNvPr>
          <p:cNvSpPr/>
          <p:nvPr/>
        </p:nvSpPr>
        <p:spPr>
          <a:xfrm>
            <a:off x="712485" y="1045139"/>
            <a:ext cx="4241100" cy="67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00"/>
              <a:buFont typeface="Arial"/>
              <a:buNone/>
            </a:pPr>
            <a:r>
              <a:rPr lang="pt-BR" sz="3000" b="1" i="0" u="none" strike="noStrike" cap="none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/>
              </a:rPr>
              <a:t>Vamos exercitar?</a:t>
            </a:r>
            <a:endParaRPr sz="3000" b="1" i="0" u="none" strike="noStrike" cap="none" dirty="0">
              <a:solidFill>
                <a:schemeClr val="dk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/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C497027F-B6C1-3394-709A-247F91A94A6C}"/>
              </a:ext>
            </a:extLst>
          </p:cNvPr>
          <p:cNvSpPr txBox="1"/>
          <p:nvPr/>
        </p:nvSpPr>
        <p:spPr>
          <a:xfrm>
            <a:off x="851338" y="1828800"/>
            <a:ext cx="8408276" cy="18182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BR" dirty="0"/>
          </a:p>
        </p:txBody>
      </p:sp>
      <p:grpSp>
        <p:nvGrpSpPr>
          <p:cNvPr id="135" name="Agrupar 134">
            <a:extLst>
              <a:ext uri="{FF2B5EF4-FFF2-40B4-BE49-F238E27FC236}">
                <a16:creationId xmlns:a16="http://schemas.microsoft.com/office/drawing/2014/main" id="{2034F3C1-A88B-0CC4-2F0F-014936B4965A}"/>
              </a:ext>
            </a:extLst>
          </p:cNvPr>
          <p:cNvGrpSpPr/>
          <p:nvPr/>
        </p:nvGrpSpPr>
        <p:grpSpPr>
          <a:xfrm>
            <a:off x="8691237" y="3429000"/>
            <a:ext cx="2489454" cy="2489454"/>
            <a:chOff x="3473797" y="3236611"/>
            <a:chExt cx="1761124" cy="1761124"/>
          </a:xfrm>
        </p:grpSpPr>
        <p:sp>
          <p:nvSpPr>
            <p:cNvPr id="119" name="Retângulo 118">
              <a:extLst>
                <a:ext uri="{FF2B5EF4-FFF2-40B4-BE49-F238E27FC236}">
                  <a16:creationId xmlns:a16="http://schemas.microsoft.com/office/drawing/2014/main" id="{129146BF-D702-A113-F1E8-4A62179A4672}"/>
                </a:ext>
              </a:extLst>
            </p:cNvPr>
            <p:cNvSpPr/>
            <p:nvPr/>
          </p:nvSpPr>
          <p:spPr>
            <a:xfrm>
              <a:off x="3473797" y="3236611"/>
              <a:ext cx="440281" cy="440281"/>
            </a:xfrm>
            <a:prstGeom prst="rect">
              <a:avLst/>
            </a:prstGeom>
            <a:solidFill>
              <a:srgbClr val="0F9ED5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20" name="Retângulo 119">
              <a:extLst>
                <a:ext uri="{FF2B5EF4-FFF2-40B4-BE49-F238E27FC236}">
                  <a16:creationId xmlns:a16="http://schemas.microsoft.com/office/drawing/2014/main" id="{8F98AABF-147B-691E-FA20-81172999AF13}"/>
                </a:ext>
              </a:extLst>
            </p:cNvPr>
            <p:cNvSpPr/>
            <p:nvPr/>
          </p:nvSpPr>
          <p:spPr>
            <a:xfrm>
              <a:off x="3914078" y="3236611"/>
              <a:ext cx="440281" cy="440281"/>
            </a:xfrm>
            <a:prstGeom prst="rect">
              <a:avLst/>
            </a:prstGeom>
            <a:solidFill>
              <a:srgbClr val="0F9ED5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21" name="Retângulo 120">
              <a:extLst>
                <a:ext uri="{FF2B5EF4-FFF2-40B4-BE49-F238E27FC236}">
                  <a16:creationId xmlns:a16="http://schemas.microsoft.com/office/drawing/2014/main" id="{30669155-39E0-DB2F-4CE4-B2806C014EF7}"/>
                </a:ext>
              </a:extLst>
            </p:cNvPr>
            <p:cNvSpPr/>
            <p:nvPr/>
          </p:nvSpPr>
          <p:spPr>
            <a:xfrm>
              <a:off x="4354359" y="3236611"/>
              <a:ext cx="440281" cy="440281"/>
            </a:xfrm>
            <a:prstGeom prst="rect">
              <a:avLst/>
            </a:prstGeom>
            <a:solidFill>
              <a:srgbClr val="0F9ED5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22" name="Retângulo 121">
              <a:extLst>
                <a:ext uri="{FF2B5EF4-FFF2-40B4-BE49-F238E27FC236}">
                  <a16:creationId xmlns:a16="http://schemas.microsoft.com/office/drawing/2014/main" id="{0269550F-FC84-78C3-EA69-290664DE4D12}"/>
                </a:ext>
              </a:extLst>
            </p:cNvPr>
            <p:cNvSpPr/>
            <p:nvPr/>
          </p:nvSpPr>
          <p:spPr>
            <a:xfrm>
              <a:off x="4794640" y="3236611"/>
              <a:ext cx="440281" cy="440281"/>
            </a:xfrm>
            <a:prstGeom prst="rect">
              <a:avLst/>
            </a:prstGeom>
            <a:solidFill>
              <a:srgbClr val="0F9ED5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23" name="Retângulo 122">
              <a:extLst>
                <a:ext uri="{FF2B5EF4-FFF2-40B4-BE49-F238E27FC236}">
                  <a16:creationId xmlns:a16="http://schemas.microsoft.com/office/drawing/2014/main" id="{C149905D-4224-3D83-0510-A9B77825E032}"/>
                </a:ext>
              </a:extLst>
            </p:cNvPr>
            <p:cNvSpPr/>
            <p:nvPr/>
          </p:nvSpPr>
          <p:spPr>
            <a:xfrm>
              <a:off x="3473797" y="3676892"/>
              <a:ext cx="440281" cy="440281"/>
            </a:xfrm>
            <a:prstGeom prst="rect">
              <a:avLst/>
            </a:prstGeom>
            <a:solidFill>
              <a:srgbClr val="0F9ED5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24" name="Retângulo 123">
              <a:extLst>
                <a:ext uri="{FF2B5EF4-FFF2-40B4-BE49-F238E27FC236}">
                  <a16:creationId xmlns:a16="http://schemas.microsoft.com/office/drawing/2014/main" id="{0842B9DC-6458-94D2-55C0-E4A2BCF5B19D}"/>
                </a:ext>
              </a:extLst>
            </p:cNvPr>
            <p:cNvSpPr/>
            <p:nvPr/>
          </p:nvSpPr>
          <p:spPr>
            <a:xfrm>
              <a:off x="3914078" y="3676892"/>
              <a:ext cx="440281" cy="440281"/>
            </a:xfrm>
            <a:prstGeom prst="rect">
              <a:avLst/>
            </a:prstGeom>
            <a:solidFill>
              <a:srgbClr val="0F9ED5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25" name="Retângulo 124">
              <a:extLst>
                <a:ext uri="{FF2B5EF4-FFF2-40B4-BE49-F238E27FC236}">
                  <a16:creationId xmlns:a16="http://schemas.microsoft.com/office/drawing/2014/main" id="{9215A66C-C524-0F63-C907-A42BBACC6678}"/>
                </a:ext>
              </a:extLst>
            </p:cNvPr>
            <p:cNvSpPr/>
            <p:nvPr/>
          </p:nvSpPr>
          <p:spPr>
            <a:xfrm>
              <a:off x="4354359" y="3676892"/>
              <a:ext cx="440281" cy="440281"/>
            </a:xfrm>
            <a:prstGeom prst="rect">
              <a:avLst/>
            </a:prstGeom>
            <a:solidFill>
              <a:srgbClr val="0F9ED5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26" name="Retângulo 125">
              <a:extLst>
                <a:ext uri="{FF2B5EF4-FFF2-40B4-BE49-F238E27FC236}">
                  <a16:creationId xmlns:a16="http://schemas.microsoft.com/office/drawing/2014/main" id="{FBE87A33-1C92-2C68-CCEE-5266560DC021}"/>
                </a:ext>
              </a:extLst>
            </p:cNvPr>
            <p:cNvSpPr/>
            <p:nvPr/>
          </p:nvSpPr>
          <p:spPr>
            <a:xfrm>
              <a:off x="4794640" y="3676892"/>
              <a:ext cx="440281" cy="440281"/>
            </a:xfrm>
            <a:prstGeom prst="rect">
              <a:avLst/>
            </a:prstGeom>
            <a:solidFill>
              <a:srgbClr val="0F9ED5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27" name="Retângulo 126">
              <a:extLst>
                <a:ext uri="{FF2B5EF4-FFF2-40B4-BE49-F238E27FC236}">
                  <a16:creationId xmlns:a16="http://schemas.microsoft.com/office/drawing/2014/main" id="{1DED52BF-2B49-DD7B-4F14-9D3B4A978E87}"/>
                </a:ext>
              </a:extLst>
            </p:cNvPr>
            <p:cNvSpPr/>
            <p:nvPr/>
          </p:nvSpPr>
          <p:spPr>
            <a:xfrm>
              <a:off x="3473797" y="4117173"/>
              <a:ext cx="440281" cy="440281"/>
            </a:xfrm>
            <a:prstGeom prst="rect">
              <a:avLst/>
            </a:prstGeom>
            <a:solidFill>
              <a:srgbClr val="0F9ED5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28" name="Retângulo 127">
              <a:extLst>
                <a:ext uri="{FF2B5EF4-FFF2-40B4-BE49-F238E27FC236}">
                  <a16:creationId xmlns:a16="http://schemas.microsoft.com/office/drawing/2014/main" id="{3F7AF443-7BCD-DEB6-E534-5CAFBD892AD0}"/>
                </a:ext>
              </a:extLst>
            </p:cNvPr>
            <p:cNvSpPr/>
            <p:nvPr/>
          </p:nvSpPr>
          <p:spPr>
            <a:xfrm>
              <a:off x="3914078" y="4117173"/>
              <a:ext cx="440281" cy="440281"/>
            </a:xfrm>
            <a:prstGeom prst="rect">
              <a:avLst/>
            </a:prstGeom>
            <a:solidFill>
              <a:srgbClr val="0F9ED5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29" name="Retângulo 128">
              <a:extLst>
                <a:ext uri="{FF2B5EF4-FFF2-40B4-BE49-F238E27FC236}">
                  <a16:creationId xmlns:a16="http://schemas.microsoft.com/office/drawing/2014/main" id="{1C087A97-033C-F31B-FCAC-847FF1908BEC}"/>
                </a:ext>
              </a:extLst>
            </p:cNvPr>
            <p:cNvSpPr/>
            <p:nvPr/>
          </p:nvSpPr>
          <p:spPr>
            <a:xfrm>
              <a:off x="4354359" y="4117173"/>
              <a:ext cx="440281" cy="440281"/>
            </a:xfrm>
            <a:prstGeom prst="rect">
              <a:avLst/>
            </a:prstGeom>
            <a:solidFill>
              <a:srgbClr val="0F9ED5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30" name="Retângulo 129">
              <a:extLst>
                <a:ext uri="{FF2B5EF4-FFF2-40B4-BE49-F238E27FC236}">
                  <a16:creationId xmlns:a16="http://schemas.microsoft.com/office/drawing/2014/main" id="{8B4BF9E0-7609-C209-802D-AB4B5C3D0FE8}"/>
                </a:ext>
              </a:extLst>
            </p:cNvPr>
            <p:cNvSpPr/>
            <p:nvPr/>
          </p:nvSpPr>
          <p:spPr>
            <a:xfrm>
              <a:off x="4794640" y="4117173"/>
              <a:ext cx="440281" cy="440281"/>
            </a:xfrm>
            <a:prstGeom prst="rect">
              <a:avLst/>
            </a:prstGeom>
            <a:solidFill>
              <a:srgbClr val="0F9ED5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31" name="Retângulo 130">
              <a:extLst>
                <a:ext uri="{FF2B5EF4-FFF2-40B4-BE49-F238E27FC236}">
                  <a16:creationId xmlns:a16="http://schemas.microsoft.com/office/drawing/2014/main" id="{1668AD34-9BA9-0872-5106-19997980DAF4}"/>
                </a:ext>
              </a:extLst>
            </p:cNvPr>
            <p:cNvSpPr/>
            <p:nvPr/>
          </p:nvSpPr>
          <p:spPr>
            <a:xfrm>
              <a:off x="3473797" y="4557454"/>
              <a:ext cx="440281" cy="440281"/>
            </a:xfrm>
            <a:prstGeom prst="rect">
              <a:avLst/>
            </a:prstGeom>
            <a:solidFill>
              <a:srgbClr val="0F9ED5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32" name="Retângulo 131">
              <a:extLst>
                <a:ext uri="{FF2B5EF4-FFF2-40B4-BE49-F238E27FC236}">
                  <a16:creationId xmlns:a16="http://schemas.microsoft.com/office/drawing/2014/main" id="{828B8DCE-2900-6F7B-3730-401C588EB06B}"/>
                </a:ext>
              </a:extLst>
            </p:cNvPr>
            <p:cNvSpPr/>
            <p:nvPr/>
          </p:nvSpPr>
          <p:spPr>
            <a:xfrm>
              <a:off x="3914078" y="4557454"/>
              <a:ext cx="440281" cy="440281"/>
            </a:xfrm>
            <a:prstGeom prst="rect">
              <a:avLst/>
            </a:prstGeom>
            <a:solidFill>
              <a:srgbClr val="0F9ED5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33" name="Retângulo 132">
              <a:extLst>
                <a:ext uri="{FF2B5EF4-FFF2-40B4-BE49-F238E27FC236}">
                  <a16:creationId xmlns:a16="http://schemas.microsoft.com/office/drawing/2014/main" id="{5F57B86A-D584-D5E4-36BD-52B589D671EB}"/>
                </a:ext>
              </a:extLst>
            </p:cNvPr>
            <p:cNvSpPr/>
            <p:nvPr/>
          </p:nvSpPr>
          <p:spPr>
            <a:xfrm>
              <a:off x="4354359" y="4557454"/>
              <a:ext cx="440281" cy="440281"/>
            </a:xfrm>
            <a:prstGeom prst="rect">
              <a:avLst/>
            </a:prstGeom>
            <a:solidFill>
              <a:srgbClr val="0F9ED5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34" name="Retângulo 133">
              <a:extLst>
                <a:ext uri="{FF2B5EF4-FFF2-40B4-BE49-F238E27FC236}">
                  <a16:creationId xmlns:a16="http://schemas.microsoft.com/office/drawing/2014/main" id="{08AAC349-2EDC-D264-609D-05E76DD3C8E3}"/>
                </a:ext>
              </a:extLst>
            </p:cNvPr>
            <p:cNvSpPr/>
            <p:nvPr/>
          </p:nvSpPr>
          <p:spPr>
            <a:xfrm>
              <a:off x="4794640" y="4557454"/>
              <a:ext cx="440281" cy="440281"/>
            </a:xfrm>
            <a:prstGeom prst="rect">
              <a:avLst/>
            </a:prstGeom>
            <a:solidFill>
              <a:srgbClr val="0F9ED5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grpSp>
        <p:nvGrpSpPr>
          <p:cNvPr id="140" name="Agrupar 139">
            <a:extLst>
              <a:ext uri="{FF2B5EF4-FFF2-40B4-BE49-F238E27FC236}">
                <a16:creationId xmlns:a16="http://schemas.microsoft.com/office/drawing/2014/main" id="{C2B888EF-1942-8100-B29D-004A41010B45}"/>
              </a:ext>
            </a:extLst>
          </p:cNvPr>
          <p:cNvGrpSpPr/>
          <p:nvPr/>
        </p:nvGrpSpPr>
        <p:grpSpPr>
          <a:xfrm>
            <a:off x="712485" y="1780883"/>
            <a:ext cx="391796" cy="336644"/>
            <a:chOff x="712485" y="1745096"/>
            <a:chExt cx="1063763" cy="914021"/>
          </a:xfrm>
        </p:grpSpPr>
        <p:sp>
          <p:nvSpPr>
            <p:cNvPr id="142" name="Retângulo 141">
              <a:extLst>
                <a:ext uri="{FF2B5EF4-FFF2-40B4-BE49-F238E27FC236}">
                  <a16:creationId xmlns:a16="http://schemas.microsoft.com/office/drawing/2014/main" id="{412A0836-31AF-6494-26E5-B344E24FB5C3}"/>
                </a:ext>
              </a:extLst>
            </p:cNvPr>
            <p:cNvSpPr/>
            <p:nvPr/>
          </p:nvSpPr>
          <p:spPr>
            <a:xfrm>
              <a:off x="712485" y="1745096"/>
              <a:ext cx="1063763" cy="914021"/>
            </a:xfrm>
            <a:prstGeom prst="rect">
              <a:avLst/>
            </a:prstGeom>
            <a:solidFill>
              <a:srgbClr val="0F9ED5"/>
            </a:solidFill>
            <a:ln>
              <a:noFill/>
            </a:ln>
            <a:effectLst>
              <a:outerShdw dist="101600" dir="2880000" algn="ctr" rotWithShape="0">
                <a:srgbClr val="000000"/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43" name="Triângulo isósceles 142">
              <a:extLst>
                <a:ext uri="{FF2B5EF4-FFF2-40B4-BE49-F238E27FC236}">
                  <a16:creationId xmlns:a16="http://schemas.microsoft.com/office/drawing/2014/main" id="{C710B1A1-1476-3421-65EC-BBC32F001820}"/>
                </a:ext>
              </a:extLst>
            </p:cNvPr>
            <p:cNvSpPr/>
            <p:nvPr/>
          </p:nvSpPr>
          <p:spPr>
            <a:xfrm rot="5400000">
              <a:off x="652425" y="1817682"/>
              <a:ext cx="891863" cy="768847"/>
            </a:xfrm>
            <a:prstGeom prst="triangle">
              <a:avLst/>
            </a:prstGeom>
            <a:solidFill>
              <a:srgbClr val="0C79A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sp>
        <p:nvSpPr>
          <p:cNvPr id="111" name="Google Shape;129;gb2712bef2e_0_24">
            <a:extLst>
              <a:ext uri="{FF2B5EF4-FFF2-40B4-BE49-F238E27FC236}">
                <a16:creationId xmlns:a16="http://schemas.microsoft.com/office/drawing/2014/main" id="{A54AF445-D0BB-4CD6-C60E-780C776CEBB7}"/>
              </a:ext>
            </a:extLst>
          </p:cNvPr>
          <p:cNvSpPr/>
          <p:nvPr/>
        </p:nvSpPr>
        <p:spPr>
          <a:xfrm>
            <a:off x="1211632" y="1790777"/>
            <a:ext cx="7609864" cy="1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pt-BR" sz="23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Então, se o perímetro do quadrado </a:t>
            </a:r>
            <a:r>
              <a:rPr lang="pt-BR" sz="23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tem 16 cm,</a:t>
            </a:r>
            <a:r>
              <a:rPr lang="pt-BR" sz="23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precisamos descobrir a medida de cada lado, e levando em consideração que os </a:t>
            </a:r>
            <a:r>
              <a:rPr lang="pt-BR" sz="23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4 lados são congruentes, basta dividirmos 16 por 4.</a:t>
            </a:r>
            <a:endParaRPr sz="2300" b="1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8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3" name="Google Shape;131;gb2712bef2e_0_24">
            <a:extLst>
              <a:ext uri="{FF2B5EF4-FFF2-40B4-BE49-F238E27FC236}">
                <a16:creationId xmlns:a16="http://schemas.microsoft.com/office/drawing/2014/main" id="{44C81123-EC86-81F3-870B-92F15EDF28C1}"/>
              </a:ext>
            </a:extLst>
          </p:cNvPr>
          <p:cNvSpPr/>
          <p:nvPr/>
        </p:nvSpPr>
        <p:spPr>
          <a:xfrm>
            <a:off x="773514" y="3067646"/>
            <a:ext cx="2671800" cy="2387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0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pt-BR" sz="2300" b="1" i="0" u="none" strike="noStrike" cap="none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16 ➗ 4 = 4</a:t>
            </a:r>
            <a:endParaRPr sz="2300" b="1" i="0" u="none" strike="noStrike" cap="none" dirty="0">
              <a:solidFill>
                <a:schemeClr val="tx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" name="Google Shape;132;gb2712bef2e_0_24">
            <a:extLst>
              <a:ext uri="{FF2B5EF4-FFF2-40B4-BE49-F238E27FC236}">
                <a16:creationId xmlns:a16="http://schemas.microsoft.com/office/drawing/2014/main" id="{6F576579-7688-F2AC-4439-EAD4CE595C8C}"/>
              </a:ext>
            </a:extLst>
          </p:cNvPr>
          <p:cNvSpPr/>
          <p:nvPr/>
        </p:nvSpPr>
        <p:spPr>
          <a:xfrm>
            <a:off x="3147093" y="3907551"/>
            <a:ext cx="2874328" cy="1084946"/>
          </a:xfrm>
          <a:prstGeom prst="wedgeRectCallout">
            <a:avLst>
              <a:gd name="adj1" fmla="val -72651"/>
              <a:gd name="adj2" fmla="val -63728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pt-BR" sz="23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Então a medida de cada lado é 4 cm.</a:t>
            </a:r>
            <a:endParaRPr sz="2300" b="1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0" name="Google Shape;137;gb2712bef2e_0_34">
            <a:extLst>
              <a:ext uri="{FF2B5EF4-FFF2-40B4-BE49-F238E27FC236}">
                <a16:creationId xmlns:a16="http://schemas.microsoft.com/office/drawing/2014/main" id="{98B14786-FF53-EB13-2843-BCB95BD84C7C}"/>
              </a:ext>
            </a:extLst>
          </p:cNvPr>
          <p:cNvSpPr/>
          <p:nvPr/>
        </p:nvSpPr>
        <p:spPr>
          <a:xfrm>
            <a:off x="1211632" y="1786871"/>
            <a:ext cx="7409400" cy="1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pt-BR" sz="23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 a medida de cada lado equivale a 4 cm, e lembrando que para calcular a área do quadrado basta efetuarmos (medida do lado)², então:</a:t>
            </a:r>
            <a:endParaRPr sz="23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8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2" name="Google Shape;140;gb2712bef2e_0_34">
            <a:extLst>
              <a:ext uri="{FF2B5EF4-FFF2-40B4-BE49-F238E27FC236}">
                <a16:creationId xmlns:a16="http://schemas.microsoft.com/office/drawing/2014/main" id="{FD182C64-DB7D-A8E1-2AD7-6C448F434576}"/>
              </a:ext>
            </a:extLst>
          </p:cNvPr>
          <p:cNvSpPr/>
          <p:nvPr/>
        </p:nvSpPr>
        <p:spPr>
          <a:xfrm>
            <a:off x="3297478" y="3849558"/>
            <a:ext cx="2755298" cy="1120200"/>
          </a:xfrm>
          <a:prstGeom prst="wedgeRectCallout">
            <a:avLst>
              <a:gd name="adj1" fmla="val -70542"/>
              <a:gd name="adj2" fmla="val -55025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pt-BR" sz="2300" b="1" i="0" u="none" strike="noStrike" cap="none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A área do quadrado mede 16 cm².</a:t>
            </a:r>
            <a:endParaRPr sz="2300" b="1" i="0" u="none" strike="noStrike" cap="none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53" name="Retângulo 152">
            <a:extLst>
              <a:ext uri="{FF2B5EF4-FFF2-40B4-BE49-F238E27FC236}">
                <a16:creationId xmlns:a16="http://schemas.microsoft.com/office/drawing/2014/main" id="{F0B73ED0-6A67-8C2C-9949-D7D118AA9ECD}"/>
              </a:ext>
            </a:extLst>
          </p:cNvPr>
          <p:cNvSpPr/>
          <p:nvPr/>
        </p:nvSpPr>
        <p:spPr>
          <a:xfrm>
            <a:off x="712485" y="3422908"/>
            <a:ext cx="2257499" cy="321940"/>
          </a:xfrm>
          <a:prstGeom prst="rect">
            <a:avLst/>
          </a:prstGeom>
          <a:solidFill>
            <a:srgbClr val="FFDB4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51" name="Google Shape;139;gb2712bef2e_0_34">
            <a:extLst>
              <a:ext uri="{FF2B5EF4-FFF2-40B4-BE49-F238E27FC236}">
                <a16:creationId xmlns:a16="http://schemas.microsoft.com/office/drawing/2014/main" id="{E9DEBACE-EEEC-C0BE-84E4-AFF514C36502}"/>
              </a:ext>
            </a:extLst>
          </p:cNvPr>
          <p:cNvSpPr/>
          <p:nvPr/>
        </p:nvSpPr>
        <p:spPr>
          <a:xfrm>
            <a:off x="683064" y="3022587"/>
            <a:ext cx="4333500" cy="5401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300" b="1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pt-BR" sz="23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4² = 4 . 4 = 16 cm²</a:t>
            </a:r>
            <a:endParaRPr sz="2300" b="1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883556969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1.48148E-6 L -0.00091 -0.01829 L -2.5E-6 1.48148E-6 Z " pathEditMode="relative" rAng="0" ptsTypes="AAA">
                                      <p:cBhvr>
                                        <p:cTn id="6" dur="5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00" y="-9260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1.48148E-6 L -0.00091 -0.01829 L -2.5E-6 1.48148E-6 Z " pathEditMode="relative" rAng="0" ptsTypes="AAA">
                                      <p:cBhvr>
                                        <p:cTn id="8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00" y="-9260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0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1.48148E-6 L -0.00091 -0.01829 L -2.5E-6 1.48148E-6 Z " pathEditMode="relative" rAng="0" ptsTypes="AAA">
                                      <p:cBhvr>
                                        <p:cTn id="10" dur="5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00" y="-92600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0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1.48148E-6 L -0.00091 -0.01829 L -2.5E-6 1.48148E-6 Z " pathEditMode="relative" rAng="0" ptsTypes="AAA">
                                      <p:cBhvr>
                                        <p:cTn id="12" dur="5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00" y="-92600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"/>
                            </p:stCondLst>
                            <p:childTnLst>
                              <p:par>
                                <p:cTn id="5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2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500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00"/>
                            </p:stCondLst>
                            <p:childTnLst>
                              <p:par>
                                <p:cTn id="66" presetID="53" presetClass="exit" presetSubtype="32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7" dur="500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9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1000"/>
                            </p:stCondLst>
                            <p:childTnLst>
                              <p:par>
                                <p:cTn id="72" presetID="53" presetClass="exit" presetSubtype="32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3" dur="500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5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1500"/>
                            </p:stCondLst>
                            <p:childTnLst>
                              <p:par>
                                <p:cTn id="78" presetID="53" presetClass="exit" presetSubtype="32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9" dur="500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1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2000"/>
                            </p:stCondLst>
                            <p:childTnLst>
                              <p:par>
                                <p:cTn id="84" presetID="22" presetClass="exit" presetSubtype="2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85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2500"/>
                            </p:stCondLst>
                            <p:childTnLst>
                              <p:par>
                                <p:cTn id="8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500"/>
                            </p:stCondLst>
                            <p:childTnLst>
                              <p:par>
                                <p:cTn id="10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1" grpId="0" animBg="1"/>
      <p:bldP spid="112" grpId="0" animBg="1"/>
      <p:bldP spid="112" grpId="1" animBg="1"/>
      <p:bldP spid="118" grpId="0" animBg="1"/>
      <p:bldP spid="118" grpId="1" animBg="1"/>
      <p:bldP spid="110" grpId="0"/>
      <p:bldP spid="111" grpId="0"/>
      <p:bldP spid="111" grpId="1"/>
      <p:bldP spid="113" grpId="0"/>
      <p:bldP spid="113" grpId="1"/>
      <p:bldP spid="117" grpId="0" animBg="1"/>
      <p:bldP spid="117" grpId="1" animBg="1"/>
      <p:bldP spid="150" grpId="0"/>
      <p:bldP spid="152" grpId="0" animBg="1"/>
      <p:bldP spid="153" grpId="0" animBg="1"/>
      <p:bldP spid="15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A3D621-A479-4C3F-9943-252F1BB652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Retângulo 108">
            <a:extLst>
              <a:ext uri="{FF2B5EF4-FFF2-40B4-BE49-F238E27FC236}">
                <a16:creationId xmlns:a16="http://schemas.microsoft.com/office/drawing/2014/main" id="{FE2600A0-D0DF-A01F-8061-882710B60A3F}"/>
              </a:ext>
            </a:extLst>
          </p:cNvPr>
          <p:cNvSpPr/>
          <p:nvPr/>
        </p:nvSpPr>
        <p:spPr>
          <a:xfrm>
            <a:off x="0" y="0"/>
            <a:ext cx="12291461" cy="6858000"/>
          </a:xfrm>
          <a:prstGeom prst="rect">
            <a:avLst/>
          </a:prstGeom>
          <a:solidFill>
            <a:srgbClr val="3D649D"/>
          </a:solidFill>
          <a:effectLst>
            <a:outerShdw dist="152400" dir="3360000" sx="1000" sy="1000" algn="ctr" rotWithShape="0">
              <a:srgbClr val="DBDBDB"/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251D1EEE-DAEA-70D2-B09D-0E214DEA7D70}"/>
              </a:ext>
            </a:extLst>
          </p:cNvPr>
          <p:cNvSpPr/>
          <p:nvPr/>
        </p:nvSpPr>
        <p:spPr>
          <a:xfrm>
            <a:off x="0" y="395288"/>
            <a:ext cx="12291461" cy="6067425"/>
          </a:xfrm>
          <a:prstGeom prst="rect">
            <a:avLst/>
          </a:prstGeom>
          <a:solidFill>
            <a:srgbClr val="F2EFDC"/>
          </a:solidFill>
          <a:effectLst>
            <a:outerShdw dist="152400" algn="ctr" rotWithShape="0">
              <a:srgbClr val="DBDBDB"/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grpSp>
        <p:nvGrpSpPr>
          <p:cNvPr id="5" name="Google Shape;697;p51">
            <a:extLst>
              <a:ext uri="{FF2B5EF4-FFF2-40B4-BE49-F238E27FC236}">
                <a16:creationId xmlns:a16="http://schemas.microsoft.com/office/drawing/2014/main" id="{891BF564-1F92-4C9C-AF56-4DF9AC78C1EB}"/>
              </a:ext>
            </a:extLst>
          </p:cNvPr>
          <p:cNvGrpSpPr/>
          <p:nvPr/>
        </p:nvGrpSpPr>
        <p:grpSpPr>
          <a:xfrm rot="1273802">
            <a:off x="-696056" y="5842895"/>
            <a:ext cx="2505838" cy="1262524"/>
            <a:chOff x="782606" y="3568534"/>
            <a:chExt cx="1748256" cy="880829"/>
          </a:xfrm>
        </p:grpSpPr>
        <p:sp>
          <p:nvSpPr>
            <p:cNvPr id="6" name="Google Shape;698;p51">
              <a:extLst>
                <a:ext uri="{FF2B5EF4-FFF2-40B4-BE49-F238E27FC236}">
                  <a16:creationId xmlns:a16="http://schemas.microsoft.com/office/drawing/2014/main" id="{FFCF25BB-85BC-8CE6-60A1-E9E18514A235}"/>
                </a:ext>
              </a:extLst>
            </p:cNvPr>
            <p:cNvSpPr/>
            <p:nvPr/>
          </p:nvSpPr>
          <p:spPr>
            <a:xfrm>
              <a:off x="842931" y="4281219"/>
              <a:ext cx="19355" cy="168144"/>
            </a:xfrm>
            <a:custGeom>
              <a:avLst/>
              <a:gdLst/>
              <a:ahLst/>
              <a:cxnLst/>
              <a:rect l="l" t="t" r="r" b="b"/>
              <a:pathLst>
                <a:path w="573" h="4978" extrusionOk="0">
                  <a:moveTo>
                    <a:pt x="1" y="1"/>
                  </a:moveTo>
                  <a:lnTo>
                    <a:pt x="1" y="4978"/>
                  </a:lnTo>
                  <a:lnTo>
                    <a:pt x="572" y="4978"/>
                  </a:lnTo>
                  <a:lnTo>
                    <a:pt x="572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" name="Google Shape;699;p51">
              <a:extLst>
                <a:ext uri="{FF2B5EF4-FFF2-40B4-BE49-F238E27FC236}">
                  <a16:creationId xmlns:a16="http://schemas.microsoft.com/office/drawing/2014/main" id="{9BC2278E-6723-743B-ED55-73E9098CE89D}"/>
                </a:ext>
              </a:extLst>
            </p:cNvPr>
            <p:cNvSpPr/>
            <p:nvPr/>
          </p:nvSpPr>
          <p:spPr>
            <a:xfrm>
              <a:off x="921361" y="4348401"/>
              <a:ext cx="19321" cy="100961"/>
            </a:xfrm>
            <a:custGeom>
              <a:avLst/>
              <a:gdLst/>
              <a:ahLst/>
              <a:cxnLst/>
              <a:rect l="l" t="t" r="r" b="b"/>
              <a:pathLst>
                <a:path w="572" h="2989" extrusionOk="0">
                  <a:moveTo>
                    <a:pt x="0" y="0"/>
                  </a:moveTo>
                  <a:lnTo>
                    <a:pt x="0" y="2989"/>
                  </a:lnTo>
                  <a:lnTo>
                    <a:pt x="572" y="2989"/>
                  </a:lnTo>
                  <a:lnTo>
                    <a:pt x="57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700;p51">
              <a:extLst>
                <a:ext uri="{FF2B5EF4-FFF2-40B4-BE49-F238E27FC236}">
                  <a16:creationId xmlns:a16="http://schemas.microsoft.com/office/drawing/2014/main" id="{9B547310-65E8-6775-1C36-EF08D28FFA4E}"/>
                </a:ext>
              </a:extLst>
            </p:cNvPr>
            <p:cNvSpPr/>
            <p:nvPr/>
          </p:nvSpPr>
          <p:spPr>
            <a:xfrm>
              <a:off x="999791" y="4281219"/>
              <a:ext cx="18915" cy="168144"/>
            </a:xfrm>
            <a:custGeom>
              <a:avLst/>
              <a:gdLst/>
              <a:ahLst/>
              <a:cxnLst/>
              <a:rect l="l" t="t" r="r" b="b"/>
              <a:pathLst>
                <a:path w="560" h="4978" extrusionOk="0">
                  <a:moveTo>
                    <a:pt x="0" y="1"/>
                  </a:moveTo>
                  <a:lnTo>
                    <a:pt x="0" y="4978"/>
                  </a:lnTo>
                  <a:lnTo>
                    <a:pt x="560" y="4978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701;p51">
              <a:extLst>
                <a:ext uri="{FF2B5EF4-FFF2-40B4-BE49-F238E27FC236}">
                  <a16:creationId xmlns:a16="http://schemas.microsoft.com/office/drawing/2014/main" id="{26F02A77-1324-DA3A-CA22-2390B65B760B}"/>
                </a:ext>
              </a:extLst>
            </p:cNvPr>
            <p:cNvSpPr/>
            <p:nvPr/>
          </p:nvSpPr>
          <p:spPr>
            <a:xfrm>
              <a:off x="1078187" y="4348401"/>
              <a:ext cx="18949" cy="100961"/>
            </a:xfrm>
            <a:custGeom>
              <a:avLst/>
              <a:gdLst/>
              <a:ahLst/>
              <a:cxnLst/>
              <a:rect l="l" t="t" r="r" b="b"/>
              <a:pathLst>
                <a:path w="561" h="2989" extrusionOk="0">
                  <a:moveTo>
                    <a:pt x="1" y="0"/>
                  </a:moveTo>
                  <a:lnTo>
                    <a:pt x="1" y="2989"/>
                  </a:lnTo>
                  <a:lnTo>
                    <a:pt x="560" y="2989"/>
                  </a:lnTo>
                  <a:lnTo>
                    <a:pt x="56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702;p51">
              <a:extLst>
                <a:ext uri="{FF2B5EF4-FFF2-40B4-BE49-F238E27FC236}">
                  <a16:creationId xmlns:a16="http://schemas.microsoft.com/office/drawing/2014/main" id="{13C3E642-E79D-A83E-9AFF-103D3C6371F1}"/>
                </a:ext>
              </a:extLst>
            </p:cNvPr>
            <p:cNvSpPr/>
            <p:nvPr/>
          </p:nvSpPr>
          <p:spPr>
            <a:xfrm>
              <a:off x="1156616" y="4281219"/>
              <a:ext cx="18949" cy="168144"/>
            </a:xfrm>
            <a:custGeom>
              <a:avLst/>
              <a:gdLst/>
              <a:ahLst/>
              <a:cxnLst/>
              <a:rect l="l" t="t" r="r" b="b"/>
              <a:pathLst>
                <a:path w="561" h="4978" extrusionOk="0">
                  <a:moveTo>
                    <a:pt x="1" y="1"/>
                  </a:moveTo>
                  <a:lnTo>
                    <a:pt x="1" y="4978"/>
                  </a:lnTo>
                  <a:lnTo>
                    <a:pt x="560" y="4978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703;p51">
              <a:extLst>
                <a:ext uri="{FF2B5EF4-FFF2-40B4-BE49-F238E27FC236}">
                  <a16:creationId xmlns:a16="http://schemas.microsoft.com/office/drawing/2014/main" id="{7AAFD2EA-C066-BF1C-003E-58BA351A452B}"/>
                </a:ext>
              </a:extLst>
            </p:cNvPr>
            <p:cNvSpPr/>
            <p:nvPr/>
          </p:nvSpPr>
          <p:spPr>
            <a:xfrm>
              <a:off x="1235046" y="4348401"/>
              <a:ext cx="18915" cy="100961"/>
            </a:xfrm>
            <a:custGeom>
              <a:avLst/>
              <a:gdLst/>
              <a:ahLst/>
              <a:cxnLst/>
              <a:rect l="l" t="t" r="r" b="b"/>
              <a:pathLst>
                <a:path w="560" h="2989" extrusionOk="0">
                  <a:moveTo>
                    <a:pt x="0" y="0"/>
                  </a:moveTo>
                  <a:lnTo>
                    <a:pt x="0" y="2989"/>
                  </a:lnTo>
                  <a:lnTo>
                    <a:pt x="560" y="2989"/>
                  </a:lnTo>
                  <a:lnTo>
                    <a:pt x="56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704;p51">
              <a:extLst>
                <a:ext uri="{FF2B5EF4-FFF2-40B4-BE49-F238E27FC236}">
                  <a16:creationId xmlns:a16="http://schemas.microsoft.com/office/drawing/2014/main" id="{688C2B66-F74F-813B-A0E3-7E9CCDCA5EDC}"/>
                </a:ext>
              </a:extLst>
            </p:cNvPr>
            <p:cNvSpPr/>
            <p:nvPr/>
          </p:nvSpPr>
          <p:spPr>
            <a:xfrm>
              <a:off x="1313476" y="4281219"/>
              <a:ext cx="18915" cy="168144"/>
            </a:xfrm>
            <a:custGeom>
              <a:avLst/>
              <a:gdLst/>
              <a:ahLst/>
              <a:cxnLst/>
              <a:rect l="l" t="t" r="r" b="b"/>
              <a:pathLst>
                <a:path w="560" h="4978" extrusionOk="0">
                  <a:moveTo>
                    <a:pt x="0" y="1"/>
                  </a:moveTo>
                  <a:lnTo>
                    <a:pt x="0" y="4978"/>
                  </a:lnTo>
                  <a:lnTo>
                    <a:pt x="560" y="4978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705;p51">
              <a:extLst>
                <a:ext uri="{FF2B5EF4-FFF2-40B4-BE49-F238E27FC236}">
                  <a16:creationId xmlns:a16="http://schemas.microsoft.com/office/drawing/2014/main" id="{DB062E6E-7950-A5D4-9358-9E422F764912}"/>
                </a:ext>
              </a:extLst>
            </p:cNvPr>
            <p:cNvSpPr/>
            <p:nvPr/>
          </p:nvSpPr>
          <p:spPr>
            <a:xfrm>
              <a:off x="1391872" y="4348401"/>
              <a:ext cx="18949" cy="100961"/>
            </a:xfrm>
            <a:custGeom>
              <a:avLst/>
              <a:gdLst/>
              <a:ahLst/>
              <a:cxnLst/>
              <a:rect l="l" t="t" r="r" b="b"/>
              <a:pathLst>
                <a:path w="561" h="2989" extrusionOk="0">
                  <a:moveTo>
                    <a:pt x="1" y="0"/>
                  </a:moveTo>
                  <a:lnTo>
                    <a:pt x="1" y="2989"/>
                  </a:lnTo>
                  <a:lnTo>
                    <a:pt x="560" y="2989"/>
                  </a:lnTo>
                  <a:lnTo>
                    <a:pt x="56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706;p51">
              <a:extLst>
                <a:ext uri="{FF2B5EF4-FFF2-40B4-BE49-F238E27FC236}">
                  <a16:creationId xmlns:a16="http://schemas.microsoft.com/office/drawing/2014/main" id="{EA2758BC-5CB1-7BD5-A1A2-B23216A4A696}"/>
                </a:ext>
              </a:extLst>
            </p:cNvPr>
            <p:cNvSpPr/>
            <p:nvPr/>
          </p:nvSpPr>
          <p:spPr>
            <a:xfrm>
              <a:off x="1470301" y="4281219"/>
              <a:ext cx="18949" cy="168144"/>
            </a:xfrm>
            <a:custGeom>
              <a:avLst/>
              <a:gdLst/>
              <a:ahLst/>
              <a:cxnLst/>
              <a:rect l="l" t="t" r="r" b="b"/>
              <a:pathLst>
                <a:path w="561" h="4978" extrusionOk="0">
                  <a:moveTo>
                    <a:pt x="0" y="1"/>
                  </a:moveTo>
                  <a:lnTo>
                    <a:pt x="0" y="4978"/>
                  </a:lnTo>
                  <a:lnTo>
                    <a:pt x="560" y="4978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707;p51">
              <a:extLst>
                <a:ext uri="{FF2B5EF4-FFF2-40B4-BE49-F238E27FC236}">
                  <a16:creationId xmlns:a16="http://schemas.microsoft.com/office/drawing/2014/main" id="{4FB5E070-996A-E23A-31E9-8C48CAEAD38A}"/>
                </a:ext>
              </a:extLst>
            </p:cNvPr>
            <p:cNvSpPr/>
            <p:nvPr/>
          </p:nvSpPr>
          <p:spPr>
            <a:xfrm>
              <a:off x="1548731" y="4348401"/>
              <a:ext cx="18915" cy="100961"/>
            </a:xfrm>
            <a:custGeom>
              <a:avLst/>
              <a:gdLst/>
              <a:ahLst/>
              <a:cxnLst/>
              <a:rect l="l" t="t" r="r" b="b"/>
              <a:pathLst>
                <a:path w="560" h="2989" extrusionOk="0">
                  <a:moveTo>
                    <a:pt x="0" y="0"/>
                  </a:moveTo>
                  <a:lnTo>
                    <a:pt x="0" y="2989"/>
                  </a:lnTo>
                  <a:lnTo>
                    <a:pt x="560" y="2989"/>
                  </a:lnTo>
                  <a:lnTo>
                    <a:pt x="56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708;p51">
              <a:extLst>
                <a:ext uri="{FF2B5EF4-FFF2-40B4-BE49-F238E27FC236}">
                  <a16:creationId xmlns:a16="http://schemas.microsoft.com/office/drawing/2014/main" id="{21230CB2-258D-67A9-7280-C92DF7360312}"/>
                </a:ext>
              </a:extLst>
            </p:cNvPr>
            <p:cNvSpPr/>
            <p:nvPr/>
          </p:nvSpPr>
          <p:spPr>
            <a:xfrm>
              <a:off x="1627127" y="4281219"/>
              <a:ext cx="18949" cy="168144"/>
            </a:xfrm>
            <a:custGeom>
              <a:avLst/>
              <a:gdLst/>
              <a:ahLst/>
              <a:cxnLst/>
              <a:rect l="l" t="t" r="r" b="b"/>
              <a:pathLst>
                <a:path w="561" h="4978" extrusionOk="0">
                  <a:moveTo>
                    <a:pt x="1" y="1"/>
                  </a:moveTo>
                  <a:lnTo>
                    <a:pt x="1" y="4978"/>
                  </a:lnTo>
                  <a:lnTo>
                    <a:pt x="560" y="4978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709;p51">
              <a:extLst>
                <a:ext uri="{FF2B5EF4-FFF2-40B4-BE49-F238E27FC236}">
                  <a16:creationId xmlns:a16="http://schemas.microsoft.com/office/drawing/2014/main" id="{973AA921-AB3F-2119-0B5D-F988C927882E}"/>
                </a:ext>
              </a:extLst>
            </p:cNvPr>
            <p:cNvSpPr/>
            <p:nvPr/>
          </p:nvSpPr>
          <p:spPr>
            <a:xfrm>
              <a:off x="1705557" y="4348401"/>
              <a:ext cx="18949" cy="100961"/>
            </a:xfrm>
            <a:custGeom>
              <a:avLst/>
              <a:gdLst/>
              <a:ahLst/>
              <a:cxnLst/>
              <a:rect l="l" t="t" r="r" b="b"/>
              <a:pathLst>
                <a:path w="561" h="2989" extrusionOk="0">
                  <a:moveTo>
                    <a:pt x="1" y="0"/>
                  </a:moveTo>
                  <a:lnTo>
                    <a:pt x="1" y="2989"/>
                  </a:lnTo>
                  <a:lnTo>
                    <a:pt x="560" y="2989"/>
                  </a:lnTo>
                  <a:lnTo>
                    <a:pt x="56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710;p51">
              <a:extLst>
                <a:ext uri="{FF2B5EF4-FFF2-40B4-BE49-F238E27FC236}">
                  <a16:creationId xmlns:a16="http://schemas.microsoft.com/office/drawing/2014/main" id="{8041E516-E5CF-CDE0-3BB5-3D171C93E3AF}"/>
                </a:ext>
              </a:extLst>
            </p:cNvPr>
            <p:cNvSpPr/>
            <p:nvPr/>
          </p:nvSpPr>
          <p:spPr>
            <a:xfrm>
              <a:off x="1783986" y="4281219"/>
              <a:ext cx="18915" cy="168144"/>
            </a:xfrm>
            <a:custGeom>
              <a:avLst/>
              <a:gdLst/>
              <a:ahLst/>
              <a:cxnLst/>
              <a:rect l="l" t="t" r="r" b="b"/>
              <a:pathLst>
                <a:path w="560" h="4978" extrusionOk="0">
                  <a:moveTo>
                    <a:pt x="0" y="1"/>
                  </a:moveTo>
                  <a:lnTo>
                    <a:pt x="0" y="4978"/>
                  </a:lnTo>
                  <a:lnTo>
                    <a:pt x="560" y="4978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711;p51">
              <a:extLst>
                <a:ext uri="{FF2B5EF4-FFF2-40B4-BE49-F238E27FC236}">
                  <a16:creationId xmlns:a16="http://schemas.microsoft.com/office/drawing/2014/main" id="{EB8AAD13-C477-428D-4752-7CBC72E809C8}"/>
                </a:ext>
              </a:extLst>
            </p:cNvPr>
            <p:cNvSpPr/>
            <p:nvPr/>
          </p:nvSpPr>
          <p:spPr>
            <a:xfrm>
              <a:off x="1862416" y="4348401"/>
              <a:ext cx="18915" cy="100961"/>
            </a:xfrm>
            <a:custGeom>
              <a:avLst/>
              <a:gdLst/>
              <a:ahLst/>
              <a:cxnLst/>
              <a:rect l="l" t="t" r="r" b="b"/>
              <a:pathLst>
                <a:path w="560" h="2989" extrusionOk="0">
                  <a:moveTo>
                    <a:pt x="0" y="0"/>
                  </a:moveTo>
                  <a:lnTo>
                    <a:pt x="0" y="2989"/>
                  </a:lnTo>
                  <a:lnTo>
                    <a:pt x="560" y="2989"/>
                  </a:lnTo>
                  <a:lnTo>
                    <a:pt x="56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712;p51">
              <a:extLst>
                <a:ext uri="{FF2B5EF4-FFF2-40B4-BE49-F238E27FC236}">
                  <a16:creationId xmlns:a16="http://schemas.microsoft.com/office/drawing/2014/main" id="{87777BC7-B5E5-5BE6-AB29-53BD7B6C4BED}"/>
                </a:ext>
              </a:extLst>
            </p:cNvPr>
            <p:cNvSpPr/>
            <p:nvPr/>
          </p:nvSpPr>
          <p:spPr>
            <a:xfrm>
              <a:off x="1940407" y="4281219"/>
              <a:ext cx="19355" cy="168144"/>
            </a:xfrm>
            <a:custGeom>
              <a:avLst/>
              <a:gdLst/>
              <a:ahLst/>
              <a:cxnLst/>
              <a:rect l="l" t="t" r="r" b="b"/>
              <a:pathLst>
                <a:path w="573" h="4978" extrusionOk="0">
                  <a:moveTo>
                    <a:pt x="1" y="1"/>
                  </a:moveTo>
                  <a:lnTo>
                    <a:pt x="1" y="4978"/>
                  </a:lnTo>
                  <a:lnTo>
                    <a:pt x="572" y="4978"/>
                  </a:lnTo>
                  <a:lnTo>
                    <a:pt x="572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713;p51">
              <a:extLst>
                <a:ext uri="{FF2B5EF4-FFF2-40B4-BE49-F238E27FC236}">
                  <a16:creationId xmlns:a16="http://schemas.microsoft.com/office/drawing/2014/main" id="{BCD6D331-53EE-A9F9-9839-BBA304888AA8}"/>
                </a:ext>
              </a:extLst>
            </p:cNvPr>
            <p:cNvSpPr/>
            <p:nvPr/>
          </p:nvSpPr>
          <p:spPr>
            <a:xfrm>
              <a:off x="2018836" y="4348401"/>
              <a:ext cx="19355" cy="100961"/>
            </a:xfrm>
            <a:custGeom>
              <a:avLst/>
              <a:gdLst/>
              <a:ahLst/>
              <a:cxnLst/>
              <a:rect l="l" t="t" r="r" b="b"/>
              <a:pathLst>
                <a:path w="573" h="2989" extrusionOk="0">
                  <a:moveTo>
                    <a:pt x="1" y="0"/>
                  </a:moveTo>
                  <a:lnTo>
                    <a:pt x="1" y="2989"/>
                  </a:lnTo>
                  <a:lnTo>
                    <a:pt x="572" y="2989"/>
                  </a:lnTo>
                  <a:lnTo>
                    <a:pt x="57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714;p51">
              <a:extLst>
                <a:ext uri="{FF2B5EF4-FFF2-40B4-BE49-F238E27FC236}">
                  <a16:creationId xmlns:a16="http://schemas.microsoft.com/office/drawing/2014/main" id="{0E6E2D58-E725-0F4B-0581-C32B6D9B544F}"/>
                </a:ext>
              </a:extLst>
            </p:cNvPr>
            <p:cNvSpPr/>
            <p:nvPr/>
          </p:nvSpPr>
          <p:spPr>
            <a:xfrm>
              <a:off x="2097266" y="4281219"/>
              <a:ext cx="19321" cy="168144"/>
            </a:xfrm>
            <a:custGeom>
              <a:avLst/>
              <a:gdLst/>
              <a:ahLst/>
              <a:cxnLst/>
              <a:rect l="l" t="t" r="r" b="b"/>
              <a:pathLst>
                <a:path w="572" h="4978" extrusionOk="0">
                  <a:moveTo>
                    <a:pt x="0" y="1"/>
                  </a:moveTo>
                  <a:lnTo>
                    <a:pt x="0" y="4978"/>
                  </a:lnTo>
                  <a:lnTo>
                    <a:pt x="572" y="4978"/>
                  </a:lnTo>
                  <a:lnTo>
                    <a:pt x="572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715;p51">
              <a:extLst>
                <a:ext uri="{FF2B5EF4-FFF2-40B4-BE49-F238E27FC236}">
                  <a16:creationId xmlns:a16="http://schemas.microsoft.com/office/drawing/2014/main" id="{D7EB067D-618C-2DC8-F441-F0BC87A1D8A0}"/>
                </a:ext>
              </a:extLst>
            </p:cNvPr>
            <p:cNvSpPr/>
            <p:nvPr/>
          </p:nvSpPr>
          <p:spPr>
            <a:xfrm>
              <a:off x="2175696" y="4348401"/>
              <a:ext cx="19321" cy="100961"/>
            </a:xfrm>
            <a:custGeom>
              <a:avLst/>
              <a:gdLst/>
              <a:ahLst/>
              <a:cxnLst/>
              <a:rect l="l" t="t" r="r" b="b"/>
              <a:pathLst>
                <a:path w="572" h="2989" extrusionOk="0">
                  <a:moveTo>
                    <a:pt x="0" y="0"/>
                  </a:moveTo>
                  <a:lnTo>
                    <a:pt x="0" y="2989"/>
                  </a:lnTo>
                  <a:lnTo>
                    <a:pt x="572" y="2989"/>
                  </a:lnTo>
                  <a:lnTo>
                    <a:pt x="57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716;p51">
              <a:extLst>
                <a:ext uri="{FF2B5EF4-FFF2-40B4-BE49-F238E27FC236}">
                  <a16:creationId xmlns:a16="http://schemas.microsoft.com/office/drawing/2014/main" id="{FB96CE44-CAF0-E582-33F3-576B8C018BF3}"/>
                </a:ext>
              </a:extLst>
            </p:cNvPr>
            <p:cNvSpPr/>
            <p:nvPr/>
          </p:nvSpPr>
          <p:spPr>
            <a:xfrm>
              <a:off x="2254092" y="4281219"/>
              <a:ext cx="19355" cy="168144"/>
            </a:xfrm>
            <a:custGeom>
              <a:avLst/>
              <a:gdLst/>
              <a:ahLst/>
              <a:cxnLst/>
              <a:rect l="l" t="t" r="r" b="b"/>
              <a:pathLst>
                <a:path w="573" h="4978" extrusionOk="0">
                  <a:moveTo>
                    <a:pt x="1" y="1"/>
                  </a:moveTo>
                  <a:lnTo>
                    <a:pt x="1" y="4978"/>
                  </a:lnTo>
                  <a:lnTo>
                    <a:pt x="572" y="4978"/>
                  </a:lnTo>
                  <a:lnTo>
                    <a:pt x="572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717;p51">
              <a:extLst>
                <a:ext uri="{FF2B5EF4-FFF2-40B4-BE49-F238E27FC236}">
                  <a16:creationId xmlns:a16="http://schemas.microsoft.com/office/drawing/2014/main" id="{0153D08F-1F3D-0917-EB91-6A4CE9AA5E11}"/>
                </a:ext>
              </a:extLst>
            </p:cNvPr>
            <p:cNvSpPr/>
            <p:nvPr/>
          </p:nvSpPr>
          <p:spPr>
            <a:xfrm>
              <a:off x="2332521" y="4348401"/>
              <a:ext cx="18949" cy="100961"/>
            </a:xfrm>
            <a:custGeom>
              <a:avLst/>
              <a:gdLst/>
              <a:ahLst/>
              <a:cxnLst/>
              <a:rect l="l" t="t" r="r" b="b"/>
              <a:pathLst>
                <a:path w="561" h="2989" extrusionOk="0">
                  <a:moveTo>
                    <a:pt x="0" y="0"/>
                  </a:moveTo>
                  <a:lnTo>
                    <a:pt x="0" y="2989"/>
                  </a:lnTo>
                  <a:lnTo>
                    <a:pt x="560" y="2989"/>
                  </a:lnTo>
                  <a:lnTo>
                    <a:pt x="56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718;p51">
              <a:extLst>
                <a:ext uri="{FF2B5EF4-FFF2-40B4-BE49-F238E27FC236}">
                  <a16:creationId xmlns:a16="http://schemas.microsoft.com/office/drawing/2014/main" id="{3894157C-6540-9517-03A1-1FFF51DE19E8}"/>
                </a:ext>
              </a:extLst>
            </p:cNvPr>
            <p:cNvSpPr/>
            <p:nvPr/>
          </p:nvSpPr>
          <p:spPr>
            <a:xfrm>
              <a:off x="2410951" y="4281219"/>
              <a:ext cx="18915" cy="168144"/>
            </a:xfrm>
            <a:custGeom>
              <a:avLst/>
              <a:gdLst/>
              <a:ahLst/>
              <a:cxnLst/>
              <a:rect l="l" t="t" r="r" b="b"/>
              <a:pathLst>
                <a:path w="560" h="4978" extrusionOk="0">
                  <a:moveTo>
                    <a:pt x="0" y="1"/>
                  </a:moveTo>
                  <a:lnTo>
                    <a:pt x="0" y="4978"/>
                  </a:lnTo>
                  <a:lnTo>
                    <a:pt x="560" y="4978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719;p51">
              <a:extLst>
                <a:ext uri="{FF2B5EF4-FFF2-40B4-BE49-F238E27FC236}">
                  <a16:creationId xmlns:a16="http://schemas.microsoft.com/office/drawing/2014/main" id="{F0A39E62-4193-E3E4-D2EB-931937400956}"/>
                </a:ext>
              </a:extLst>
            </p:cNvPr>
            <p:cNvSpPr/>
            <p:nvPr/>
          </p:nvSpPr>
          <p:spPr>
            <a:xfrm>
              <a:off x="782606" y="3568534"/>
              <a:ext cx="1748256" cy="876763"/>
            </a:xfrm>
            <a:custGeom>
              <a:avLst/>
              <a:gdLst/>
              <a:ahLst/>
              <a:cxnLst/>
              <a:rect l="l" t="t" r="r" b="b"/>
              <a:pathLst>
                <a:path w="51758" h="25957" extrusionOk="0">
                  <a:moveTo>
                    <a:pt x="25873" y="7894"/>
                  </a:moveTo>
                  <a:cubicBezTo>
                    <a:pt x="31457" y="7894"/>
                    <a:pt x="36505" y="11228"/>
                    <a:pt x="38684" y="16372"/>
                  </a:cubicBezTo>
                  <a:lnTo>
                    <a:pt x="39244" y="17681"/>
                  </a:lnTo>
                  <a:lnTo>
                    <a:pt x="12514" y="17681"/>
                  </a:lnTo>
                  <a:lnTo>
                    <a:pt x="13074" y="16372"/>
                  </a:lnTo>
                  <a:cubicBezTo>
                    <a:pt x="15253" y="11228"/>
                    <a:pt x="20289" y="7894"/>
                    <a:pt x="25873" y="7894"/>
                  </a:cubicBezTo>
                  <a:close/>
                  <a:moveTo>
                    <a:pt x="25873" y="0"/>
                  </a:moveTo>
                  <a:cubicBezTo>
                    <a:pt x="15765" y="0"/>
                    <a:pt x="6978" y="6942"/>
                    <a:pt x="4632" y="16776"/>
                  </a:cubicBezTo>
                  <a:lnTo>
                    <a:pt x="4597" y="16955"/>
                  </a:lnTo>
                  <a:lnTo>
                    <a:pt x="4418" y="17681"/>
                  </a:lnTo>
                  <a:lnTo>
                    <a:pt x="1" y="17681"/>
                  </a:lnTo>
                  <a:lnTo>
                    <a:pt x="1" y="25956"/>
                  </a:lnTo>
                  <a:lnTo>
                    <a:pt x="51757" y="25956"/>
                  </a:lnTo>
                  <a:lnTo>
                    <a:pt x="51757" y="17681"/>
                  </a:lnTo>
                  <a:lnTo>
                    <a:pt x="47328" y="17681"/>
                  </a:lnTo>
                  <a:lnTo>
                    <a:pt x="47161" y="16955"/>
                  </a:lnTo>
                  <a:lnTo>
                    <a:pt x="47126" y="16776"/>
                  </a:lnTo>
                  <a:cubicBezTo>
                    <a:pt x="44780" y="6942"/>
                    <a:pt x="35993" y="0"/>
                    <a:pt x="25873" y="0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95250" dir="30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720;p51">
              <a:extLst>
                <a:ext uri="{FF2B5EF4-FFF2-40B4-BE49-F238E27FC236}">
                  <a16:creationId xmlns:a16="http://schemas.microsoft.com/office/drawing/2014/main" id="{C53274CF-84D1-E8CC-C31D-873666E9EFFC}"/>
                </a:ext>
              </a:extLst>
            </p:cNvPr>
            <p:cNvSpPr/>
            <p:nvPr/>
          </p:nvSpPr>
          <p:spPr>
            <a:xfrm>
              <a:off x="863062" y="4261122"/>
              <a:ext cx="19321" cy="168144"/>
            </a:xfrm>
            <a:custGeom>
              <a:avLst/>
              <a:gdLst/>
              <a:ahLst/>
              <a:cxnLst/>
              <a:rect l="l" t="t" r="r" b="b"/>
              <a:pathLst>
                <a:path w="572" h="4978" extrusionOk="0">
                  <a:moveTo>
                    <a:pt x="0" y="1"/>
                  </a:moveTo>
                  <a:lnTo>
                    <a:pt x="0" y="4977"/>
                  </a:lnTo>
                  <a:lnTo>
                    <a:pt x="572" y="4977"/>
                  </a:lnTo>
                  <a:lnTo>
                    <a:pt x="5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721;p51">
              <a:extLst>
                <a:ext uri="{FF2B5EF4-FFF2-40B4-BE49-F238E27FC236}">
                  <a16:creationId xmlns:a16="http://schemas.microsoft.com/office/drawing/2014/main" id="{00C13679-E2B6-1561-DFAB-7BECF412F3CD}"/>
                </a:ext>
              </a:extLst>
            </p:cNvPr>
            <p:cNvSpPr/>
            <p:nvPr/>
          </p:nvSpPr>
          <p:spPr>
            <a:xfrm>
              <a:off x="941458" y="4328270"/>
              <a:ext cx="19355" cy="100995"/>
            </a:xfrm>
            <a:custGeom>
              <a:avLst/>
              <a:gdLst/>
              <a:ahLst/>
              <a:cxnLst/>
              <a:rect l="l" t="t" r="r" b="b"/>
              <a:pathLst>
                <a:path w="573" h="2990" extrusionOk="0">
                  <a:moveTo>
                    <a:pt x="1" y="1"/>
                  </a:moveTo>
                  <a:lnTo>
                    <a:pt x="1" y="2989"/>
                  </a:lnTo>
                  <a:lnTo>
                    <a:pt x="572" y="2989"/>
                  </a:lnTo>
                  <a:lnTo>
                    <a:pt x="5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722;p51">
              <a:extLst>
                <a:ext uri="{FF2B5EF4-FFF2-40B4-BE49-F238E27FC236}">
                  <a16:creationId xmlns:a16="http://schemas.microsoft.com/office/drawing/2014/main" id="{3B1A0EFE-9646-4FE9-0E32-BFEE0FAAF36D}"/>
                </a:ext>
              </a:extLst>
            </p:cNvPr>
            <p:cNvSpPr/>
            <p:nvPr/>
          </p:nvSpPr>
          <p:spPr>
            <a:xfrm>
              <a:off x="1019888" y="4261122"/>
              <a:ext cx="18949" cy="168144"/>
            </a:xfrm>
            <a:custGeom>
              <a:avLst/>
              <a:gdLst/>
              <a:ahLst/>
              <a:cxnLst/>
              <a:rect l="l" t="t" r="r" b="b"/>
              <a:pathLst>
                <a:path w="561" h="4978" extrusionOk="0">
                  <a:moveTo>
                    <a:pt x="0" y="1"/>
                  </a:moveTo>
                  <a:lnTo>
                    <a:pt x="0" y="4977"/>
                  </a:lnTo>
                  <a:lnTo>
                    <a:pt x="560" y="4977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723;p51">
              <a:extLst>
                <a:ext uri="{FF2B5EF4-FFF2-40B4-BE49-F238E27FC236}">
                  <a16:creationId xmlns:a16="http://schemas.microsoft.com/office/drawing/2014/main" id="{E7B7BD80-84A1-98E7-8FA4-09F59205F2F6}"/>
                </a:ext>
              </a:extLst>
            </p:cNvPr>
            <p:cNvSpPr/>
            <p:nvPr/>
          </p:nvSpPr>
          <p:spPr>
            <a:xfrm>
              <a:off x="1098318" y="4328270"/>
              <a:ext cx="18915" cy="100995"/>
            </a:xfrm>
            <a:custGeom>
              <a:avLst/>
              <a:gdLst/>
              <a:ahLst/>
              <a:cxnLst/>
              <a:rect l="l" t="t" r="r" b="b"/>
              <a:pathLst>
                <a:path w="560" h="2990" extrusionOk="0">
                  <a:moveTo>
                    <a:pt x="0" y="1"/>
                  </a:moveTo>
                  <a:lnTo>
                    <a:pt x="0" y="2989"/>
                  </a:lnTo>
                  <a:lnTo>
                    <a:pt x="560" y="2989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724;p51">
              <a:extLst>
                <a:ext uri="{FF2B5EF4-FFF2-40B4-BE49-F238E27FC236}">
                  <a16:creationId xmlns:a16="http://schemas.microsoft.com/office/drawing/2014/main" id="{64A70F88-33CE-DCC4-D9B9-04502D14F23B}"/>
                </a:ext>
              </a:extLst>
            </p:cNvPr>
            <p:cNvSpPr/>
            <p:nvPr/>
          </p:nvSpPr>
          <p:spPr>
            <a:xfrm>
              <a:off x="1176714" y="4261122"/>
              <a:ext cx="18949" cy="168144"/>
            </a:xfrm>
            <a:custGeom>
              <a:avLst/>
              <a:gdLst/>
              <a:ahLst/>
              <a:cxnLst/>
              <a:rect l="l" t="t" r="r" b="b"/>
              <a:pathLst>
                <a:path w="561" h="4978" extrusionOk="0">
                  <a:moveTo>
                    <a:pt x="1" y="1"/>
                  </a:moveTo>
                  <a:lnTo>
                    <a:pt x="1" y="4977"/>
                  </a:lnTo>
                  <a:lnTo>
                    <a:pt x="560" y="4977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725;p51">
              <a:extLst>
                <a:ext uri="{FF2B5EF4-FFF2-40B4-BE49-F238E27FC236}">
                  <a16:creationId xmlns:a16="http://schemas.microsoft.com/office/drawing/2014/main" id="{1FA9A038-59BF-35B9-6888-BEAEB6DB0EDB}"/>
                </a:ext>
              </a:extLst>
            </p:cNvPr>
            <p:cNvSpPr/>
            <p:nvPr/>
          </p:nvSpPr>
          <p:spPr>
            <a:xfrm>
              <a:off x="1255143" y="4328270"/>
              <a:ext cx="18949" cy="100995"/>
            </a:xfrm>
            <a:custGeom>
              <a:avLst/>
              <a:gdLst/>
              <a:ahLst/>
              <a:cxnLst/>
              <a:rect l="l" t="t" r="r" b="b"/>
              <a:pathLst>
                <a:path w="561" h="2990" extrusionOk="0">
                  <a:moveTo>
                    <a:pt x="1" y="1"/>
                  </a:moveTo>
                  <a:lnTo>
                    <a:pt x="1" y="2989"/>
                  </a:lnTo>
                  <a:lnTo>
                    <a:pt x="560" y="2989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726;p51">
              <a:extLst>
                <a:ext uri="{FF2B5EF4-FFF2-40B4-BE49-F238E27FC236}">
                  <a16:creationId xmlns:a16="http://schemas.microsoft.com/office/drawing/2014/main" id="{7ACB4E26-B63B-4E6E-604A-2D23A2FD050B}"/>
                </a:ext>
              </a:extLst>
            </p:cNvPr>
            <p:cNvSpPr/>
            <p:nvPr/>
          </p:nvSpPr>
          <p:spPr>
            <a:xfrm>
              <a:off x="1333573" y="4261122"/>
              <a:ext cx="18915" cy="168144"/>
            </a:xfrm>
            <a:custGeom>
              <a:avLst/>
              <a:gdLst/>
              <a:ahLst/>
              <a:cxnLst/>
              <a:rect l="l" t="t" r="r" b="b"/>
              <a:pathLst>
                <a:path w="560" h="4978" extrusionOk="0">
                  <a:moveTo>
                    <a:pt x="0" y="1"/>
                  </a:moveTo>
                  <a:lnTo>
                    <a:pt x="0" y="4977"/>
                  </a:lnTo>
                  <a:lnTo>
                    <a:pt x="560" y="4977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727;p51">
              <a:extLst>
                <a:ext uri="{FF2B5EF4-FFF2-40B4-BE49-F238E27FC236}">
                  <a16:creationId xmlns:a16="http://schemas.microsoft.com/office/drawing/2014/main" id="{A732CC4F-5B50-404B-9A12-38EFF5C0373B}"/>
                </a:ext>
              </a:extLst>
            </p:cNvPr>
            <p:cNvSpPr/>
            <p:nvPr/>
          </p:nvSpPr>
          <p:spPr>
            <a:xfrm>
              <a:off x="1412003" y="4328270"/>
              <a:ext cx="18915" cy="100995"/>
            </a:xfrm>
            <a:custGeom>
              <a:avLst/>
              <a:gdLst/>
              <a:ahLst/>
              <a:cxnLst/>
              <a:rect l="l" t="t" r="r" b="b"/>
              <a:pathLst>
                <a:path w="560" h="2990" extrusionOk="0">
                  <a:moveTo>
                    <a:pt x="0" y="1"/>
                  </a:moveTo>
                  <a:lnTo>
                    <a:pt x="0" y="2989"/>
                  </a:lnTo>
                  <a:lnTo>
                    <a:pt x="560" y="2989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728;p51">
              <a:extLst>
                <a:ext uri="{FF2B5EF4-FFF2-40B4-BE49-F238E27FC236}">
                  <a16:creationId xmlns:a16="http://schemas.microsoft.com/office/drawing/2014/main" id="{972F404C-B26D-BD70-B131-FF53613692F9}"/>
                </a:ext>
              </a:extLst>
            </p:cNvPr>
            <p:cNvSpPr/>
            <p:nvPr/>
          </p:nvSpPr>
          <p:spPr>
            <a:xfrm>
              <a:off x="1490399" y="4261122"/>
              <a:ext cx="18949" cy="168144"/>
            </a:xfrm>
            <a:custGeom>
              <a:avLst/>
              <a:gdLst/>
              <a:ahLst/>
              <a:cxnLst/>
              <a:rect l="l" t="t" r="r" b="b"/>
              <a:pathLst>
                <a:path w="561" h="4978" extrusionOk="0">
                  <a:moveTo>
                    <a:pt x="1" y="1"/>
                  </a:moveTo>
                  <a:lnTo>
                    <a:pt x="1" y="4977"/>
                  </a:lnTo>
                  <a:lnTo>
                    <a:pt x="560" y="4977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729;p51">
              <a:extLst>
                <a:ext uri="{FF2B5EF4-FFF2-40B4-BE49-F238E27FC236}">
                  <a16:creationId xmlns:a16="http://schemas.microsoft.com/office/drawing/2014/main" id="{72EC1BDB-A3EE-DFC4-9151-2D064D401F88}"/>
                </a:ext>
              </a:extLst>
            </p:cNvPr>
            <p:cNvSpPr/>
            <p:nvPr/>
          </p:nvSpPr>
          <p:spPr>
            <a:xfrm>
              <a:off x="1568828" y="4328270"/>
              <a:ext cx="18949" cy="100995"/>
            </a:xfrm>
            <a:custGeom>
              <a:avLst/>
              <a:gdLst/>
              <a:ahLst/>
              <a:cxnLst/>
              <a:rect l="l" t="t" r="r" b="b"/>
              <a:pathLst>
                <a:path w="561" h="2990" extrusionOk="0">
                  <a:moveTo>
                    <a:pt x="0" y="1"/>
                  </a:moveTo>
                  <a:lnTo>
                    <a:pt x="0" y="2989"/>
                  </a:lnTo>
                  <a:lnTo>
                    <a:pt x="560" y="2989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730;p51">
              <a:extLst>
                <a:ext uri="{FF2B5EF4-FFF2-40B4-BE49-F238E27FC236}">
                  <a16:creationId xmlns:a16="http://schemas.microsoft.com/office/drawing/2014/main" id="{8D0CCDE5-7263-39C8-7D40-D45786AE548B}"/>
                </a:ext>
              </a:extLst>
            </p:cNvPr>
            <p:cNvSpPr/>
            <p:nvPr/>
          </p:nvSpPr>
          <p:spPr>
            <a:xfrm>
              <a:off x="1647258" y="4261122"/>
              <a:ext cx="18915" cy="168144"/>
            </a:xfrm>
            <a:custGeom>
              <a:avLst/>
              <a:gdLst/>
              <a:ahLst/>
              <a:cxnLst/>
              <a:rect l="l" t="t" r="r" b="b"/>
              <a:pathLst>
                <a:path w="560" h="4978" extrusionOk="0">
                  <a:moveTo>
                    <a:pt x="0" y="1"/>
                  </a:moveTo>
                  <a:lnTo>
                    <a:pt x="0" y="4977"/>
                  </a:lnTo>
                  <a:lnTo>
                    <a:pt x="560" y="4977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731;p51">
              <a:extLst>
                <a:ext uri="{FF2B5EF4-FFF2-40B4-BE49-F238E27FC236}">
                  <a16:creationId xmlns:a16="http://schemas.microsoft.com/office/drawing/2014/main" id="{23B1446B-BC1A-095C-B080-0D2806C6AF72}"/>
                </a:ext>
              </a:extLst>
            </p:cNvPr>
            <p:cNvSpPr/>
            <p:nvPr/>
          </p:nvSpPr>
          <p:spPr>
            <a:xfrm>
              <a:off x="1725654" y="4328270"/>
              <a:ext cx="18949" cy="100995"/>
            </a:xfrm>
            <a:custGeom>
              <a:avLst/>
              <a:gdLst/>
              <a:ahLst/>
              <a:cxnLst/>
              <a:rect l="l" t="t" r="r" b="b"/>
              <a:pathLst>
                <a:path w="561" h="2990" extrusionOk="0">
                  <a:moveTo>
                    <a:pt x="1" y="1"/>
                  </a:moveTo>
                  <a:lnTo>
                    <a:pt x="1" y="2989"/>
                  </a:lnTo>
                  <a:lnTo>
                    <a:pt x="561" y="2989"/>
                  </a:lnTo>
                  <a:lnTo>
                    <a:pt x="56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732;p51">
              <a:extLst>
                <a:ext uri="{FF2B5EF4-FFF2-40B4-BE49-F238E27FC236}">
                  <a16:creationId xmlns:a16="http://schemas.microsoft.com/office/drawing/2014/main" id="{1845AA66-4841-5D3F-BE81-19B0A609C2D9}"/>
                </a:ext>
              </a:extLst>
            </p:cNvPr>
            <p:cNvSpPr/>
            <p:nvPr/>
          </p:nvSpPr>
          <p:spPr>
            <a:xfrm>
              <a:off x="1804084" y="4261122"/>
              <a:ext cx="18949" cy="168144"/>
            </a:xfrm>
            <a:custGeom>
              <a:avLst/>
              <a:gdLst/>
              <a:ahLst/>
              <a:cxnLst/>
              <a:rect l="l" t="t" r="r" b="b"/>
              <a:pathLst>
                <a:path w="561" h="4978" extrusionOk="0">
                  <a:moveTo>
                    <a:pt x="1" y="1"/>
                  </a:moveTo>
                  <a:lnTo>
                    <a:pt x="1" y="4977"/>
                  </a:lnTo>
                  <a:lnTo>
                    <a:pt x="560" y="4977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733;p51">
              <a:extLst>
                <a:ext uri="{FF2B5EF4-FFF2-40B4-BE49-F238E27FC236}">
                  <a16:creationId xmlns:a16="http://schemas.microsoft.com/office/drawing/2014/main" id="{AFA692FF-E827-A738-81FD-D2138800C24E}"/>
                </a:ext>
              </a:extLst>
            </p:cNvPr>
            <p:cNvSpPr/>
            <p:nvPr/>
          </p:nvSpPr>
          <p:spPr>
            <a:xfrm>
              <a:off x="1882513" y="4328270"/>
              <a:ext cx="18915" cy="100995"/>
            </a:xfrm>
            <a:custGeom>
              <a:avLst/>
              <a:gdLst/>
              <a:ahLst/>
              <a:cxnLst/>
              <a:rect l="l" t="t" r="r" b="b"/>
              <a:pathLst>
                <a:path w="560" h="2990" extrusionOk="0">
                  <a:moveTo>
                    <a:pt x="0" y="1"/>
                  </a:moveTo>
                  <a:lnTo>
                    <a:pt x="0" y="2989"/>
                  </a:lnTo>
                  <a:lnTo>
                    <a:pt x="560" y="2989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734;p51">
              <a:extLst>
                <a:ext uri="{FF2B5EF4-FFF2-40B4-BE49-F238E27FC236}">
                  <a16:creationId xmlns:a16="http://schemas.microsoft.com/office/drawing/2014/main" id="{9AF06948-86EB-816B-F610-1786F431190A}"/>
                </a:ext>
              </a:extLst>
            </p:cNvPr>
            <p:cNvSpPr/>
            <p:nvPr/>
          </p:nvSpPr>
          <p:spPr>
            <a:xfrm>
              <a:off x="1960538" y="4261122"/>
              <a:ext cx="19321" cy="168144"/>
            </a:xfrm>
            <a:custGeom>
              <a:avLst/>
              <a:gdLst/>
              <a:ahLst/>
              <a:cxnLst/>
              <a:rect l="l" t="t" r="r" b="b"/>
              <a:pathLst>
                <a:path w="572" h="4978" extrusionOk="0">
                  <a:moveTo>
                    <a:pt x="0" y="1"/>
                  </a:moveTo>
                  <a:lnTo>
                    <a:pt x="0" y="4977"/>
                  </a:lnTo>
                  <a:lnTo>
                    <a:pt x="572" y="4977"/>
                  </a:lnTo>
                  <a:lnTo>
                    <a:pt x="5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735;p51">
              <a:extLst>
                <a:ext uri="{FF2B5EF4-FFF2-40B4-BE49-F238E27FC236}">
                  <a16:creationId xmlns:a16="http://schemas.microsoft.com/office/drawing/2014/main" id="{E5C4A00C-1697-79AF-BB2E-E0C4A55A66B3}"/>
                </a:ext>
              </a:extLst>
            </p:cNvPr>
            <p:cNvSpPr/>
            <p:nvPr/>
          </p:nvSpPr>
          <p:spPr>
            <a:xfrm>
              <a:off x="2038934" y="4328270"/>
              <a:ext cx="19355" cy="100995"/>
            </a:xfrm>
            <a:custGeom>
              <a:avLst/>
              <a:gdLst/>
              <a:ahLst/>
              <a:cxnLst/>
              <a:rect l="l" t="t" r="r" b="b"/>
              <a:pathLst>
                <a:path w="573" h="2990" extrusionOk="0">
                  <a:moveTo>
                    <a:pt x="1" y="1"/>
                  </a:moveTo>
                  <a:lnTo>
                    <a:pt x="1" y="2989"/>
                  </a:lnTo>
                  <a:lnTo>
                    <a:pt x="572" y="2989"/>
                  </a:lnTo>
                  <a:lnTo>
                    <a:pt x="5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736;p51">
              <a:extLst>
                <a:ext uri="{FF2B5EF4-FFF2-40B4-BE49-F238E27FC236}">
                  <a16:creationId xmlns:a16="http://schemas.microsoft.com/office/drawing/2014/main" id="{369795E9-5FC1-A649-27F9-CB6F3396B3B5}"/>
                </a:ext>
              </a:extLst>
            </p:cNvPr>
            <p:cNvSpPr/>
            <p:nvPr/>
          </p:nvSpPr>
          <p:spPr>
            <a:xfrm>
              <a:off x="2117363" y="4261122"/>
              <a:ext cx="19355" cy="168144"/>
            </a:xfrm>
            <a:custGeom>
              <a:avLst/>
              <a:gdLst/>
              <a:ahLst/>
              <a:cxnLst/>
              <a:rect l="l" t="t" r="r" b="b"/>
              <a:pathLst>
                <a:path w="573" h="4978" extrusionOk="0">
                  <a:moveTo>
                    <a:pt x="1" y="1"/>
                  </a:moveTo>
                  <a:lnTo>
                    <a:pt x="1" y="4977"/>
                  </a:lnTo>
                  <a:lnTo>
                    <a:pt x="572" y="4977"/>
                  </a:lnTo>
                  <a:lnTo>
                    <a:pt x="5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737;p51">
              <a:extLst>
                <a:ext uri="{FF2B5EF4-FFF2-40B4-BE49-F238E27FC236}">
                  <a16:creationId xmlns:a16="http://schemas.microsoft.com/office/drawing/2014/main" id="{32403E81-D504-F455-CC27-4C756F41B00C}"/>
                </a:ext>
              </a:extLst>
            </p:cNvPr>
            <p:cNvSpPr/>
            <p:nvPr/>
          </p:nvSpPr>
          <p:spPr>
            <a:xfrm>
              <a:off x="2195793" y="4328270"/>
              <a:ext cx="19321" cy="100995"/>
            </a:xfrm>
            <a:custGeom>
              <a:avLst/>
              <a:gdLst/>
              <a:ahLst/>
              <a:cxnLst/>
              <a:rect l="l" t="t" r="r" b="b"/>
              <a:pathLst>
                <a:path w="572" h="2990" extrusionOk="0">
                  <a:moveTo>
                    <a:pt x="0" y="1"/>
                  </a:moveTo>
                  <a:lnTo>
                    <a:pt x="0" y="2989"/>
                  </a:lnTo>
                  <a:lnTo>
                    <a:pt x="572" y="2989"/>
                  </a:lnTo>
                  <a:lnTo>
                    <a:pt x="5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738;p51">
              <a:extLst>
                <a:ext uri="{FF2B5EF4-FFF2-40B4-BE49-F238E27FC236}">
                  <a16:creationId xmlns:a16="http://schemas.microsoft.com/office/drawing/2014/main" id="{152A8CA1-D4B3-EEFC-96E6-1BE41D56479B}"/>
                </a:ext>
              </a:extLst>
            </p:cNvPr>
            <p:cNvSpPr/>
            <p:nvPr/>
          </p:nvSpPr>
          <p:spPr>
            <a:xfrm>
              <a:off x="2274223" y="4261122"/>
              <a:ext cx="19321" cy="168144"/>
            </a:xfrm>
            <a:custGeom>
              <a:avLst/>
              <a:gdLst/>
              <a:ahLst/>
              <a:cxnLst/>
              <a:rect l="l" t="t" r="r" b="b"/>
              <a:pathLst>
                <a:path w="572" h="4978" extrusionOk="0">
                  <a:moveTo>
                    <a:pt x="0" y="1"/>
                  </a:moveTo>
                  <a:lnTo>
                    <a:pt x="0" y="4977"/>
                  </a:lnTo>
                  <a:lnTo>
                    <a:pt x="572" y="4977"/>
                  </a:lnTo>
                  <a:lnTo>
                    <a:pt x="5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739;p51">
              <a:extLst>
                <a:ext uri="{FF2B5EF4-FFF2-40B4-BE49-F238E27FC236}">
                  <a16:creationId xmlns:a16="http://schemas.microsoft.com/office/drawing/2014/main" id="{D0B8A1DF-56B0-2AF0-7D5B-ADEB53457C43}"/>
                </a:ext>
              </a:extLst>
            </p:cNvPr>
            <p:cNvSpPr/>
            <p:nvPr/>
          </p:nvSpPr>
          <p:spPr>
            <a:xfrm>
              <a:off x="2352619" y="4328270"/>
              <a:ext cx="18949" cy="100995"/>
            </a:xfrm>
            <a:custGeom>
              <a:avLst/>
              <a:gdLst/>
              <a:ahLst/>
              <a:cxnLst/>
              <a:rect l="l" t="t" r="r" b="b"/>
              <a:pathLst>
                <a:path w="561" h="2990" extrusionOk="0">
                  <a:moveTo>
                    <a:pt x="1" y="1"/>
                  </a:moveTo>
                  <a:lnTo>
                    <a:pt x="1" y="2989"/>
                  </a:lnTo>
                  <a:lnTo>
                    <a:pt x="560" y="2989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740;p51">
              <a:extLst>
                <a:ext uri="{FF2B5EF4-FFF2-40B4-BE49-F238E27FC236}">
                  <a16:creationId xmlns:a16="http://schemas.microsoft.com/office/drawing/2014/main" id="{9616C4BB-2B35-B084-D597-731531B0450B}"/>
                </a:ext>
              </a:extLst>
            </p:cNvPr>
            <p:cNvSpPr/>
            <p:nvPr/>
          </p:nvSpPr>
          <p:spPr>
            <a:xfrm>
              <a:off x="2431048" y="4261122"/>
              <a:ext cx="18949" cy="168144"/>
            </a:xfrm>
            <a:custGeom>
              <a:avLst/>
              <a:gdLst/>
              <a:ahLst/>
              <a:cxnLst/>
              <a:rect l="l" t="t" r="r" b="b"/>
              <a:pathLst>
                <a:path w="561" h="4978" extrusionOk="0">
                  <a:moveTo>
                    <a:pt x="0" y="1"/>
                  </a:moveTo>
                  <a:lnTo>
                    <a:pt x="0" y="4977"/>
                  </a:lnTo>
                  <a:lnTo>
                    <a:pt x="560" y="4977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9" name="Google Shape;376;p46">
            <a:extLst>
              <a:ext uri="{FF2B5EF4-FFF2-40B4-BE49-F238E27FC236}">
                <a16:creationId xmlns:a16="http://schemas.microsoft.com/office/drawing/2014/main" id="{79F5AEEC-137C-162C-8DA7-4D45422501F6}"/>
              </a:ext>
            </a:extLst>
          </p:cNvPr>
          <p:cNvGrpSpPr/>
          <p:nvPr/>
        </p:nvGrpSpPr>
        <p:grpSpPr>
          <a:xfrm rot="16200000">
            <a:off x="595706" y="-1143637"/>
            <a:ext cx="372440" cy="2968752"/>
            <a:chOff x="4022350" y="2610525"/>
            <a:chExt cx="281900" cy="2247050"/>
          </a:xfrm>
        </p:grpSpPr>
        <p:sp>
          <p:nvSpPr>
            <p:cNvPr id="50" name="Google Shape;377;p46">
              <a:extLst>
                <a:ext uri="{FF2B5EF4-FFF2-40B4-BE49-F238E27FC236}">
                  <a16:creationId xmlns:a16="http://schemas.microsoft.com/office/drawing/2014/main" id="{A288259D-8E3C-38AE-A924-2E976D8D5F0E}"/>
                </a:ext>
              </a:extLst>
            </p:cNvPr>
            <p:cNvSpPr/>
            <p:nvPr/>
          </p:nvSpPr>
          <p:spPr>
            <a:xfrm>
              <a:off x="4022350" y="2610525"/>
              <a:ext cx="260775" cy="2247050"/>
            </a:xfrm>
            <a:custGeom>
              <a:avLst/>
              <a:gdLst/>
              <a:ahLst/>
              <a:cxnLst/>
              <a:rect l="l" t="t" r="r" b="b"/>
              <a:pathLst>
                <a:path w="10431" h="89882" extrusionOk="0">
                  <a:moveTo>
                    <a:pt x="2409" y="2673"/>
                  </a:moveTo>
                  <a:cubicBezTo>
                    <a:pt x="2562" y="2673"/>
                    <a:pt x="2719" y="2731"/>
                    <a:pt x="2846" y="2858"/>
                  </a:cubicBezTo>
                  <a:cubicBezTo>
                    <a:pt x="3239" y="3251"/>
                    <a:pt x="2965" y="3930"/>
                    <a:pt x="2406" y="3930"/>
                  </a:cubicBezTo>
                  <a:cubicBezTo>
                    <a:pt x="2060" y="3930"/>
                    <a:pt x="1787" y="3644"/>
                    <a:pt x="1787" y="3299"/>
                  </a:cubicBezTo>
                  <a:cubicBezTo>
                    <a:pt x="1787" y="2921"/>
                    <a:pt x="2091" y="2673"/>
                    <a:pt x="2409" y="2673"/>
                  </a:cubicBezTo>
                  <a:close/>
                  <a:moveTo>
                    <a:pt x="906" y="1"/>
                  </a:moveTo>
                  <a:cubicBezTo>
                    <a:pt x="489" y="1"/>
                    <a:pt x="155" y="334"/>
                    <a:pt x="155" y="751"/>
                  </a:cubicBezTo>
                  <a:lnTo>
                    <a:pt x="1" y="89071"/>
                  </a:lnTo>
                  <a:cubicBezTo>
                    <a:pt x="1" y="89488"/>
                    <a:pt x="334" y="89821"/>
                    <a:pt x="751" y="89833"/>
                  </a:cubicBezTo>
                  <a:lnTo>
                    <a:pt x="9526" y="89881"/>
                  </a:lnTo>
                  <a:cubicBezTo>
                    <a:pt x="9533" y="89881"/>
                    <a:pt x="9540" y="89881"/>
                    <a:pt x="9547" y="89881"/>
                  </a:cubicBezTo>
                  <a:cubicBezTo>
                    <a:pt x="9954" y="89881"/>
                    <a:pt x="10288" y="89552"/>
                    <a:pt x="10288" y="89143"/>
                  </a:cubicBezTo>
                  <a:lnTo>
                    <a:pt x="10431" y="822"/>
                  </a:lnTo>
                  <a:cubicBezTo>
                    <a:pt x="10431" y="679"/>
                    <a:pt x="10395" y="537"/>
                    <a:pt x="10312" y="406"/>
                  </a:cubicBezTo>
                  <a:cubicBezTo>
                    <a:pt x="10204" y="239"/>
                    <a:pt x="10026" y="120"/>
                    <a:pt x="9835" y="72"/>
                  </a:cubicBezTo>
                  <a:cubicBezTo>
                    <a:pt x="9788" y="60"/>
                    <a:pt x="9740" y="60"/>
                    <a:pt x="9680" y="60"/>
                  </a:cubicBezTo>
                  <a:lnTo>
                    <a:pt x="9657" y="60"/>
                  </a:lnTo>
                  <a:lnTo>
                    <a:pt x="5930" y="25"/>
                  </a:lnTo>
                  <a:lnTo>
                    <a:pt x="5930" y="37"/>
                  </a:lnTo>
                  <a:lnTo>
                    <a:pt x="906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378;p46">
              <a:extLst>
                <a:ext uri="{FF2B5EF4-FFF2-40B4-BE49-F238E27FC236}">
                  <a16:creationId xmlns:a16="http://schemas.microsoft.com/office/drawing/2014/main" id="{6CFC3987-CE4D-29D5-EE59-74197A14131F}"/>
                </a:ext>
              </a:extLst>
            </p:cNvPr>
            <p:cNvSpPr/>
            <p:nvPr/>
          </p:nvSpPr>
          <p:spPr>
            <a:xfrm>
              <a:off x="4054200" y="2615900"/>
              <a:ext cx="250050" cy="2236300"/>
            </a:xfrm>
            <a:custGeom>
              <a:avLst/>
              <a:gdLst/>
              <a:ahLst/>
              <a:cxnLst/>
              <a:rect l="l" t="t" r="r" b="b"/>
              <a:pathLst>
                <a:path w="10002" h="89452" extrusionOk="0">
                  <a:moveTo>
                    <a:pt x="2183" y="2243"/>
                  </a:moveTo>
                  <a:cubicBezTo>
                    <a:pt x="2617" y="2243"/>
                    <a:pt x="3037" y="2576"/>
                    <a:pt x="3037" y="3084"/>
                  </a:cubicBezTo>
                  <a:cubicBezTo>
                    <a:pt x="3037" y="3548"/>
                    <a:pt x="2656" y="3929"/>
                    <a:pt x="2191" y="3929"/>
                  </a:cubicBezTo>
                  <a:cubicBezTo>
                    <a:pt x="1441" y="3929"/>
                    <a:pt x="1060" y="3024"/>
                    <a:pt x="1596" y="2489"/>
                  </a:cubicBezTo>
                  <a:cubicBezTo>
                    <a:pt x="1765" y="2319"/>
                    <a:pt x="1976" y="2243"/>
                    <a:pt x="2183" y="2243"/>
                  </a:cubicBezTo>
                  <a:close/>
                  <a:moveTo>
                    <a:pt x="691" y="0"/>
                  </a:moveTo>
                  <a:cubicBezTo>
                    <a:pt x="394" y="0"/>
                    <a:pt x="144" y="238"/>
                    <a:pt x="144" y="536"/>
                  </a:cubicBezTo>
                  <a:lnTo>
                    <a:pt x="1" y="88856"/>
                  </a:lnTo>
                  <a:cubicBezTo>
                    <a:pt x="1" y="89154"/>
                    <a:pt x="239" y="89392"/>
                    <a:pt x="536" y="89404"/>
                  </a:cubicBezTo>
                  <a:lnTo>
                    <a:pt x="9311" y="89452"/>
                  </a:lnTo>
                  <a:cubicBezTo>
                    <a:pt x="9609" y="89452"/>
                    <a:pt x="9847" y="89213"/>
                    <a:pt x="9859" y="88916"/>
                  </a:cubicBezTo>
                  <a:lnTo>
                    <a:pt x="10002" y="595"/>
                  </a:lnTo>
                  <a:cubicBezTo>
                    <a:pt x="10002" y="298"/>
                    <a:pt x="9764" y="60"/>
                    <a:pt x="9466" y="60"/>
                  </a:cubicBezTo>
                  <a:lnTo>
                    <a:pt x="69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dist="95250" dir="30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379;p46">
              <a:extLst>
                <a:ext uri="{FF2B5EF4-FFF2-40B4-BE49-F238E27FC236}">
                  <a16:creationId xmlns:a16="http://schemas.microsoft.com/office/drawing/2014/main" id="{5E89D3CD-2F46-9A17-2DAB-8372C0361061}"/>
                </a:ext>
              </a:extLst>
            </p:cNvPr>
            <p:cNvSpPr/>
            <p:nvPr/>
          </p:nvSpPr>
          <p:spPr>
            <a:xfrm>
              <a:off x="4200950" y="2616475"/>
              <a:ext cx="103300" cy="2235725"/>
            </a:xfrm>
            <a:custGeom>
              <a:avLst/>
              <a:gdLst/>
              <a:ahLst/>
              <a:cxnLst/>
              <a:rect l="l" t="t" r="r" b="b"/>
              <a:pathLst>
                <a:path w="4132" h="89429" extrusionOk="0">
                  <a:moveTo>
                    <a:pt x="60" y="1"/>
                  </a:moveTo>
                  <a:lnTo>
                    <a:pt x="0" y="89405"/>
                  </a:lnTo>
                  <a:lnTo>
                    <a:pt x="3441" y="89429"/>
                  </a:lnTo>
                  <a:cubicBezTo>
                    <a:pt x="3739" y="89429"/>
                    <a:pt x="3989" y="89190"/>
                    <a:pt x="3989" y="88893"/>
                  </a:cubicBezTo>
                  <a:lnTo>
                    <a:pt x="4132" y="572"/>
                  </a:lnTo>
                  <a:cubicBezTo>
                    <a:pt x="4132" y="287"/>
                    <a:pt x="3894" y="37"/>
                    <a:pt x="3608" y="37"/>
                  </a:cubicBezTo>
                  <a:lnTo>
                    <a:pt x="60" y="1"/>
                  </a:lnTo>
                  <a:close/>
                </a:path>
              </a:pathLst>
            </a:custGeom>
            <a:solidFill>
              <a:srgbClr val="FFDB48"/>
            </a:solidFill>
            <a:ln w="65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53" name="Google Shape;380;p46">
              <a:extLst>
                <a:ext uri="{FF2B5EF4-FFF2-40B4-BE49-F238E27FC236}">
                  <a16:creationId xmlns:a16="http://schemas.microsoft.com/office/drawing/2014/main" id="{A7C60665-19BD-E67A-31B0-15B6B94B81EC}"/>
                </a:ext>
              </a:extLst>
            </p:cNvPr>
            <p:cNvSpPr/>
            <p:nvPr/>
          </p:nvSpPr>
          <p:spPr>
            <a:xfrm>
              <a:off x="4244075" y="4802425"/>
              <a:ext cx="56025" cy="16175"/>
            </a:xfrm>
            <a:custGeom>
              <a:avLst/>
              <a:gdLst/>
              <a:ahLst/>
              <a:cxnLst/>
              <a:rect l="l" t="t" r="r" b="b"/>
              <a:pathLst>
                <a:path w="2241" h="647" extrusionOk="0">
                  <a:moveTo>
                    <a:pt x="410" y="1"/>
                  </a:moveTo>
                  <a:cubicBezTo>
                    <a:pt x="1" y="1"/>
                    <a:pt x="1" y="646"/>
                    <a:pt x="410" y="646"/>
                  </a:cubicBezTo>
                  <a:cubicBezTo>
                    <a:pt x="421" y="646"/>
                    <a:pt x="431" y="646"/>
                    <a:pt x="442" y="645"/>
                  </a:cubicBezTo>
                  <a:lnTo>
                    <a:pt x="2240" y="645"/>
                  </a:lnTo>
                  <a:lnTo>
                    <a:pt x="2240" y="14"/>
                  </a:lnTo>
                  <a:lnTo>
                    <a:pt x="442" y="2"/>
                  </a:lnTo>
                  <a:cubicBezTo>
                    <a:pt x="431" y="1"/>
                    <a:pt x="421" y="1"/>
                    <a:pt x="41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381;p46">
              <a:extLst>
                <a:ext uri="{FF2B5EF4-FFF2-40B4-BE49-F238E27FC236}">
                  <a16:creationId xmlns:a16="http://schemas.microsoft.com/office/drawing/2014/main" id="{DF58FCA9-D8FD-BBF7-0292-768587352289}"/>
                </a:ext>
              </a:extLst>
            </p:cNvPr>
            <p:cNvSpPr/>
            <p:nvPr/>
          </p:nvSpPr>
          <p:spPr>
            <a:xfrm>
              <a:off x="4244700" y="4733425"/>
              <a:ext cx="55400" cy="16075"/>
            </a:xfrm>
            <a:custGeom>
              <a:avLst/>
              <a:gdLst/>
              <a:ahLst/>
              <a:cxnLst/>
              <a:rect l="l" t="t" r="r" b="b"/>
              <a:pathLst>
                <a:path w="2216" h="643" extrusionOk="0">
                  <a:moveTo>
                    <a:pt x="429" y="0"/>
                  </a:moveTo>
                  <a:cubicBezTo>
                    <a:pt x="1" y="0"/>
                    <a:pt x="1" y="643"/>
                    <a:pt x="429" y="643"/>
                  </a:cubicBezTo>
                  <a:lnTo>
                    <a:pt x="2215" y="643"/>
                  </a:lnTo>
                  <a:lnTo>
                    <a:pt x="221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382;p46">
              <a:extLst>
                <a:ext uri="{FF2B5EF4-FFF2-40B4-BE49-F238E27FC236}">
                  <a16:creationId xmlns:a16="http://schemas.microsoft.com/office/drawing/2014/main" id="{ED2ACBEB-9162-03FC-487B-94D3FB03EAF4}"/>
                </a:ext>
              </a:extLst>
            </p:cNvPr>
            <p:cNvSpPr/>
            <p:nvPr/>
          </p:nvSpPr>
          <p:spPr>
            <a:xfrm>
              <a:off x="4244675" y="4664625"/>
              <a:ext cx="56025" cy="16150"/>
            </a:xfrm>
            <a:custGeom>
              <a:avLst/>
              <a:gdLst/>
              <a:ahLst/>
              <a:cxnLst/>
              <a:rect l="l" t="t" r="r" b="b"/>
              <a:pathLst>
                <a:path w="2241" h="646" extrusionOk="0">
                  <a:moveTo>
                    <a:pt x="421" y="0"/>
                  </a:moveTo>
                  <a:cubicBezTo>
                    <a:pt x="1" y="0"/>
                    <a:pt x="1" y="646"/>
                    <a:pt x="421" y="646"/>
                  </a:cubicBezTo>
                  <a:cubicBezTo>
                    <a:pt x="432" y="646"/>
                    <a:pt x="443" y="645"/>
                    <a:pt x="454" y="645"/>
                  </a:cubicBezTo>
                  <a:lnTo>
                    <a:pt x="2240" y="645"/>
                  </a:lnTo>
                  <a:lnTo>
                    <a:pt x="2240" y="2"/>
                  </a:lnTo>
                  <a:lnTo>
                    <a:pt x="454" y="2"/>
                  </a:lnTo>
                  <a:cubicBezTo>
                    <a:pt x="443" y="1"/>
                    <a:pt x="432" y="0"/>
                    <a:pt x="42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383;p46">
              <a:extLst>
                <a:ext uri="{FF2B5EF4-FFF2-40B4-BE49-F238E27FC236}">
                  <a16:creationId xmlns:a16="http://schemas.microsoft.com/office/drawing/2014/main" id="{EFF4D665-5AF4-897E-06C4-7A6A6582D8A0}"/>
                </a:ext>
              </a:extLst>
            </p:cNvPr>
            <p:cNvSpPr/>
            <p:nvPr/>
          </p:nvSpPr>
          <p:spPr>
            <a:xfrm>
              <a:off x="4244600" y="4595875"/>
              <a:ext cx="56375" cy="16125"/>
            </a:xfrm>
            <a:custGeom>
              <a:avLst/>
              <a:gdLst/>
              <a:ahLst/>
              <a:cxnLst/>
              <a:rect l="l" t="t" r="r" b="b"/>
              <a:pathLst>
                <a:path w="2255" h="645" extrusionOk="0">
                  <a:moveTo>
                    <a:pt x="423" y="0"/>
                  </a:moveTo>
                  <a:cubicBezTo>
                    <a:pt x="0" y="0"/>
                    <a:pt x="4" y="645"/>
                    <a:pt x="434" y="645"/>
                  </a:cubicBezTo>
                  <a:cubicBezTo>
                    <a:pt x="442" y="645"/>
                    <a:pt x="449" y="645"/>
                    <a:pt x="457" y="644"/>
                  </a:cubicBezTo>
                  <a:lnTo>
                    <a:pt x="457" y="632"/>
                  </a:lnTo>
                  <a:lnTo>
                    <a:pt x="2255" y="632"/>
                  </a:lnTo>
                  <a:lnTo>
                    <a:pt x="2255" y="1"/>
                  </a:lnTo>
                  <a:lnTo>
                    <a:pt x="457" y="1"/>
                  </a:lnTo>
                  <a:cubicBezTo>
                    <a:pt x="446" y="0"/>
                    <a:pt x="434" y="0"/>
                    <a:pt x="42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384;p46">
              <a:extLst>
                <a:ext uri="{FF2B5EF4-FFF2-40B4-BE49-F238E27FC236}">
                  <a16:creationId xmlns:a16="http://schemas.microsoft.com/office/drawing/2014/main" id="{BDF20A0C-89AF-97B5-5D05-8914B4CEA24B}"/>
                </a:ext>
              </a:extLst>
            </p:cNvPr>
            <p:cNvSpPr/>
            <p:nvPr/>
          </p:nvSpPr>
          <p:spPr>
            <a:xfrm>
              <a:off x="4245600" y="4526550"/>
              <a:ext cx="55375" cy="16100"/>
            </a:xfrm>
            <a:custGeom>
              <a:avLst/>
              <a:gdLst/>
              <a:ahLst/>
              <a:cxnLst/>
              <a:rect l="l" t="t" r="r" b="b"/>
              <a:pathLst>
                <a:path w="2215" h="644" extrusionOk="0">
                  <a:moveTo>
                    <a:pt x="429" y="0"/>
                  </a:moveTo>
                  <a:cubicBezTo>
                    <a:pt x="0" y="0"/>
                    <a:pt x="0" y="643"/>
                    <a:pt x="429" y="643"/>
                  </a:cubicBezTo>
                  <a:lnTo>
                    <a:pt x="2215" y="643"/>
                  </a:lnTo>
                  <a:lnTo>
                    <a:pt x="221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385;p46">
              <a:extLst>
                <a:ext uri="{FF2B5EF4-FFF2-40B4-BE49-F238E27FC236}">
                  <a16:creationId xmlns:a16="http://schemas.microsoft.com/office/drawing/2014/main" id="{53F30B50-0125-15C9-2440-F6055E7436A9}"/>
                </a:ext>
              </a:extLst>
            </p:cNvPr>
            <p:cNvSpPr/>
            <p:nvPr/>
          </p:nvSpPr>
          <p:spPr>
            <a:xfrm>
              <a:off x="4246800" y="4457475"/>
              <a:ext cx="54775" cy="16400"/>
            </a:xfrm>
            <a:custGeom>
              <a:avLst/>
              <a:gdLst/>
              <a:ahLst/>
              <a:cxnLst/>
              <a:rect l="l" t="t" r="r" b="b"/>
              <a:pathLst>
                <a:path w="2191" h="656" extrusionOk="0">
                  <a:moveTo>
                    <a:pt x="405" y="1"/>
                  </a:moveTo>
                  <a:cubicBezTo>
                    <a:pt x="0" y="25"/>
                    <a:pt x="0" y="620"/>
                    <a:pt x="405" y="644"/>
                  </a:cubicBezTo>
                  <a:lnTo>
                    <a:pt x="393" y="656"/>
                  </a:lnTo>
                  <a:lnTo>
                    <a:pt x="2191" y="656"/>
                  </a:lnTo>
                  <a:lnTo>
                    <a:pt x="2191" y="13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386;p46">
              <a:extLst>
                <a:ext uri="{FF2B5EF4-FFF2-40B4-BE49-F238E27FC236}">
                  <a16:creationId xmlns:a16="http://schemas.microsoft.com/office/drawing/2014/main" id="{BFACE0B6-B7E7-B0BD-24AB-DF32DFFFD31F}"/>
                </a:ext>
              </a:extLst>
            </p:cNvPr>
            <p:cNvSpPr/>
            <p:nvPr/>
          </p:nvSpPr>
          <p:spPr>
            <a:xfrm>
              <a:off x="4245900" y="4388725"/>
              <a:ext cx="55675" cy="16100"/>
            </a:xfrm>
            <a:custGeom>
              <a:avLst/>
              <a:gdLst/>
              <a:ahLst/>
              <a:cxnLst/>
              <a:rect l="l" t="t" r="r" b="b"/>
              <a:pathLst>
                <a:path w="2227" h="644" extrusionOk="0">
                  <a:moveTo>
                    <a:pt x="429" y="1"/>
                  </a:moveTo>
                  <a:cubicBezTo>
                    <a:pt x="0" y="1"/>
                    <a:pt x="0" y="644"/>
                    <a:pt x="429" y="644"/>
                  </a:cubicBezTo>
                  <a:lnTo>
                    <a:pt x="2227" y="644"/>
                  </a:lnTo>
                  <a:lnTo>
                    <a:pt x="222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387;p46">
              <a:extLst>
                <a:ext uri="{FF2B5EF4-FFF2-40B4-BE49-F238E27FC236}">
                  <a16:creationId xmlns:a16="http://schemas.microsoft.com/office/drawing/2014/main" id="{A31FF91F-55E1-1B7B-EA98-7FB5F0A3B94F}"/>
                </a:ext>
              </a:extLst>
            </p:cNvPr>
            <p:cNvSpPr/>
            <p:nvPr/>
          </p:nvSpPr>
          <p:spPr>
            <a:xfrm>
              <a:off x="4246200" y="4319975"/>
              <a:ext cx="55675" cy="16100"/>
            </a:xfrm>
            <a:custGeom>
              <a:avLst/>
              <a:gdLst/>
              <a:ahLst/>
              <a:cxnLst/>
              <a:rect l="l" t="t" r="r" b="b"/>
              <a:pathLst>
                <a:path w="2227" h="644" extrusionOk="0">
                  <a:moveTo>
                    <a:pt x="429" y="0"/>
                  </a:moveTo>
                  <a:cubicBezTo>
                    <a:pt x="0" y="0"/>
                    <a:pt x="0" y="643"/>
                    <a:pt x="429" y="643"/>
                  </a:cubicBezTo>
                  <a:lnTo>
                    <a:pt x="2227" y="643"/>
                  </a:lnTo>
                  <a:lnTo>
                    <a:pt x="222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388;p46">
              <a:extLst>
                <a:ext uri="{FF2B5EF4-FFF2-40B4-BE49-F238E27FC236}">
                  <a16:creationId xmlns:a16="http://schemas.microsoft.com/office/drawing/2014/main" id="{5438FC4F-C061-7D89-91D9-3851A006DCCF}"/>
                </a:ext>
              </a:extLst>
            </p:cNvPr>
            <p:cNvSpPr/>
            <p:nvPr/>
          </p:nvSpPr>
          <p:spPr>
            <a:xfrm>
              <a:off x="4246075" y="4250600"/>
              <a:ext cx="55800" cy="16400"/>
            </a:xfrm>
            <a:custGeom>
              <a:avLst/>
              <a:gdLst/>
              <a:ahLst/>
              <a:cxnLst/>
              <a:rect l="l" t="t" r="r" b="b"/>
              <a:pathLst>
                <a:path w="2232" h="656" extrusionOk="0">
                  <a:moveTo>
                    <a:pt x="423" y="1"/>
                  </a:moveTo>
                  <a:cubicBezTo>
                    <a:pt x="4" y="1"/>
                    <a:pt x="1" y="645"/>
                    <a:pt x="413" y="645"/>
                  </a:cubicBezTo>
                  <a:cubicBezTo>
                    <a:pt x="424" y="645"/>
                    <a:pt x="435" y="645"/>
                    <a:pt x="446" y="644"/>
                  </a:cubicBezTo>
                  <a:lnTo>
                    <a:pt x="446" y="656"/>
                  </a:lnTo>
                  <a:lnTo>
                    <a:pt x="2232" y="656"/>
                  </a:lnTo>
                  <a:lnTo>
                    <a:pt x="2232" y="13"/>
                  </a:lnTo>
                  <a:lnTo>
                    <a:pt x="446" y="1"/>
                  </a:lnTo>
                  <a:cubicBezTo>
                    <a:pt x="438" y="1"/>
                    <a:pt x="431" y="1"/>
                    <a:pt x="42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389;p46">
              <a:extLst>
                <a:ext uri="{FF2B5EF4-FFF2-40B4-BE49-F238E27FC236}">
                  <a16:creationId xmlns:a16="http://schemas.microsoft.com/office/drawing/2014/main" id="{FF4C80A6-4FCA-A030-66C0-A63148557B8C}"/>
                </a:ext>
              </a:extLst>
            </p:cNvPr>
            <p:cNvSpPr/>
            <p:nvPr/>
          </p:nvSpPr>
          <p:spPr>
            <a:xfrm>
              <a:off x="4249475" y="4181550"/>
              <a:ext cx="53000" cy="16400"/>
            </a:xfrm>
            <a:custGeom>
              <a:avLst/>
              <a:gdLst/>
              <a:ahLst/>
              <a:cxnLst/>
              <a:rect l="l" t="t" r="r" b="b"/>
              <a:pathLst>
                <a:path w="2120" h="656" extrusionOk="0">
                  <a:moveTo>
                    <a:pt x="334" y="1"/>
                  </a:moveTo>
                  <a:cubicBezTo>
                    <a:pt x="143" y="1"/>
                    <a:pt x="0" y="156"/>
                    <a:pt x="0" y="334"/>
                  </a:cubicBezTo>
                  <a:cubicBezTo>
                    <a:pt x="0" y="513"/>
                    <a:pt x="143" y="656"/>
                    <a:pt x="322" y="656"/>
                  </a:cubicBezTo>
                  <a:lnTo>
                    <a:pt x="2119" y="656"/>
                  </a:lnTo>
                  <a:lnTo>
                    <a:pt x="2119" y="13"/>
                  </a:lnTo>
                  <a:lnTo>
                    <a:pt x="33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390;p46">
              <a:extLst>
                <a:ext uri="{FF2B5EF4-FFF2-40B4-BE49-F238E27FC236}">
                  <a16:creationId xmlns:a16="http://schemas.microsoft.com/office/drawing/2014/main" id="{3FAC2ACE-3FAC-106A-8F7F-D6162F4935EF}"/>
                </a:ext>
              </a:extLst>
            </p:cNvPr>
            <p:cNvSpPr/>
            <p:nvPr/>
          </p:nvSpPr>
          <p:spPr>
            <a:xfrm>
              <a:off x="4249775" y="4112800"/>
              <a:ext cx="53000" cy="16400"/>
            </a:xfrm>
            <a:custGeom>
              <a:avLst/>
              <a:gdLst/>
              <a:ahLst/>
              <a:cxnLst/>
              <a:rect l="l" t="t" r="r" b="b"/>
              <a:pathLst>
                <a:path w="2120" h="656" extrusionOk="0">
                  <a:moveTo>
                    <a:pt x="322" y="1"/>
                  </a:moveTo>
                  <a:cubicBezTo>
                    <a:pt x="143" y="1"/>
                    <a:pt x="0" y="143"/>
                    <a:pt x="0" y="322"/>
                  </a:cubicBezTo>
                  <a:cubicBezTo>
                    <a:pt x="0" y="501"/>
                    <a:pt x="143" y="655"/>
                    <a:pt x="322" y="655"/>
                  </a:cubicBezTo>
                  <a:lnTo>
                    <a:pt x="2119" y="655"/>
                  </a:lnTo>
                  <a:lnTo>
                    <a:pt x="2119" y="12"/>
                  </a:lnTo>
                  <a:lnTo>
                    <a:pt x="32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391;p46">
              <a:extLst>
                <a:ext uri="{FF2B5EF4-FFF2-40B4-BE49-F238E27FC236}">
                  <a16:creationId xmlns:a16="http://schemas.microsoft.com/office/drawing/2014/main" id="{1A65F298-7883-F128-4454-B322E3474147}"/>
                </a:ext>
              </a:extLst>
            </p:cNvPr>
            <p:cNvSpPr/>
            <p:nvPr/>
          </p:nvSpPr>
          <p:spPr>
            <a:xfrm>
              <a:off x="4243100" y="4041925"/>
              <a:ext cx="55800" cy="16150"/>
            </a:xfrm>
            <a:custGeom>
              <a:avLst/>
              <a:gdLst/>
              <a:ahLst/>
              <a:cxnLst/>
              <a:rect l="l" t="t" r="r" b="b"/>
              <a:pathLst>
                <a:path w="2232" h="646" extrusionOk="0">
                  <a:moveTo>
                    <a:pt x="413" y="1"/>
                  </a:moveTo>
                  <a:cubicBezTo>
                    <a:pt x="1" y="1"/>
                    <a:pt x="4" y="645"/>
                    <a:pt x="423" y="645"/>
                  </a:cubicBezTo>
                  <a:cubicBezTo>
                    <a:pt x="431" y="645"/>
                    <a:pt x="438" y="645"/>
                    <a:pt x="446" y="645"/>
                  </a:cubicBezTo>
                  <a:lnTo>
                    <a:pt x="2232" y="645"/>
                  </a:lnTo>
                  <a:lnTo>
                    <a:pt x="2232" y="2"/>
                  </a:lnTo>
                  <a:lnTo>
                    <a:pt x="446" y="2"/>
                  </a:lnTo>
                  <a:cubicBezTo>
                    <a:pt x="434" y="1"/>
                    <a:pt x="423" y="1"/>
                    <a:pt x="41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392;p46">
              <a:extLst>
                <a:ext uri="{FF2B5EF4-FFF2-40B4-BE49-F238E27FC236}">
                  <a16:creationId xmlns:a16="http://schemas.microsoft.com/office/drawing/2014/main" id="{3C5B11FE-2E78-F766-88CC-71748CBCDDB4}"/>
                </a:ext>
              </a:extLst>
            </p:cNvPr>
            <p:cNvSpPr/>
            <p:nvPr/>
          </p:nvSpPr>
          <p:spPr>
            <a:xfrm>
              <a:off x="4243475" y="3972875"/>
              <a:ext cx="55725" cy="16150"/>
            </a:xfrm>
            <a:custGeom>
              <a:avLst/>
              <a:gdLst/>
              <a:ahLst/>
              <a:cxnLst/>
              <a:rect l="l" t="t" r="r" b="b"/>
              <a:pathLst>
                <a:path w="2229" h="646" extrusionOk="0">
                  <a:moveTo>
                    <a:pt x="410" y="0"/>
                  </a:moveTo>
                  <a:cubicBezTo>
                    <a:pt x="1" y="0"/>
                    <a:pt x="1" y="646"/>
                    <a:pt x="410" y="646"/>
                  </a:cubicBezTo>
                  <a:cubicBezTo>
                    <a:pt x="421" y="646"/>
                    <a:pt x="432" y="645"/>
                    <a:pt x="443" y="645"/>
                  </a:cubicBezTo>
                  <a:lnTo>
                    <a:pt x="2229" y="645"/>
                  </a:lnTo>
                  <a:lnTo>
                    <a:pt x="2229" y="2"/>
                  </a:lnTo>
                  <a:lnTo>
                    <a:pt x="443" y="2"/>
                  </a:lnTo>
                  <a:cubicBezTo>
                    <a:pt x="432" y="1"/>
                    <a:pt x="421" y="0"/>
                    <a:pt x="41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393;p46">
              <a:extLst>
                <a:ext uri="{FF2B5EF4-FFF2-40B4-BE49-F238E27FC236}">
                  <a16:creationId xmlns:a16="http://schemas.microsoft.com/office/drawing/2014/main" id="{9DC82D85-A295-85CA-F70E-B16132A40785}"/>
                </a:ext>
              </a:extLst>
            </p:cNvPr>
            <p:cNvSpPr/>
            <p:nvPr/>
          </p:nvSpPr>
          <p:spPr>
            <a:xfrm>
              <a:off x="4243700" y="3903825"/>
              <a:ext cx="56100" cy="16425"/>
            </a:xfrm>
            <a:custGeom>
              <a:avLst/>
              <a:gdLst/>
              <a:ahLst/>
              <a:cxnLst/>
              <a:rect l="l" t="t" r="r" b="b"/>
              <a:pathLst>
                <a:path w="2244" h="657" extrusionOk="0">
                  <a:moveTo>
                    <a:pt x="435" y="1"/>
                  </a:moveTo>
                  <a:cubicBezTo>
                    <a:pt x="1" y="1"/>
                    <a:pt x="1" y="657"/>
                    <a:pt x="435" y="657"/>
                  </a:cubicBezTo>
                  <a:cubicBezTo>
                    <a:pt x="442" y="657"/>
                    <a:pt x="450" y="657"/>
                    <a:pt x="457" y="656"/>
                  </a:cubicBezTo>
                  <a:lnTo>
                    <a:pt x="2243" y="656"/>
                  </a:lnTo>
                  <a:lnTo>
                    <a:pt x="2243" y="1"/>
                  </a:lnTo>
                  <a:lnTo>
                    <a:pt x="457" y="1"/>
                  </a:lnTo>
                  <a:cubicBezTo>
                    <a:pt x="450" y="1"/>
                    <a:pt x="442" y="1"/>
                    <a:pt x="43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394;p46">
              <a:extLst>
                <a:ext uri="{FF2B5EF4-FFF2-40B4-BE49-F238E27FC236}">
                  <a16:creationId xmlns:a16="http://schemas.microsoft.com/office/drawing/2014/main" id="{E5B69AE6-95F2-33AB-F6BC-72012DF84EA0}"/>
                </a:ext>
              </a:extLst>
            </p:cNvPr>
            <p:cNvSpPr/>
            <p:nvPr/>
          </p:nvSpPr>
          <p:spPr>
            <a:xfrm>
              <a:off x="4244075" y="3835050"/>
              <a:ext cx="56025" cy="16175"/>
            </a:xfrm>
            <a:custGeom>
              <a:avLst/>
              <a:gdLst/>
              <a:ahLst/>
              <a:cxnLst/>
              <a:rect l="l" t="t" r="r" b="b"/>
              <a:pathLst>
                <a:path w="2241" h="647" extrusionOk="0">
                  <a:moveTo>
                    <a:pt x="410" y="1"/>
                  </a:moveTo>
                  <a:cubicBezTo>
                    <a:pt x="1" y="1"/>
                    <a:pt x="1" y="646"/>
                    <a:pt x="410" y="646"/>
                  </a:cubicBezTo>
                  <a:cubicBezTo>
                    <a:pt x="421" y="646"/>
                    <a:pt x="431" y="646"/>
                    <a:pt x="442" y="645"/>
                  </a:cubicBezTo>
                  <a:lnTo>
                    <a:pt x="2240" y="645"/>
                  </a:lnTo>
                  <a:lnTo>
                    <a:pt x="2240" y="2"/>
                  </a:lnTo>
                  <a:lnTo>
                    <a:pt x="442" y="2"/>
                  </a:lnTo>
                  <a:cubicBezTo>
                    <a:pt x="431" y="1"/>
                    <a:pt x="421" y="1"/>
                    <a:pt x="41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395;p46">
              <a:extLst>
                <a:ext uri="{FF2B5EF4-FFF2-40B4-BE49-F238E27FC236}">
                  <a16:creationId xmlns:a16="http://schemas.microsoft.com/office/drawing/2014/main" id="{9980ED15-8D8B-C4D7-B45A-D81CC0A39D2A}"/>
                </a:ext>
              </a:extLst>
            </p:cNvPr>
            <p:cNvSpPr/>
            <p:nvPr/>
          </p:nvSpPr>
          <p:spPr>
            <a:xfrm>
              <a:off x="4244700" y="3766325"/>
              <a:ext cx="55400" cy="16100"/>
            </a:xfrm>
            <a:custGeom>
              <a:avLst/>
              <a:gdLst/>
              <a:ahLst/>
              <a:cxnLst/>
              <a:rect l="l" t="t" r="r" b="b"/>
              <a:pathLst>
                <a:path w="2216" h="644" extrusionOk="0">
                  <a:moveTo>
                    <a:pt x="429" y="1"/>
                  </a:moveTo>
                  <a:cubicBezTo>
                    <a:pt x="1" y="1"/>
                    <a:pt x="1" y="644"/>
                    <a:pt x="429" y="644"/>
                  </a:cubicBezTo>
                  <a:lnTo>
                    <a:pt x="429" y="632"/>
                  </a:lnTo>
                  <a:lnTo>
                    <a:pt x="2215" y="644"/>
                  </a:lnTo>
                  <a:lnTo>
                    <a:pt x="2215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396;p46">
              <a:extLst>
                <a:ext uri="{FF2B5EF4-FFF2-40B4-BE49-F238E27FC236}">
                  <a16:creationId xmlns:a16="http://schemas.microsoft.com/office/drawing/2014/main" id="{13F6943F-AE97-6FE2-F806-1C0515CC10EB}"/>
                </a:ext>
              </a:extLst>
            </p:cNvPr>
            <p:cNvSpPr/>
            <p:nvPr/>
          </p:nvSpPr>
          <p:spPr>
            <a:xfrm>
              <a:off x="4245000" y="3696975"/>
              <a:ext cx="55700" cy="16400"/>
            </a:xfrm>
            <a:custGeom>
              <a:avLst/>
              <a:gdLst/>
              <a:ahLst/>
              <a:cxnLst/>
              <a:rect l="l" t="t" r="r" b="b"/>
              <a:pathLst>
                <a:path w="2228" h="656" extrusionOk="0">
                  <a:moveTo>
                    <a:pt x="441" y="1"/>
                  </a:moveTo>
                  <a:cubicBezTo>
                    <a:pt x="1" y="1"/>
                    <a:pt x="1" y="643"/>
                    <a:pt x="441" y="643"/>
                  </a:cubicBezTo>
                  <a:lnTo>
                    <a:pt x="429" y="655"/>
                  </a:lnTo>
                  <a:lnTo>
                    <a:pt x="2227" y="655"/>
                  </a:lnTo>
                  <a:lnTo>
                    <a:pt x="2227" y="12"/>
                  </a:lnTo>
                  <a:lnTo>
                    <a:pt x="44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397;p46">
              <a:extLst>
                <a:ext uri="{FF2B5EF4-FFF2-40B4-BE49-F238E27FC236}">
                  <a16:creationId xmlns:a16="http://schemas.microsoft.com/office/drawing/2014/main" id="{79177F72-0D66-C0AE-AADC-93C2EBF705BF}"/>
                </a:ext>
              </a:extLst>
            </p:cNvPr>
            <p:cNvSpPr/>
            <p:nvPr/>
          </p:nvSpPr>
          <p:spPr>
            <a:xfrm>
              <a:off x="4244675" y="3628175"/>
              <a:ext cx="56300" cy="16450"/>
            </a:xfrm>
            <a:custGeom>
              <a:avLst/>
              <a:gdLst/>
              <a:ahLst/>
              <a:cxnLst/>
              <a:rect l="l" t="t" r="r" b="b"/>
              <a:pathLst>
                <a:path w="2252" h="658" extrusionOk="0">
                  <a:moveTo>
                    <a:pt x="421" y="1"/>
                  </a:moveTo>
                  <a:cubicBezTo>
                    <a:pt x="1" y="1"/>
                    <a:pt x="1" y="646"/>
                    <a:pt x="421" y="646"/>
                  </a:cubicBezTo>
                  <a:cubicBezTo>
                    <a:pt x="432" y="646"/>
                    <a:pt x="443" y="646"/>
                    <a:pt x="454" y="645"/>
                  </a:cubicBezTo>
                  <a:lnTo>
                    <a:pt x="2252" y="657"/>
                  </a:lnTo>
                  <a:lnTo>
                    <a:pt x="2252" y="14"/>
                  </a:lnTo>
                  <a:lnTo>
                    <a:pt x="454" y="2"/>
                  </a:lnTo>
                  <a:cubicBezTo>
                    <a:pt x="443" y="1"/>
                    <a:pt x="432" y="1"/>
                    <a:pt x="42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398;p46">
              <a:extLst>
                <a:ext uri="{FF2B5EF4-FFF2-40B4-BE49-F238E27FC236}">
                  <a16:creationId xmlns:a16="http://schemas.microsoft.com/office/drawing/2014/main" id="{16B37C3C-AA1E-8037-4C90-6B422BD1544B}"/>
                </a:ext>
              </a:extLst>
            </p:cNvPr>
            <p:cNvSpPr/>
            <p:nvPr/>
          </p:nvSpPr>
          <p:spPr>
            <a:xfrm>
              <a:off x="4246500" y="3559450"/>
              <a:ext cx="54475" cy="16100"/>
            </a:xfrm>
            <a:custGeom>
              <a:avLst/>
              <a:gdLst/>
              <a:ahLst/>
              <a:cxnLst/>
              <a:rect l="l" t="t" r="r" b="b"/>
              <a:pathLst>
                <a:path w="2179" h="644" extrusionOk="0">
                  <a:moveTo>
                    <a:pt x="393" y="1"/>
                  </a:moveTo>
                  <a:cubicBezTo>
                    <a:pt x="0" y="25"/>
                    <a:pt x="0" y="620"/>
                    <a:pt x="393" y="644"/>
                  </a:cubicBezTo>
                  <a:lnTo>
                    <a:pt x="393" y="632"/>
                  </a:lnTo>
                  <a:lnTo>
                    <a:pt x="2179" y="644"/>
                  </a:lnTo>
                  <a:lnTo>
                    <a:pt x="2179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399;p46">
              <a:extLst>
                <a:ext uri="{FF2B5EF4-FFF2-40B4-BE49-F238E27FC236}">
                  <a16:creationId xmlns:a16="http://schemas.microsoft.com/office/drawing/2014/main" id="{51E4304C-0775-2DA7-BE1F-01508FB93F1C}"/>
                </a:ext>
              </a:extLst>
            </p:cNvPr>
            <p:cNvSpPr/>
            <p:nvPr/>
          </p:nvSpPr>
          <p:spPr>
            <a:xfrm>
              <a:off x="4246800" y="3490100"/>
              <a:ext cx="54775" cy="16400"/>
            </a:xfrm>
            <a:custGeom>
              <a:avLst/>
              <a:gdLst/>
              <a:ahLst/>
              <a:cxnLst/>
              <a:rect l="l" t="t" r="r" b="b"/>
              <a:pathLst>
                <a:path w="2191" h="656" extrusionOk="0">
                  <a:moveTo>
                    <a:pt x="405" y="1"/>
                  </a:moveTo>
                  <a:cubicBezTo>
                    <a:pt x="0" y="25"/>
                    <a:pt x="0" y="620"/>
                    <a:pt x="405" y="644"/>
                  </a:cubicBezTo>
                  <a:lnTo>
                    <a:pt x="393" y="656"/>
                  </a:lnTo>
                  <a:lnTo>
                    <a:pt x="2191" y="656"/>
                  </a:lnTo>
                  <a:lnTo>
                    <a:pt x="2191" y="13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400;p46">
              <a:extLst>
                <a:ext uri="{FF2B5EF4-FFF2-40B4-BE49-F238E27FC236}">
                  <a16:creationId xmlns:a16="http://schemas.microsoft.com/office/drawing/2014/main" id="{B99EE97E-7216-3CFD-31AA-D9FDC9B6064D}"/>
                </a:ext>
              </a:extLst>
            </p:cNvPr>
            <p:cNvSpPr/>
            <p:nvPr/>
          </p:nvSpPr>
          <p:spPr>
            <a:xfrm>
              <a:off x="4246500" y="3421650"/>
              <a:ext cx="55075" cy="16100"/>
            </a:xfrm>
            <a:custGeom>
              <a:avLst/>
              <a:gdLst/>
              <a:ahLst/>
              <a:cxnLst/>
              <a:rect l="l" t="t" r="r" b="b"/>
              <a:pathLst>
                <a:path w="2203" h="644" extrusionOk="0">
                  <a:moveTo>
                    <a:pt x="405" y="0"/>
                  </a:moveTo>
                  <a:cubicBezTo>
                    <a:pt x="0" y="24"/>
                    <a:pt x="0" y="607"/>
                    <a:pt x="405" y="643"/>
                  </a:cubicBezTo>
                  <a:lnTo>
                    <a:pt x="405" y="631"/>
                  </a:lnTo>
                  <a:lnTo>
                    <a:pt x="2203" y="643"/>
                  </a:lnTo>
                  <a:lnTo>
                    <a:pt x="220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401;p46">
              <a:extLst>
                <a:ext uri="{FF2B5EF4-FFF2-40B4-BE49-F238E27FC236}">
                  <a16:creationId xmlns:a16="http://schemas.microsoft.com/office/drawing/2014/main" id="{50CB214E-2E3F-83FB-B504-D031F5E0562B}"/>
                </a:ext>
              </a:extLst>
            </p:cNvPr>
            <p:cNvSpPr/>
            <p:nvPr/>
          </p:nvSpPr>
          <p:spPr>
            <a:xfrm>
              <a:off x="4054200" y="2615900"/>
              <a:ext cx="250050" cy="2236300"/>
            </a:xfrm>
            <a:custGeom>
              <a:avLst/>
              <a:gdLst/>
              <a:ahLst/>
              <a:cxnLst/>
              <a:rect l="l" t="t" r="r" b="b"/>
              <a:pathLst>
                <a:path w="10002" h="89452" fill="none" extrusionOk="0">
                  <a:moveTo>
                    <a:pt x="9466" y="60"/>
                  </a:moveTo>
                  <a:lnTo>
                    <a:pt x="691" y="0"/>
                  </a:lnTo>
                  <a:cubicBezTo>
                    <a:pt x="394" y="0"/>
                    <a:pt x="144" y="238"/>
                    <a:pt x="144" y="536"/>
                  </a:cubicBezTo>
                  <a:lnTo>
                    <a:pt x="1" y="88856"/>
                  </a:lnTo>
                  <a:cubicBezTo>
                    <a:pt x="1" y="89154"/>
                    <a:pt x="239" y="89392"/>
                    <a:pt x="536" y="89404"/>
                  </a:cubicBezTo>
                  <a:lnTo>
                    <a:pt x="9311" y="89452"/>
                  </a:lnTo>
                  <a:cubicBezTo>
                    <a:pt x="9609" y="89452"/>
                    <a:pt x="9847" y="89213"/>
                    <a:pt x="9859" y="88916"/>
                  </a:cubicBezTo>
                  <a:lnTo>
                    <a:pt x="10002" y="595"/>
                  </a:lnTo>
                  <a:cubicBezTo>
                    <a:pt x="10002" y="298"/>
                    <a:pt x="9764" y="60"/>
                    <a:pt x="9466" y="60"/>
                  </a:cubicBezTo>
                  <a:close/>
                  <a:moveTo>
                    <a:pt x="2191" y="3929"/>
                  </a:moveTo>
                  <a:cubicBezTo>
                    <a:pt x="1441" y="3929"/>
                    <a:pt x="1060" y="3024"/>
                    <a:pt x="1596" y="2489"/>
                  </a:cubicBezTo>
                  <a:cubicBezTo>
                    <a:pt x="2120" y="1965"/>
                    <a:pt x="3037" y="2334"/>
                    <a:pt x="3037" y="3084"/>
                  </a:cubicBezTo>
                  <a:cubicBezTo>
                    <a:pt x="3037" y="3548"/>
                    <a:pt x="2656" y="3929"/>
                    <a:pt x="2191" y="3929"/>
                  </a:cubicBezTo>
                  <a:close/>
                </a:path>
              </a:pathLst>
            </a:custGeom>
            <a:noFill/>
            <a:ln w="65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5" name="Google Shape;347;p46">
            <a:extLst>
              <a:ext uri="{FF2B5EF4-FFF2-40B4-BE49-F238E27FC236}">
                <a16:creationId xmlns:a16="http://schemas.microsoft.com/office/drawing/2014/main" id="{6FE3CF17-784C-0148-BAB8-4B3B3E36C400}"/>
              </a:ext>
            </a:extLst>
          </p:cNvPr>
          <p:cNvGrpSpPr/>
          <p:nvPr/>
        </p:nvGrpSpPr>
        <p:grpSpPr>
          <a:xfrm rot="1945778">
            <a:off x="11233919" y="5254778"/>
            <a:ext cx="1453167" cy="1855412"/>
            <a:chOff x="6662225" y="1139925"/>
            <a:chExt cx="1453178" cy="1855427"/>
          </a:xfrm>
        </p:grpSpPr>
        <p:sp>
          <p:nvSpPr>
            <p:cNvPr id="76" name="Google Shape;348;p46">
              <a:extLst>
                <a:ext uri="{FF2B5EF4-FFF2-40B4-BE49-F238E27FC236}">
                  <a16:creationId xmlns:a16="http://schemas.microsoft.com/office/drawing/2014/main" id="{D1BED1B0-2524-414C-6FA0-B2399BB90331}"/>
                </a:ext>
              </a:extLst>
            </p:cNvPr>
            <p:cNvSpPr/>
            <p:nvPr/>
          </p:nvSpPr>
          <p:spPr>
            <a:xfrm>
              <a:off x="6662225" y="1142527"/>
              <a:ext cx="1451177" cy="1852825"/>
            </a:xfrm>
            <a:custGeom>
              <a:avLst/>
              <a:gdLst/>
              <a:ahLst/>
              <a:cxnLst/>
              <a:rect l="l" t="t" r="r" b="b"/>
              <a:pathLst>
                <a:path w="43494" h="55532" extrusionOk="0">
                  <a:moveTo>
                    <a:pt x="38277" y="1"/>
                  </a:moveTo>
                  <a:cubicBezTo>
                    <a:pt x="38226" y="1"/>
                    <a:pt x="38175" y="2"/>
                    <a:pt x="38124" y="6"/>
                  </a:cubicBezTo>
                  <a:lnTo>
                    <a:pt x="21241" y="994"/>
                  </a:lnTo>
                  <a:lnTo>
                    <a:pt x="4358" y="1982"/>
                  </a:lnTo>
                  <a:lnTo>
                    <a:pt x="4310" y="1982"/>
                  </a:lnTo>
                  <a:cubicBezTo>
                    <a:pt x="1869" y="2137"/>
                    <a:pt x="0" y="3518"/>
                    <a:pt x="143" y="5792"/>
                  </a:cubicBezTo>
                  <a:lnTo>
                    <a:pt x="655" y="14519"/>
                  </a:lnTo>
                  <a:lnTo>
                    <a:pt x="1179" y="23258"/>
                  </a:lnTo>
                  <a:cubicBezTo>
                    <a:pt x="1179" y="23282"/>
                    <a:pt x="1191" y="23306"/>
                    <a:pt x="1191" y="23330"/>
                  </a:cubicBezTo>
                  <a:cubicBezTo>
                    <a:pt x="1203" y="23354"/>
                    <a:pt x="2084" y="37843"/>
                    <a:pt x="2084" y="37843"/>
                  </a:cubicBezTo>
                  <a:lnTo>
                    <a:pt x="2929" y="52286"/>
                  </a:lnTo>
                  <a:cubicBezTo>
                    <a:pt x="3032" y="54118"/>
                    <a:pt x="4544" y="55531"/>
                    <a:pt x="6354" y="55531"/>
                  </a:cubicBezTo>
                  <a:cubicBezTo>
                    <a:pt x="6426" y="55531"/>
                    <a:pt x="6499" y="55529"/>
                    <a:pt x="6572" y="55524"/>
                  </a:cubicBezTo>
                  <a:lnTo>
                    <a:pt x="22467" y="54607"/>
                  </a:lnTo>
                  <a:lnTo>
                    <a:pt x="38350" y="53667"/>
                  </a:lnTo>
                  <a:cubicBezTo>
                    <a:pt x="40660" y="53524"/>
                    <a:pt x="42101" y="51833"/>
                    <a:pt x="42565" y="51309"/>
                  </a:cubicBezTo>
                  <a:cubicBezTo>
                    <a:pt x="43184" y="50631"/>
                    <a:pt x="43494" y="49726"/>
                    <a:pt x="43434" y="48809"/>
                  </a:cubicBezTo>
                  <a:lnTo>
                    <a:pt x="42077" y="25568"/>
                  </a:lnTo>
                  <a:lnTo>
                    <a:pt x="40719" y="2315"/>
                  </a:lnTo>
                  <a:cubicBezTo>
                    <a:pt x="40639" y="1009"/>
                    <a:pt x="39567" y="1"/>
                    <a:pt x="38277" y="1"/>
                  </a:cubicBezTo>
                  <a:close/>
                </a:path>
              </a:pathLst>
            </a:custGeom>
            <a:solidFill>
              <a:schemeClr val="dk1"/>
            </a:solidFill>
            <a:ln w="53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95250" dir="30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349;p46">
              <a:extLst>
                <a:ext uri="{FF2B5EF4-FFF2-40B4-BE49-F238E27FC236}">
                  <a16:creationId xmlns:a16="http://schemas.microsoft.com/office/drawing/2014/main" id="{417F8571-E39E-82AE-37E6-00431C933776}"/>
                </a:ext>
              </a:extLst>
            </p:cNvPr>
            <p:cNvSpPr/>
            <p:nvPr/>
          </p:nvSpPr>
          <p:spPr>
            <a:xfrm>
              <a:off x="6727753" y="1142528"/>
              <a:ext cx="1387650" cy="1813054"/>
            </a:xfrm>
            <a:custGeom>
              <a:avLst/>
              <a:gdLst/>
              <a:ahLst/>
              <a:cxnLst/>
              <a:rect l="l" t="t" r="r" b="b"/>
              <a:pathLst>
                <a:path w="41590" h="54340" extrusionOk="0">
                  <a:moveTo>
                    <a:pt x="36313" y="1"/>
                  </a:moveTo>
                  <a:cubicBezTo>
                    <a:pt x="36262" y="1"/>
                    <a:pt x="36211" y="2"/>
                    <a:pt x="36160" y="6"/>
                  </a:cubicBezTo>
                  <a:lnTo>
                    <a:pt x="2394" y="1982"/>
                  </a:lnTo>
                  <a:cubicBezTo>
                    <a:pt x="1036" y="2065"/>
                    <a:pt x="1" y="3220"/>
                    <a:pt x="72" y="4589"/>
                  </a:cubicBezTo>
                  <a:lnTo>
                    <a:pt x="2787" y="51083"/>
                  </a:lnTo>
                  <a:cubicBezTo>
                    <a:pt x="2890" y="52922"/>
                    <a:pt x="4424" y="54339"/>
                    <a:pt x="6244" y="54339"/>
                  </a:cubicBezTo>
                  <a:cubicBezTo>
                    <a:pt x="6310" y="54339"/>
                    <a:pt x="6376" y="54337"/>
                    <a:pt x="6442" y="54334"/>
                  </a:cubicBezTo>
                  <a:lnTo>
                    <a:pt x="38232" y="52464"/>
                  </a:lnTo>
                  <a:cubicBezTo>
                    <a:pt x="40137" y="52357"/>
                    <a:pt x="41589" y="50714"/>
                    <a:pt x="41470" y="48809"/>
                  </a:cubicBezTo>
                  <a:lnTo>
                    <a:pt x="38755" y="2315"/>
                  </a:lnTo>
                  <a:cubicBezTo>
                    <a:pt x="38675" y="1009"/>
                    <a:pt x="37603" y="1"/>
                    <a:pt x="36313" y="1"/>
                  </a:cubicBezTo>
                  <a:close/>
                </a:path>
              </a:pathLst>
            </a:custGeom>
            <a:solidFill>
              <a:schemeClr val="lt1"/>
            </a:solidFill>
            <a:ln w="190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350;p46">
              <a:extLst>
                <a:ext uri="{FF2B5EF4-FFF2-40B4-BE49-F238E27FC236}">
                  <a16:creationId xmlns:a16="http://schemas.microsoft.com/office/drawing/2014/main" id="{198D74A3-D83F-C9C3-3A4C-90373D032D8D}"/>
                </a:ext>
              </a:extLst>
            </p:cNvPr>
            <p:cNvSpPr/>
            <p:nvPr/>
          </p:nvSpPr>
          <p:spPr>
            <a:xfrm>
              <a:off x="6725784" y="1139925"/>
              <a:ext cx="1332398" cy="826718"/>
            </a:xfrm>
            <a:custGeom>
              <a:avLst/>
              <a:gdLst/>
              <a:ahLst/>
              <a:cxnLst/>
              <a:rect l="l" t="t" r="r" b="b"/>
              <a:pathLst>
                <a:path w="39934" h="24778" fill="none" extrusionOk="0">
                  <a:moveTo>
                    <a:pt x="39791" y="19860"/>
                  </a:moveTo>
                  <a:cubicBezTo>
                    <a:pt x="39934" y="22515"/>
                    <a:pt x="1262" y="24777"/>
                    <a:pt x="1107" y="22122"/>
                  </a:cubicBezTo>
                  <a:lnTo>
                    <a:pt x="83" y="4667"/>
                  </a:lnTo>
                  <a:cubicBezTo>
                    <a:pt x="0" y="3310"/>
                    <a:pt x="1036" y="2143"/>
                    <a:pt x="2405" y="2060"/>
                  </a:cubicBezTo>
                  <a:lnTo>
                    <a:pt x="36171" y="84"/>
                  </a:lnTo>
                  <a:cubicBezTo>
                    <a:pt x="37517" y="0"/>
                    <a:pt x="38683" y="1036"/>
                    <a:pt x="38767" y="2393"/>
                  </a:cubicBezTo>
                  <a:close/>
                </a:path>
              </a:pathLst>
            </a:custGeom>
            <a:noFill/>
            <a:ln w="62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351;p46">
              <a:extLst>
                <a:ext uri="{FF2B5EF4-FFF2-40B4-BE49-F238E27FC236}">
                  <a16:creationId xmlns:a16="http://schemas.microsoft.com/office/drawing/2014/main" id="{1120B245-00FC-FF6E-779F-84107E36EF6C}"/>
                </a:ext>
              </a:extLst>
            </p:cNvPr>
            <p:cNvSpPr/>
            <p:nvPr/>
          </p:nvSpPr>
          <p:spPr>
            <a:xfrm>
              <a:off x="6778599" y="1189404"/>
              <a:ext cx="1218023" cy="606075"/>
            </a:xfrm>
            <a:custGeom>
              <a:avLst/>
              <a:gdLst/>
              <a:ahLst/>
              <a:cxnLst/>
              <a:rect l="l" t="t" r="r" b="b"/>
              <a:pathLst>
                <a:path w="36506" h="18165" extrusionOk="0">
                  <a:moveTo>
                    <a:pt x="33478" y="0"/>
                  </a:moveTo>
                  <a:cubicBezTo>
                    <a:pt x="33428" y="0"/>
                    <a:pt x="33377" y="2"/>
                    <a:pt x="33326" y="5"/>
                  </a:cubicBezTo>
                  <a:lnTo>
                    <a:pt x="2203" y="1827"/>
                  </a:lnTo>
                  <a:cubicBezTo>
                    <a:pt x="953" y="1899"/>
                    <a:pt x="1" y="2970"/>
                    <a:pt x="72" y="4220"/>
                  </a:cubicBezTo>
                  <a:lnTo>
                    <a:pt x="822" y="16972"/>
                  </a:lnTo>
                  <a:cubicBezTo>
                    <a:pt x="857" y="17641"/>
                    <a:pt x="1416" y="18164"/>
                    <a:pt x="2089" y="18164"/>
                  </a:cubicBezTo>
                  <a:cubicBezTo>
                    <a:pt x="2111" y="18164"/>
                    <a:pt x="2133" y="18164"/>
                    <a:pt x="2156" y="18162"/>
                  </a:cubicBezTo>
                  <a:lnTo>
                    <a:pt x="35279" y="16210"/>
                  </a:lnTo>
                  <a:cubicBezTo>
                    <a:pt x="35981" y="16174"/>
                    <a:pt x="36505" y="15567"/>
                    <a:pt x="36469" y="14876"/>
                  </a:cubicBezTo>
                  <a:lnTo>
                    <a:pt x="35731" y="2137"/>
                  </a:lnTo>
                  <a:cubicBezTo>
                    <a:pt x="35663" y="926"/>
                    <a:pt x="34663" y="0"/>
                    <a:pt x="33478" y="0"/>
                  </a:cubicBez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352;p46">
              <a:extLst>
                <a:ext uri="{FF2B5EF4-FFF2-40B4-BE49-F238E27FC236}">
                  <a16:creationId xmlns:a16="http://schemas.microsoft.com/office/drawing/2014/main" id="{AE470CED-5659-22B2-8AC4-8092BA8475C2}"/>
                </a:ext>
              </a:extLst>
            </p:cNvPr>
            <p:cNvSpPr/>
            <p:nvPr/>
          </p:nvSpPr>
          <p:spPr>
            <a:xfrm>
              <a:off x="6895373" y="2043991"/>
              <a:ext cx="174833" cy="173698"/>
            </a:xfrm>
            <a:custGeom>
              <a:avLst/>
              <a:gdLst/>
              <a:ahLst/>
              <a:cxnLst/>
              <a:rect l="l" t="t" r="r" b="b"/>
              <a:pathLst>
                <a:path w="5240" h="5206" extrusionOk="0">
                  <a:moveTo>
                    <a:pt x="4435" y="0"/>
                  </a:moveTo>
                  <a:cubicBezTo>
                    <a:pt x="4422" y="0"/>
                    <a:pt x="4408" y="1"/>
                    <a:pt x="4394" y="2"/>
                  </a:cubicBezTo>
                  <a:lnTo>
                    <a:pt x="537" y="240"/>
                  </a:lnTo>
                  <a:cubicBezTo>
                    <a:pt x="227" y="264"/>
                    <a:pt x="1" y="526"/>
                    <a:pt x="25" y="823"/>
                  </a:cubicBezTo>
                  <a:lnTo>
                    <a:pt x="263" y="4681"/>
                  </a:lnTo>
                  <a:cubicBezTo>
                    <a:pt x="275" y="4983"/>
                    <a:pt x="524" y="5205"/>
                    <a:pt x="823" y="5205"/>
                  </a:cubicBezTo>
                  <a:cubicBezTo>
                    <a:pt x="831" y="5205"/>
                    <a:pt x="839" y="5205"/>
                    <a:pt x="846" y="5205"/>
                  </a:cubicBezTo>
                  <a:lnTo>
                    <a:pt x="4704" y="4967"/>
                  </a:lnTo>
                  <a:cubicBezTo>
                    <a:pt x="5002" y="4943"/>
                    <a:pt x="5240" y="4681"/>
                    <a:pt x="5216" y="4371"/>
                  </a:cubicBezTo>
                  <a:lnTo>
                    <a:pt x="4978" y="526"/>
                  </a:lnTo>
                  <a:cubicBezTo>
                    <a:pt x="4955" y="230"/>
                    <a:pt x="4716" y="0"/>
                    <a:pt x="4435" y="0"/>
                  </a:cubicBezTo>
                  <a:close/>
                </a:path>
              </a:pathLst>
            </a:custGeom>
            <a:solidFill>
              <a:schemeClr val="lt2"/>
            </a:solidFill>
            <a:ln w="62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353;p46">
              <a:extLst>
                <a:ext uri="{FF2B5EF4-FFF2-40B4-BE49-F238E27FC236}">
                  <a16:creationId xmlns:a16="http://schemas.microsoft.com/office/drawing/2014/main" id="{3246D970-A033-E2BD-BDA3-0AE5ACC074FF}"/>
                </a:ext>
              </a:extLst>
            </p:cNvPr>
            <p:cNvSpPr/>
            <p:nvPr/>
          </p:nvSpPr>
          <p:spPr>
            <a:xfrm>
              <a:off x="6909286" y="2265295"/>
              <a:ext cx="174432" cy="173631"/>
            </a:xfrm>
            <a:custGeom>
              <a:avLst/>
              <a:gdLst/>
              <a:ahLst/>
              <a:cxnLst/>
              <a:rect l="l" t="t" r="r" b="b"/>
              <a:pathLst>
                <a:path w="5228" h="5204" extrusionOk="0">
                  <a:moveTo>
                    <a:pt x="4406" y="0"/>
                  </a:moveTo>
                  <a:cubicBezTo>
                    <a:pt x="4398" y="0"/>
                    <a:pt x="4390" y="0"/>
                    <a:pt x="4382" y="1"/>
                  </a:cubicBezTo>
                  <a:lnTo>
                    <a:pt x="536" y="239"/>
                  </a:lnTo>
                  <a:cubicBezTo>
                    <a:pt x="227" y="262"/>
                    <a:pt x="1" y="524"/>
                    <a:pt x="13" y="834"/>
                  </a:cubicBezTo>
                  <a:lnTo>
                    <a:pt x="251" y="4680"/>
                  </a:lnTo>
                  <a:cubicBezTo>
                    <a:pt x="274" y="4981"/>
                    <a:pt x="523" y="5204"/>
                    <a:pt x="812" y="5204"/>
                  </a:cubicBezTo>
                  <a:cubicBezTo>
                    <a:pt x="819" y="5204"/>
                    <a:pt x="827" y="5204"/>
                    <a:pt x="834" y="5204"/>
                  </a:cubicBezTo>
                  <a:lnTo>
                    <a:pt x="4692" y="4965"/>
                  </a:lnTo>
                  <a:cubicBezTo>
                    <a:pt x="5001" y="4942"/>
                    <a:pt x="5228" y="4680"/>
                    <a:pt x="5216" y="4370"/>
                  </a:cubicBezTo>
                  <a:lnTo>
                    <a:pt x="4978" y="524"/>
                  </a:lnTo>
                  <a:cubicBezTo>
                    <a:pt x="4954" y="223"/>
                    <a:pt x="4705" y="0"/>
                    <a:pt x="4406" y="0"/>
                  </a:cubicBezTo>
                  <a:close/>
                </a:path>
              </a:pathLst>
            </a:custGeom>
            <a:solidFill>
              <a:schemeClr val="lt2"/>
            </a:solidFill>
            <a:ln w="62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354;p46">
              <a:extLst>
                <a:ext uri="{FF2B5EF4-FFF2-40B4-BE49-F238E27FC236}">
                  <a16:creationId xmlns:a16="http://schemas.microsoft.com/office/drawing/2014/main" id="{BD0D8BF0-7F16-7A21-036B-51062DD35E3F}"/>
                </a:ext>
              </a:extLst>
            </p:cNvPr>
            <p:cNvSpPr/>
            <p:nvPr/>
          </p:nvSpPr>
          <p:spPr>
            <a:xfrm>
              <a:off x="6922798" y="2486899"/>
              <a:ext cx="174833" cy="173331"/>
            </a:xfrm>
            <a:custGeom>
              <a:avLst/>
              <a:gdLst/>
              <a:ahLst/>
              <a:cxnLst/>
              <a:rect l="l" t="t" r="r" b="b"/>
              <a:pathLst>
                <a:path w="5240" h="5195" extrusionOk="0">
                  <a:moveTo>
                    <a:pt x="4439" y="0"/>
                  </a:moveTo>
                  <a:cubicBezTo>
                    <a:pt x="4424" y="0"/>
                    <a:pt x="4409" y="1"/>
                    <a:pt x="4394" y="2"/>
                  </a:cubicBezTo>
                  <a:lnTo>
                    <a:pt x="536" y="240"/>
                  </a:lnTo>
                  <a:cubicBezTo>
                    <a:pt x="239" y="252"/>
                    <a:pt x="1" y="514"/>
                    <a:pt x="24" y="824"/>
                  </a:cubicBezTo>
                  <a:lnTo>
                    <a:pt x="262" y="4681"/>
                  </a:lnTo>
                  <a:cubicBezTo>
                    <a:pt x="274" y="4965"/>
                    <a:pt x="513" y="5195"/>
                    <a:pt x="803" y="5195"/>
                  </a:cubicBezTo>
                  <a:cubicBezTo>
                    <a:pt x="817" y="5195"/>
                    <a:pt x="832" y="5194"/>
                    <a:pt x="846" y="5193"/>
                  </a:cubicBezTo>
                  <a:lnTo>
                    <a:pt x="4703" y="4955"/>
                  </a:lnTo>
                  <a:cubicBezTo>
                    <a:pt x="5001" y="4931"/>
                    <a:pt x="5239" y="4669"/>
                    <a:pt x="5215" y="4372"/>
                  </a:cubicBezTo>
                  <a:lnTo>
                    <a:pt x="4977" y="514"/>
                  </a:lnTo>
                  <a:cubicBezTo>
                    <a:pt x="4966" y="220"/>
                    <a:pt x="4728" y="0"/>
                    <a:pt x="4439" y="0"/>
                  </a:cubicBezTo>
                  <a:close/>
                </a:path>
              </a:pathLst>
            </a:custGeom>
            <a:solidFill>
              <a:schemeClr val="lt2"/>
            </a:solidFill>
            <a:ln w="62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355;p46">
              <a:extLst>
                <a:ext uri="{FF2B5EF4-FFF2-40B4-BE49-F238E27FC236}">
                  <a16:creationId xmlns:a16="http://schemas.microsoft.com/office/drawing/2014/main" id="{40C774A6-4934-97B3-C13E-666E2DBAAF67}"/>
                </a:ext>
              </a:extLst>
            </p:cNvPr>
            <p:cNvSpPr/>
            <p:nvPr/>
          </p:nvSpPr>
          <p:spPr>
            <a:xfrm>
              <a:off x="7116643" y="2030478"/>
              <a:ext cx="174833" cy="173331"/>
            </a:xfrm>
            <a:custGeom>
              <a:avLst/>
              <a:gdLst/>
              <a:ahLst/>
              <a:cxnLst/>
              <a:rect l="l" t="t" r="r" b="b"/>
              <a:pathLst>
                <a:path w="5240" h="5195" extrusionOk="0">
                  <a:moveTo>
                    <a:pt x="4439" y="0"/>
                  </a:moveTo>
                  <a:cubicBezTo>
                    <a:pt x="4424" y="0"/>
                    <a:pt x="4409" y="1"/>
                    <a:pt x="4394" y="2"/>
                  </a:cubicBezTo>
                  <a:lnTo>
                    <a:pt x="537" y="240"/>
                  </a:lnTo>
                  <a:cubicBezTo>
                    <a:pt x="239" y="252"/>
                    <a:pt x="1" y="514"/>
                    <a:pt x="25" y="823"/>
                  </a:cubicBezTo>
                  <a:lnTo>
                    <a:pt x="263" y="4681"/>
                  </a:lnTo>
                  <a:cubicBezTo>
                    <a:pt x="274" y="4965"/>
                    <a:pt x="513" y="5195"/>
                    <a:pt x="803" y="5195"/>
                  </a:cubicBezTo>
                  <a:cubicBezTo>
                    <a:pt x="818" y="5195"/>
                    <a:pt x="832" y="5194"/>
                    <a:pt x="846" y="5193"/>
                  </a:cubicBezTo>
                  <a:lnTo>
                    <a:pt x="4704" y="4955"/>
                  </a:lnTo>
                  <a:cubicBezTo>
                    <a:pt x="5001" y="4931"/>
                    <a:pt x="5240" y="4669"/>
                    <a:pt x="5216" y="4372"/>
                  </a:cubicBezTo>
                  <a:lnTo>
                    <a:pt x="4978" y="514"/>
                  </a:lnTo>
                  <a:cubicBezTo>
                    <a:pt x="4966" y="219"/>
                    <a:pt x="4728" y="0"/>
                    <a:pt x="4439" y="0"/>
                  </a:cubicBezTo>
                  <a:close/>
                </a:path>
              </a:pathLst>
            </a:custGeom>
            <a:solidFill>
              <a:schemeClr val="lt2"/>
            </a:solidFill>
            <a:ln w="62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356;p46">
              <a:extLst>
                <a:ext uri="{FF2B5EF4-FFF2-40B4-BE49-F238E27FC236}">
                  <a16:creationId xmlns:a16="http://schemas.microsoft.com/office/drawing/2014/main" id="{72CC1AA4-D01D-25CE-E453-65B010032E00}"/>
                </a:ext>
              </a:extLst>
            </p:cNvPr>
            <p:cNvSpPr/>
            <p:nvPr/>
          </p:nvSpPr>
          <p:spPr>
            <a:xfrm>
              <a:off x="7130556" y="2251749"/>
              <a:ext cx="174432" cy="173331"/>
            </a:xfrm>
            <a:custGeom>
              <a:avLst/>
              <a:gdLst/>
              <a:ahLst/>
              <a:cxnLst/>
              <a:rect l="l" t="t" r="r" b="b"/>
              <a:pathLst>
                <a:path w="5228" h="5195" extrusionOk="0">
                  <a:moveTo>
                    <a:pt x="4425" y="0"/>
                  </a:moveTo>
                  <a:cubicBezTo>
                    <a:pt x="4411" y="0"/>
                    <a:pt x="4396" y="1"/>
                    <a:pt x="4382" y="2"/>
                  </a:cubicBezTo>
                  <a:lnTo>
                    <a:pt x="536" y="240"/>
                  </a:lnTo>
                  <a:cubicBezTo>
                    <a:pt x="227" y="252"/>
                    <a:pt x="0" y="514"/>
                    <a:pt x="12" y="823"/>
                  </a:cubicBezTo>
                  <a:lnTo>
                    <a:pt x="251" y="4681"/>
                  </a:lnTo>
                  <a:cubicBezTo>
                    <a:pt x="273" y="4975"/>
                    <a:pt x="511" y="5195"/>
                    <a:pt x="801" y="5195"/>
                  </a:cubicBezTo>
                  <a:cubicBezTo>
                    <a:pt x="816" y="5195"/>
                    <a:pt x="831" y="5194"/>
                    <a:pt x="846" y="5193"/>
                  </a:cubicBezTo>
                  <a:lnTo>
                    <a:pt x="4692" y="4955"/>
                  </a:lnTo>
                  <a:cubicBezTo>
                    <a:pt x="5001" y="4943"/>
                    <a:pt x="5227" y="4681"/>
                    <a:pt x="5215" y="4371"/>
                  </a:cubicBezTo>
                  <a:lnTo>
                    <a:pt x="4977" y="514"/>
                  </a:lnTo>
                  <a:cubicBezTo>
                    <a:pt x="4955" y="230"/>
                    <a:pt x="4715" y="0"/>
                    <a:pt x="4425" y="0"/>
                  </a:cubicBezTo>
                  <a:close/>
                </a:path>
              </a:pathLst>
            </a:custGeom>
            <a:solidFill>
              <a:schemeClr val="lt2"/>
            </a:solidFill>
            <a:ln w="62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357;p46">
              <a:extLst>
                <a:ext uri="{FF2B5EF4-FFF2-40B4-BE49-F238E27FC236}">
                  <a16:creationId xmlns:a16="http://schemas.microsoft.com/office/drawing/2014/main" id="{0A13048A-C473-A186-22EF-F61613C62F2E}"/>
                </a:ext>
              </a:extLst>
            </p:cNvPr>
            <p:cNvSpPr/>
            <p:nvPr/>
          </p:nvSpPr>
          <p:spPr>
            <a:xfrm>
              <a:off x="7144069" y="2472986"/>
              <a:ext cx="174833" cy="173698"/>
            </a:xfrm>
            <a:custGeom>
              <a:avLst/>
              <a:gdLst/>
              <a:ahLst/>
              <a:cxnLst/>
              <a:rect l="l" t="t" r="r" b="b"/>
              <a:pathLst>
                <a:path w="5240" h="5206" extrusionOk="0">
                  <a:moveTo>
                    <a:pt x="4436" y="1"/>
                  </a:moveTo>
                  <a:cubicBezTo>
                    <a:pt x="4422" y="1"/>
                    <a:pt x="4408" y="1"/>
                    <a:pt x="4394" y="2"/>
                  </a:cubicBezTo>
                  <a:lnTo>
                    <a:pt x="536" y="241"/>
                  </a:lnTo>
                  <a:cubicBezTo>
                    <a:pt x="238" y="264"/>
                    <a:pt x="0" y="526"/>
                    <a:pt x="24" y="824"/>
                  </a:cubicBezTo>
                  <a:lnTo>
                    <a:pt x="262" y="4682"/>
                  </a:lnTo>
                  <a:cubicBezTo>
                    <a:pt x="285" y="4983"/>
                    <a:pt x="535" y="5206"/>
                    <a:pt x="823" y="5206"/>
                  </a:cubicBezTo>
                  <a:cubicBezTo>
                    <a:pt x="831" y="5206"/>
                    <a:pt x="838" y="5206"/>
                    <a:pt x="846" y="5205"/>
                  </a:cubicBezTo>
                  <a:lnTo>
                    <a:pt x="4703" y="4955"/>
                  </a:lnTo>
                  <a:cubicBezTo>
                    <a:pt x="5013" y="4944"/>
                    <a:pt x="5239" y="4682"/>
                    <a:pt x="5215" y="4372"/>
                  </a:cubicBezTo>
                  <a:lnTo>
                    <a:pt x="4977" y="526"/>
                  </a:lnTo>
                  <a:cubicBezTo>
                    <a:pt x="4966" y="231"/>
                    <a:pt x="4727" y="1"/>
                    <a:pt x="4436" y="1"/>
                  </a:cubicBezTo>
                  <a:close/>
                </a:path>
              </a:pathLst>
            </a:custGeom>
            <a:solidFill>
              <a:schemeClr val="lt2"/>
            </a:solidFill>
            <a:ln w="62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358;p46">
              <a:extLst>
                <a:ext uri="{FF2B5EF4-FFF2-40B4-BE49-F238E27FC236}">
                  <a16:creationId xmlns:a16="http://schemas.microsoft.com/office/drawing/2014/main" id="{9B510CA8-0F21-905F-9431-B0AE6A540C6F}"/>
                </a:ext>
              </a:extLst>
            </p:cNvPr>
            <p:cNvSpPr/>
            <p:nvPr/>
          </p:nvSpPr>
          <p:spPr>
            <a:xfrm>
              <a:off x="7337914" y="2016565"/>
              <a:ext cx="174833" cy="173365"/>
            </a:xfrm>
            <a:custGeom>
              <a:avLst/>
              <a:gdLst/>
              <a:ahLst/>
              <a:cxnLst/>
              <a:rect l="l" t="t" r="r" b="b"/>
              <a:pathLst>
                <a:path w="5240" h="5196" extrusionOk="0">
                  <a:moveTo>
                    <a:pt x="4437" y="1"/>
                  </a:moveTo>
                  <a:cubicBezTo>
                    <a:pt x="4422" y="1"/>
                    <a:pt x="4408" y="1"/>
                    <a:pt x="4394" y="2"/>
                  </a:cubicBezTo>
                  <a:lnTo>
                    <a:pt x="548" y="240"/>
                  </a:lnTo>
                  <a:cubicBezTo>
                    <a:pt x="239" y="264"/>
                    <a:pt x="1" y="526"/>
                    <a:pt x="24" y="824"/>
                  </a:cubicBezTo>
                  <a:lnTo>
                    <a:pt x="262" y="4681"/>
                  </a:lnTo>
                  <a:cubicBezTo>
                    <a:pt x="285" y="4976"/>
                    <a:pt x="523" y="5195"/>
                    <a:pt x="803" y="5195"/>
                  </a:cubicBezTo>
                  <a:cubicBezTo>
                    <a:pt x="817" y="5195"/>
                    <a:pt x="831" y="5194"/>
                    <a:pt x="846" y="5193"/>
                  </a:cubicBezTo>
                  <a:lnTo>
                    <a:pt x="4704" y="4955"/>
                  </a:lnTo>
                  <a:cubicBezTo>
                    <a:pt x="5013" y="4943"/>
                    <a:pt x="5239" y="4681"/>
                    <a:pt x="5227" y="4372"/>
                  </a:cubicBezTo>
                  <a:lnTo>
                    <a:pt x="4977" y="514"/>
                  </a:lnTo>
                  <a:cubicBezTo>
                    <a:pt x="4966" y="230"/>
                    <a:pt x="4727" y="1"/>
                    <a:pt x="4437" y="1"/>
                  </a:cubicBezTo>
                  <a:close/>
                </a:path>
              </a:pathLst>
            </a:custGeom>
            <a:solidFill>
              <a:schemeClr val="lt2"/>
            </a:solidFill>
            <a:ln w="62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359;p46">
              <a:extLst>
                <a:ext uri="{FF2B5EF4-FFF2-40B4-BE49-F238E27FC236}">
                  <a16:creationId xmlns:a16="http://schemas.microsoft.com/office/drawing/2014/main" id="{224FE000-9CEB-B043-D5A4-6DEDBDB500CB}"/>
                </a:ext>
              </a:extLst>
            </p:cNvPr>
            <p:cNvSpPr/>
            <p:nvPr/>
          </p:nvSpPr>
          <p:spPr>
            <a:xfrm>
              <a:off x="7351827" y="2237869"/>
              <a:ext cx="174799" cy="173665"/>
            </a:xfrm>
            <a:custGeom>
              <a:avLst/>
              <a:gdLst/>
              <a:ahLst/>
              <a:cxnLst/>
              <a:rect l="l" t="t" r="r" b="b"/>
              <a:pathLst>
                <a:path w="5239" h="5205" extrusionOk="0">
                  <a:moveTo>
                    <a:pt x="4416" y="1"/>
                  </a:moveTo>
                  <a:cubicBezTo>
                    <a:pt x="4409" y="1"/>
                    <a:pt x="4401" y="1"/>
                    <a:pt x="4394" y="1"/>
                  </a:cubicBezTo>
                  <a:lnTo>
                    <a:pt x="536" y="239"/>
                  </a:lnTo>
                  <a:cubicBezTo>
                    <a:pt x="226" y="263"/>
                    <a:pt x="0" y="525"/>
                    <a:pt x="24" y="834"/>
                  </a:cubicBezTo>
                  <a:lnTo>
                    <a:pt x="262" y="4680"/>
                  </a:lnTo>
                  <a:cubicBezTo>
                    <a:pt x="274" y="4982"/>
                    <a:pt x="523" y="5204"/>
                    <a:pt x="822" y="5204"/>
                  </a:cubicBezTo>
                  <a:cubicBezTo>
                    <a:pt x="830" y="5204"/>
                    <a:pt x="838" y="5204"/>
                    <a:pt x="846" y="5204"/>
                  </a:cubicBezTo>
                  <a:lnTo>
                    <a:pt x="4703" y="4966"/>
                  </a:lnTo>
                  <a:cubicBezTo>
                    <a:pt x="5001" y="4942"/>
                    <a:pt x="5239" y="4680"/>
                    <a:pt x="5215" y="4371"/>
                  </a:cubicBezTo>
                  <a:lnTo>
                    <a:pt x="4977" y="525"/>
                  </a:lnTo>
                  <a:cubicBezTo>
                    <a:pt x="4954" y="223"/>
                    <a:pt x="4704" y="1"/>
                    <a:pt x="4416" y="1"/>
                  </a:cubicBezTo>
                  <a:close/>
                </a:path>
              </a:pathLst>
            </a:custGeom>
            <a:solidFill>
              <a:schemeClr val="lt2"/>
            </a:solidFill>
            <a:ln w="62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360;p46">
              <a:extLst>
                <a:ext uri="{FF2B5EF4-FFF2-40B4-BE49-F238E27FC236}">
                  <a16:creationId xmlns:a16="http://schemas.microsoft.com/office/drawing/2014/main" id="{AD18C6DE-B0E0-807E-CAFC-1F81889A94D3}"/>
                </a:ext>
              </a:extLst>
            </p:cNvPr>
            <p:cNvSpPr/>
            <p:nvPr/>
          </p:nvSpPr>
          <p:spPr>
            <a:xfrm>
              <a:off x="7365339" y="2459140"/>
              <a:ext cx="174799" cy="173698"/>
            </a:xfrm>
            <a:custGeom>
              <a:avLst/>
              <a:gdLst/>
              <a:ahLst/>
              <a:cxnLst/>
              <a:rect l="l" t="t" r="r" b="b"/>
              <a:pathLst>
                <a:path w="5239" h="5206" extrusionOk="0">
                  <a:moveTo>
                    <a:pt x="4417" y="0"/>
                  </a:moveTo>
                  <a:cubicBezTo>
                    <a:pt x="4409" y="0"/>
                    <a:pt x="4401" y="0"/>
                    <a:pt x="4393" y="1"/>
                  </a:cubicBezTo>
                  <a:lnTo>
                    <a:pt x="548" y="239"/>
                  </a:lnTo>
                  <a:cubicBezTo>
                    <a:pt x="238" y="263"/>
                    <a:pt x="0" y="525"/>
                    <a:pt x="24" y="834"/>
                  </a:cubicBezTo>
                  <a:lnTo>
                    <a:pt x="262" y="4680"/>
                  </a:lnTo>
                  <a:cubicBezTo>
                    <a:pt x="285" y="4975"/>
                    <a:pt x="524" y="5205"/>
                    <a:pt x="804" y="5205"/>
                  </a:cubicBezTo>
                  <a:cubicBezTo>
                    <a:pt x="818" y="5205"/>
                    <a:pt x="832" y="5205"/>
                    <a:pt x="845" y="5204"/>
                  </a:cubicBezTo>
                  <a:lnTo>
                    <a:pt x="4703" y="4966"/>
                  </a:lnTo>
                  <a:cubicBezTo>
                    <a:pt x="5013" y="4942"/>
                    <a:pt x="5239" y="4680"/>
                    <a:pt x="5227" y="4382"/>
                  </a:cubicBezTo>
                  <a:lnTo>
                    <a:pt x="4977" y="525"/>
                  </a:lnTo>
                  <a:cubicBezTo>
                    <a:pt x="4965" y="223"/>
                    <a:pt x="4716" y="0"/>
                    <a:pt x="4417" y="0"/>
                  </a:cubicBezTo>
                  <a:close/>
                </a:path>
              </a:pathLst>
            </a:custGeom>
            <a:solidFill>
              <a:schemeClr val="lt2"/>
            </a:solidFill>
            <a:ln w="62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361;p46">
              <a:extLst>
                <a:ext uri="{FF2B5EF4-FFF2-40B4-BE49-F238E27FC236}">
                  <a16:creationId xmlns:a16="http://schemas.microsoft.com/office/drawing/2014/main" id="{4C57A9D8-A1B1-B7D8-65CB-11638645800C}"/>
                </a:ext>
              </a:extLst>
            </p:cNvPr>
            <p:cNvSpPr/>
            <p:nvPr/>
          </p:nvSpPr>
          <p:spPr>
            <a:xfrm>
              <a:off x="7559184" y="2002719"/>
              <a:ext cx="174833" cy="173698"/>
            </a:xfrm>
            <a:custGeom>
              <a:avLst/>
              <a:gdLst/>
              <a:ahLst/>
              <a:cxnLst/>
              <a:rect l="l" t="t" r="r" b="b"/>
              <a:pathLst>
                <a:path w="5240" h="5206" extrusionOk="0">
                  <a:moveTo>
                    <a:pt x="4417" y="0"/>
                  </a:moveTo>
                  <a:cubicBezTo>
                    <a:pt x="4409" y="0"/>
                    <a:pt x="4402" y="0"/>
                    <a:pt x="4394" y="0"/>
                  </a:cubicBezTo>
                  <a:lnTo>
                    <a:pt x="548" y="251"/>
                  </a:lnTo>
                  <a:cubicBezTo>
                    <a:pt x="238" y="262"/>
                    <a:pt x="0" y="524"/>
                    <a:pt x="24" y="834"/>
                  </a:cubicBezTo>
                  <a:lnTo>
                    <a:pt x="262" y="4680"/>
                  </a:lnTo>
                  <a:cubicBezTo>
                    <a:pt x="285" y="4975"/>
                    <a:pt x="524" y="5205"/>
                    <a:pt x="805" y="5205"/>
                  </a:cubicBezTo>
                  <a:cubicBezTo>
                    <a:pt x="818" y="5205"/>
                    <a:pt x="832" y="5205"/>
                    <a:pt x="846" y="5204"/>
                  </a:cubicBezTo>
                  <a:lnTo>
                    <a:pt x="4703" y="4965"/>
                  </a:lnTo>
                  <a:cubicBezTo>
                    <a:pt x="5013" y="4942"/>
                    <a:pt x="5239" y="4680"/>
                    <a:pt x="5227" y="4382"/>
                  </a:cubicBezTo>
                  <a:lnTo>
                    <a:pt x="4989" y="524"/>
                  </a:lnTo>
                  <a:cubicBezTo>
                    <a:pt x="4966" y="223"/>
                    <a:pt x="4716" y="0"/>
                    <a:pt x="4417" y="0"/>
                  </a:cubicBezTo>
                  <a:close/>
                </a:path>
              </a:pathLst>
            </a:custGeom>
            <a:solidFill>
              <a:schemeClr val="lt2"/>
            </a:solidFill>
            <a:ln w="62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362;p46">
              <a:extLst>
                <a:ext uri="{FF2B5EF4-FFF2-40B4-BE49-F238E27FC236}">
                  <a16:creationId xmlns:a16="http://schemas.microsoft.com/office/drawing/2014/main" id="{9F7C85E9-EA6F-FEBB-841D-4C3ED08D5656}"/>
                </a:ext>
              </a:extLst>
            </p:cNvPr>
            <p:cNvSpPr/>
            <p:nvPr/>
          </p:nvSpPr>
          <p:spPr>
            <a:xfrm>
              <a:off x="7573464" y="2225091"/>
              <a:ext cx="187545" cy="392673"/>
            </a:xfrm>
            <a:custGeom>
              <a:avLst/>
              <a:gdLst/>
              <a:ahLst/>
              <a:cxnLst/>
              <a:rect l="l" t="t" r="r" b="b"/>
              <a:pathLst>
                <a:path w="5621" h="11769" extrusionOk="0">
                  <a:moveTo>
                    <a:pt x="3961" y="1"/>
                  </a:moveTo>
                  <a:cubicBezTo>
                    <a:pt x="3939" y="1"/>
                    <a:pt x="3917" y="2"/>
                    <a:pt x="3894" y="3"/>
                  </a:cubicBezTo>
                  <a:lnTo>
                    <a:pt x="1001" y="182"/>
                  </a:lnTo>
                  <a:cubicBezTo>
                    <a:pt x="430" y="217"/>
                    <a:pt x="1" y="705"/>
                    <a:pt x="37" y="1277"/>
                  </a:cubicBezTo>
                  <a:lnTo>
                    <a:pt x="620" y="10802"/>
                  </a:lnTo>
                  <a:cubicBezTo>
                    <a:pt x="654" y="11351"/>
                    <a:pt x="1118" y="11768"/>
                    <a:pt x="1661" y="11768"/>
                  </a:cubicBezTo>
                  <a:cubicBezTo>
                    <a:pt x="1683" y="11768"/>
                    <a:pt x="1705" y="11768"/>
                    <a:pt x="1727" y="11766"/>
                  </a:cubicBezTo>
                  <a:lnTo>
                    <a:pt x="4609" y="11588"/>
                  </a:lnTo>
                  <a:cubicBezTo>
                    <a:pt x="5180" y="11552"/>
                    <a:pt x="5621" y="11064"/>
                    <a:pt x="5585" y="10492"/>
                  </a:cubicBezTo>
                  <a:lnTo>
                    <a:pt x="4990" y="967"/>
                  </a:lnTo>
                  <a:cubicBezTo>
                    <a:pt x="4955" y="418"/>
                    <a:pt x="4503" y="1"/>
                    <a:pt x="3961" y="1"/>
                  </a:cubicBezTo>
                  <a:close/>
                </a:path>
              </a:pathLst>
            </a:custGeom>
            <a:solidFill>
              <a:schemeClr val="lt2"/>
            </a:solidFill>
            <a:ln w="62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363;p46">
              <a:extLst>
                <a:ext uri="{FF2B5EF4-FFF2-40B4-BE49-F238E27FC236}">
                  <a16:creationId xmlns:a16="http://schemas.microsoft.com/office/drawing/2014/main" id="{F2BB5CE2-45B7-3844-2E2E-5E6860C37A2B}"/>
                </a:ext>
              </a:extLst>
            </p:cNvPr>
            <p:cNvSpPr/>
            <p:nvPr/>
          </p:nvSpPr>
          <p:spPr>
            <a:xfrm>
              <a:off x="7780855" y="1989174"/>
              <a:ext cx="174399" cy="173331"/>
            </a:xfrm>
            <a:custGeom>
              <a:avLst/>
              <a:gdLst/>
              <a:ahLst/>
              <a:cxnLst/>
              <a:rect l="l" t="t" r="r" b="b"/>
              <a:pathLst>
                <a:path w="5227" h="5195" extrusionOk="0">
                  <a:moveTo>
                    <a:pt x="4424" y="0"/>
                  </a:moveTo>
                  <a:cubicBezTo>
                    <a:pt x="4410" y="0"/>
                    <a:pt x="4396" y="1"/>
                    <a:pt x="4382" y="2"/>
                  </a:cubicBezTo>
                  <a:lnTo>
                    <a:pt x="536" y="240"/>
                  </a:lnTo>
                  <a:cubicBezTo>
                    <a:pt x="226" y="264"/>
                    <a:pt x="0" y="526"/>
                    <a:pt x="12" y="823"/>
                  </a:cubicBezTo>
                  <a:lnTo>
                    <a:pt x="250" y="4681"/>
                  </a:lnTo>
                  <a:cubicBezTo>
                    <a:pt x="273" y="4975"/>
                    <a:pt x="511" y="5195"/>
                    <a:pt x="801" y="5195"/>
                  </a:cubicBezTo>
                  <a:cubicBezTo>
                    <a:pt x="815" y="5195"/>
                    <a:pt x="830" y="5194"/>
                    <a:pt x="845" y="5193"/>
                  </a:cubicBezTo>
                  <a:lnTo>
                    <a:pt x="4691" y="4955"/>
                  </a:lnTo>
                  <a:cubicBezTo>
                    <a:pt x="5001" y="4943"/>
                    <a:pt x="5227" y="4681"/>
                    <a:pt x="5215" y="4371"/>
                  </a:cubicBezTo>
                  <a:lnTo>
                    <a:pt x="4977" y="514"/>
                  </a:lnTo>
                  <a:cubicBezTo>
                    <a:pt x="4954" y="230"/>
                    <a:pt x="4715" y="0"/>
                    <a:pt x="4424" y="0"/>
                  </a:cubicBezTo>
                  <a:close/>
                </a:path>
              </a:pathLst>
            </a:custGeom>
            <a:solidFill>
              <a:schemeClr val="lt2"/>
            </a:solidFill>
            <a:ln w="62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364;p46">
              <a:extLst>
                <a:ext uri="{FF2B5EF4-FFF2-40B4-BE49-F238E27FC236}">
                  <a16:creationId xmlns:a16="http://schemas.microsoft.com/office/drawing/2014/main" id="{15C080E3-2120-22E6-3FB2-7CB0FEBD31E0}"/>
                </a:ext>
              </a:extLst>
            </p:cNvPr>
            <p:cNvSpPr/>
            <p:nvPr/>
          </p:nvSpPr>
          <p:spPr>
            <a:xfrm>
              <a:off x="7794334" y="2210411"/>
              <a:ext cx="174833" cy="173698"/>
            </a:xfrm>
            <a:custGeom>
              <a:avLst/>
              <a:gdLst/>
              <a:ahLst/>
              <a:cxnLst/>
              <a:rect l="l" t="t" r="r" b="b"/>
              <a:pathLst>
                <a:path w="5240" h="5206" extrusionOk="0">
                  <a:moveTo>
                    <a:pt x="4437" y="1"/>
                  </a:moveTo>
                  <a:cubicBezTo>
                    <a:pt x="4423" y="1"/>
                    <a:pt x="4409" y="1"/>
                    <a:pt x="4394" y="2"/>
                  </a:cubicBezTo>
                  <a:lnTo>
                    <a:pt x="537" y="241"/>
                  </a:lnTo>
                  <a:cubicBezTo>
                    <a:pt x="239" y="264"/>
                    <a:pt x="1" y="526"/>
                    <a:pt x="25" y="824"/>
                  </a:cubicBezTo>
                  <a:lnTo>
                    <a:pt x="263" y="4682"/>
                  </a:lnTo>
                  <a:cubicBezTo>
                    <a:pt x="286" y="4983"/>
                    <a:pt x="524" y="5206"/>
                    <a:pt x="823" y="5206"/>
                  </a:cubicBezTo>
                  <a:cubicBezTo>
                    <a:pt x="831" y="5206"/>
                    <a:pt x="838" y="5206"/>
                    <a:pt x="846" y="5205"/>
                  </a:cubicBezTo>
                  <a:lnTo>
                    <a:pt x="4704" y="4967"/>
                  </a:lnTo>
                  <a:cubicBezTo>
                    <a:pt x="5013" y="4944"/>
                    <a:pt x="5240" y="4682"/>
                    <a:pt x="5216" y="4372"/>
                  </a:cubicBezTo>
                  <a:lnTo>
                    <a:pt x="4978" y="526"/>
                  </a:lnTo>
                  <a:cubicBezTo>
                    <a:pt x="4966" y="231"/>
                    <a:pt x="4727" y="1"/>
                    <a:pt x="4437" y="1"/>
                  </a:cubicBezTo>
                  <a:close/>
                </a:path>
              </a:pathLst>
            </a:custGeom>
            <a:solidFill>
              <a:schemeClr val="lt2"/>
            </a:solidFill>
            <a:ln w="62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365;p46">
              <a:extLst>
                <a:ext uri="{FF2B5EF4-FFF2-40B4-BE49-F238E27FC236}">
                  <a16:creationId xmlns:a16="http://schemas.microsoft.com/office/drawing/2014/main" id="{BB1C191B-DE9A-1CEE-26C2-CF5E62CAF93A}"/>
                </a:ext>
              </a:extLst>
            </p:cNvPr>
            <p:cNvSpPr/>
            <p:nvPr/>
          </p:nvSpPr>
          <p:spPr>
            <a:xfrm>
              <a:off x="7808247" y="2431714"/>
              <a:ext cx="174833" cy="173665"/>
            </a:xfrm>
            <a:custGeom>
              <a:avLst/>
              <a:gdLst/>
              <a:ahLst/>
              <a:cxnLst/>
              <a:rect l="l" t="t" r="r" b="b"/>
              <a:pathLst>
                <a:path w="5240" h="5205" extrusionOk="0">
                  <a:moveTo>
                    <a:pt x="4416" y="1"/>
                  </a:moveTo>
                  <a:cubicBezTo>
                    <a:pt x="4409" y="1"/>
                    <a:pt x="4401" y="1"/>
                    <a:pt x="4394" y="1"/>
                  </a:cubicBezTo>
                  <a:lnTo>
                    <a:pt x="536" y="239"/>
                  </a:lnTo>
                  <a:cubicBezTo>
                    <a:pt x="227" y="263"/>
                    <a:pt x="1" y="525"/>
                    <a:pt x="12" y="835"/>
                  </a:cubicBezTo>
                  <a:lnTo>
                    <a:pt x="251" y="4680"/>
                  </a:lnTo>
                  <a:cubicBezTo>
                    <a:pt x="274" y="4982"/>
                    <a:pt x="523" y="5205"/>
                    <a:pt x="823" y="5205"/>
                  </a:cubicBezTo>
                  <a:cubicBezTo>
                    <a:pt x="830" y="5205"/>
                    <a:pt x="838" y="5205"/>
                    <a:pt x="846" y="5204"/>
                  </a:cubicBezTo>
                  <a:lnTo>
                    <a:pt x="4692" y="4966"/>
                  </a:lnTo>
                  <a:cubicBezTo>
                    <a:pt x="5001" y="4942"/>
                    <a:pt x="5239" y="4680"/>
                    <a:pt x="5215" y="4383"/>
                  </a:cubicBezTo>
                  <a:lnTo>
                    <a:pt x="4977" y="525"/>
                  </a:lnTo>
                  <a:cubicBezTo>
                    <a:pt x="4954" y="223"/>
                    <a:pt x="4705" y="1"/>
                    <a:pt x="4416" y="1"/>
                  </a:cubicBezTo>
                  <a:close/>
                </a:path>
              </a:pathLst>
            </a:custGeom>
            <a:solidFill>
              <a:schemeClr val="lt2"/>
            </a:solidFill>
            <a:ln w="62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366;p46">
              <a:extLst>
                <a:ext uri="{FF2B5EF4-FFF2-40B4-BE49-F238E27FC236}">
                  <a16:creationId xmlns:a16="http://schemas.microsoft.com/office/drawing/2014/main" id="{4F3E4D83-E32D-D542-6326-E5C0F27AADD8}"/>
                </a:ext>
              </a:extLst>
            </p:cNvPr>
            <p:cNvSpPr/>
            <p:nvPr/>
          </p:nvSpPr>
          <p:spPr>
            <a:xfrm>
              <a:off x="6800052" y="1292065"/>
              <a:ext cx="1175883" cy="415961"/>
            </a:xfrm>
            <a:custGeom>
              <a:avLst/>
              <a:gdLst/>
              <a:ahLst/>
              <a:cxnLst/>
              <a:rect l="l" t="t" r="r" b="b"/>
              <a:pathLst>
                <a:path w="35243" h="12467" extrusionOk="0">
                  <a:moveTo>
                    <a:pt x="34624" y="0"/>
                  </a:moveTo>
                  <a:lnTo>
                    <a:pt x="0" y="2048"/>
                  </a:lnTo>
                  <a:lnTo>
                    <a:pt x="608" y="12466"/>
                  </a:lnTo>
                  <a:lnTo>
                    <a:pt x="35243" y="10418"/>
                  </a:lnTo>
                  <a:lnTo>
                    <a:pt x="34624" y="0"/>
                  </a:lnTo>
                  <a:close/>
                </a:path>
              </a:pathLst>
            </a:custGeom>
            <a:solidFill>
              <a:srgbClr val="FFDB48"/>
            </a:solidFill>
            <a:ln w="62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367;p46">
              <a:extLst>
                <a:ext uri="{FF2B5EF4-FFF2-40B4-BE49-F238E27FC236}">
                  <a16:creationId xmlns:a16="http://schemas.microsoft.com/office/drawing/2014/main" id="{CBD173CF-30EE-55F7-006C-B0ACABD62BA4}"/>
                </a:ext>
              </a:extLst>
            </p:cNvPr>
            <p:cNvSpPr/>
            <p:nvPr/>
          </p:nvSpPr>
          <p:spPr>
            <a:xfrm>
              <a:off x="6782569" y="1262204"/>
              <a:ext cx="1210449" cy="476052"/>
            </a:xfrm>
            <a:custGeom>
              <a:avLst/>
              <a:gdLst/>
              <a:ahLst/>
              <a:cxnLst/>
              <a:rect l="l" t="t" r="r" b="b"/>
              <a:pathLst>
                <a:path w="36279" h="14268" extrusionOk="0">
                  <a:moveTo>
                    <a:pt x="33225" y="1524"/>
                  </a:moveTo>
                  <a:cubicBezTo>
                    <a:pt x="33792" y="1524"/>
                    <a:pt x="34268" y="1965"/>
                    <a:pt x="34303" y="2538"/>
                  </a:cubicBezTo>
                  <a:lnTo>
                    <a:pt x="34731" y="9801"/>
                  </a:lnTo>
                  <a:cubicBezTo>
                    <a:pt x="34767" y="10396"/>
                    <a:pt x="34314" y="10908"/>
                    <a:pt x="33707" y="10944"/>
                  </a:cubicBezTo>
                  <a:lnTo>
                    <a:pt x="3120" y="12754"/>
                  </a:lnTo>
                  <a:cubicBezTo>
                    <a:pt x="3105" y="12754"/>
                    <a:pt x="3090" y="12755"/>
                    <a:pt x="3075" y="12755"/>
                  </a:cubicBezTo>
                  <a:cubicBezTo>
                    <a:pt x="2499" y="12755"/>
                    <a:pt x="2012" y="12310"/>
                    <a:pt x="1977" y="11730"/>
                  </a:cubicBezTo>
                  <a:lnTo>
                    <a:pt x="1548" y="4467"/>
                  </a:lnTo>
                  <a:cubicBezTo>
                    <a:pt x="1513" y="3872"/>
                    <a:pt x="1965" y="3360"/>
                    <a:pt x="2572" y="3324"/>
                  </a:cubicBezTo>
                  <a:lnTo>
                    <a:pt x="33160" y="1526"/>
                  </a:lnTo>
                  <a:cubicBezTo>
                    <a:pt x="33182" y="1525"/>
                    <a:pt x="33204" y="1524"/>
                    <a:pt x="33225" y="1524"/>
                  </a:cubicBezTo>
                  <a:close/>
                  <a:moveTo>
                    <a:pt x="34569" y="0"/>
                  </a:moveTo>
                  <a:cubicBezTo>
                    <a:pt x="34548" y="0"/>
                    <a:pt x="34526" y="1"/>
                    <a:pt x="34505" y="2"/>
                  </a:cubicBezTo>
                  <a:lnTo>
                    <a:pt x="1048" y="1979"/>
                  </a:lnTo>
                  <a:cubicBezTo>
                    <a:pt x="453" y="2014"/>
                    <a:pt x="1" y="2526"/>
                    <a:pt x="36" y="3122"/>
                  </a:cubicBezTo>
                  <a:lnTo>
                    <a:pt x="632" y="13254"/>
                  </a:lnTo>
                  <a:cubicBezTo>
                    <a:pt x="666" y="13827"/>
                    <a:pt x="1142" y="14268"/>
                    <a:pt x="1709" y="14268"/>
                  </a:cubicBezTo>
                  <a:cubicBezTo>
                    <a:pt x="1731" y="14268"/>
                    <a:pt x="1753" y="14267"/>
                    <a:pt x="1775" y="14266"/>
                  </a:cubicBezTo>
                  <a:lnTo>
                    <a:pt x="35231" y="12290"/>
                  </a:lnTo>
                  <a:cubicBezTo>
                    <a:pt x="35827" y="12254"/>
                    <a:pt x="36279" y="11742"/>
                    <a:pt x="36243" y="11147"/>
                  </a:cubicBezTo>
                  <a:lnTo>
                    <a:pt x="35648" y="1026"/>
                  </a:lnTo>
                  <a:cubicBezTo>
                    <a:pt x="35613" y="452"/>
                    <a:pt x="35137" y="0"/>
                    <a:pt x="34569" y="0"/>
                  </a:cubicBezTo>
                  <a:close/>
                </a:path>
              </a:pathLst>
            </a:custGeom>
            <a:solidFill>
              <a:schemeClr val="lt2"/>
            </a:solidFill>
            <a:ln w="62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368;p46">
              <a:extLst>
                <a:ext uri="{FF2B5EF4-FFF2-40B4-BE49-F238E27FC236}">
                  <a16:creationId xmlns:a16="http://schemas.microsoft.com/office/drawing/2014/main" id="{302F3088-7A40-A349-0DCC-ED0B5407C196}"/>
                </a:ext>
              </a:extLst>
            </p:cNvPr>
            <p:cNvSpPr/>
            <p:nvPr/>
          </p:nvSpPr>
          <p:spPr>
            <a:xfrm>
              <a:off x="7020922" y="1453747"/>
              <a:ext cx="149775" cy="147807"/>
            </a:xfrm>
            <a:custGeom>
              <a:avLst/>
              <a:gdLst/>
              <a:ahLst/>
              <a:cxnLst/>
              <a:rect l="l" t="t" r="r" b="b"/>
              <a:pathLst>
                <a:path w="4489" h="4430" extrusionOk="0">
                  <a:moveTo>
                    <a:pt x="3394" y="893"/>
                  </a:moveTo>
                  <a:lnTo>
                    <a:pt x="3441" y="1691"/>
                  </a:lnTo>
                  <a:lnTo>
                    <a:pt x="941" y="1846"/>
                  </a:lnTo>
                  <a:lnTo>
                    <a:pt x="893" y="1036"/>
                  </a:lnTo>
                  <a:lnTo>
                    <a:pt x="3394" y="893"/>
                  </a:lnTo>
                  <a:close/>
                  <a:moveTo>
                    <a:pt x="3382" y="0"/>
                  </a:moveTo>
                  <a:lnTo>
                    <a:pt x="798" y="155"/>
                  </a:lnTo>
                  <a:lnTo>
                    <a:pt x="846" y="1012"/>
                  </a:lnTo>
                  <a:lnTo>
                    <a:pt x="0" y="1048"/>
                  </a:lnTo>
                  <a:lnTo>
                    <a:pt x="155" y="3631"/>
                  </a:lnTo>
                  <a:lnTo>
                    <a:pt x="1000" y="3584"/>
                  </a:lnTo>
                  <a:lnTo>
                    <a:pt x="1060" y="4429"/>
                  </a:lnTo>
                  <a:lnTo>
                    <a:pt x="4489" y="4215"/>
                  </a:lnTo>
                  <a:lnTo>
                    <a:pt x="4429" y="3322"/>
                  </a:lnTo>
                  <a:lnTo>
                    <a:pt x="1048" y="3536"/>
                  </a:lnTo>
                  <a:lnTo>
                    <a:pt x="1000" y="2739"/>
                  </a:lnTo>
                  <a:lnTo>
                    <a:pt x="4382" y="2524"/>
                  </a:lnTo>
                  <a:lnTo>
                    <a:pt x="4275" y="798"/>
                  </a:lnTo>
                  <a:lnTo>
                    <a:pt x="3429" y="845"/>
                  </a:lnTo>
                  <a:lnTo>
                    <a:pt x="3382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369;p46">
              <a:extLst>
                <a:ext uri="{FF2B5EF4-FFF2-40B4-BE49-F238E27FC236}">
                  <a16:creationId xmlns:a16="http://schemas.microsoft.com/office/drawing/2014/main" id="{EB8CA092-B1C6-8870-0C2D-9E3701F9C54B}"/>
                </a:ext>
              </a:extLst>
            </p:cNvPr>
            <p:cNvSpPr/>
            <p:nvPr/>
          </p:nvSpPr>
          <p:spPr>
            <a:xfrm>
              <a:off x="7190545" y="1469629"/>
              <a:ext cx="147807" cy="95357"/>
            </a:xfrm>
            <a:custGeom>
              <a:avLst/>
              <a:gdLst/>
              <a:ahLst/>
              <a:cxnLst/>
              <a:rect l="l" t="t" r="r" b="b"/>
              <a:pathLst>
                <a:path w="4430" h="2858" extrusionOk="0">
                  <a:moveTo>
                    <a:pt x="4275" y="0"/>
                  </a:moveTo>
                  <a:lnTo>
                    <a:pt x="0" y="262"/>
                  </a:lnTo>
                  <a:lnTo>
                    <a:pt x="48" y="1155"/>
                  </a:lnTo>
                  <a:lnTo>
                    <a:pt x="4322" y="893"/>
                  </a:lnTo>
                  <a:lnTo>
                    <a:pt x="4275" y="0"/>
                  </a:lnTo>
                  <a:close/>
                  <a:moveTo>
                    <a:pt x="4382" y="1691"/>
                  </a:moveTo>
                  <a:lnTo>
                    <a:pt x="96" y="1965"/>
                  </a:lnTo>
                  <a:lnTo>
                    <a:pt x="155" y="2858"/>
                  </a:lnTo>
                  <a:lnTo>
                    <a:pt x="4429" y="2584"/>
                  </a:lnTo>
                  <a:lnTo>
                    <a:pt x="4382" y="169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370;p46">
              <a:extLst>
                <a:ext uri="{FF2B5EF4-FFF2-40B4-BE49-F238E27FC236}">
                  <a16:creationId xmlns:a16="http://schemas.microsoft.com/office/drawing/2014/main" id="{AD103F1E-A0B4-AC0C-5D37-37F26FD19D1C}"/>
                </a:ext>
              </a:extLst>
            </p:cNvPr>
            <p:cNvSpPr/>
            <p:nvPr/>
          </p:nvSpPr>
          <p:spPr>
            <a:xfrm>
              <a:off x="7357765" y="1430693"/>
              <a:ext cx="152178" cy="151777"/>
            </a:xfrm>
            <a:custGeom>
              <a:avLst/>
              <a:gdLst/>
              <a:ahLst/>
              <a:cxnLst/>
              <a:rect l="l" t="t" r="r" b="b"/>
              <a:pathLst>
                <a:path w="4561" h="4549" extrusionOk="0">
                  <a:moveTo>
                    <a:pt x="4299" y="1"/>
                  </a:moveTo>
                  <a:lnTo>
                    <a:pt x="3406" y="60"/>
                  </a:lnTo>
                  <a:lnTo>
                    <a:pt x="3454" y="905"/>
                  </a:lnTo>
                  <a:lnTo>
                    <a:pt x="2644" y="953"/>
                  </a:lnTo>
                  <a:lnTo>
                    <a:pt x="2596" y="108"/>
                  </a:lnTo>
                  <a:lnTo>
                    <a:pt x="1703" y="167"/>
                  </a:lnTo>
                  <a:lnTo>
                    <a:pt x="1751" y="1013"/>
                  </a:lnTo>
                  <a:lnTo>
                    <a:pt x="941" y="1060"/>
                  </a:lnTo>
                  <a:lnTo>
                    <a:pt x="894" y="215"/>
                  </a:lnTo>
                  <a:lnTo>
                    <a:pt x="1" y="274"/>
                  </a:lnTo>
                  <a:lnTo>
                    <a:pt x="263" y="4549"/>
                  </a:lnTo>
                  <a:lnTo>
                    <a:pt x="1156" y="4489"/>
                  </a:lnTo>
                  <a:lnTo>
                    <a:pt x="1013" y="1953"/>
                  </a:lnTo>
                  <a:lnTo>
                    <a:pt x="1811" y="1906"/>
                  </a:lnTo>
                  <a:lnTo>
                    <a:pt x="1965" y="4442"/>
                  </a:lnTo>
                  <a:lnTo>
                    <a:pt x="2858" y="4382"/>
                  </a:lnTo>
                  <a:lnTo>
                    <a:pt x="2704" y="1846"/>
                  </a:lnTo>
                  <a:lnTo>
                    <a:pt x="3513" y="1798"/>
                  </a:lnTo>
                  <a:lnTo>
                    <a:pt x="3668" y="4334"/>
                  </a:lnTo>
                  <a:lnTo>
                    <a:pt x="4561" y="4287"/>
                  </a:lnTo>
                  <a:lnTo>
                    <a:pt x="4299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371;p46">
              <a:extLst>
                <a:ext uri="{FF2B5EF4-FFF2-40B4-BE49-F238E27FC236}">
                  <a16:creationId xmlns:a16="http://schemas.microsoft.com/office/drawing/2014/main" id="{4C6B984A-DF3E-6EF5-A003-E66E1D06F117}"/>
                </a:ext>
              </a:extLst>
            </p:cNvPr>
            <p:cNvSpPr/>
            <p:nvPr/>
          </p:nvSpPr>
          <p:spPr>
            <a:xfrm>
              <a:off x="7529390" y="1422352"/>
              <a:ext cx="148207" cy="148207"/>
            </a:xfrm>
            <a:custGeom>
              <a:avLst/>
              <a:gdLst/>
              <a:ahLst/>
              <a:cxnLst/>
              <a:rect l="l" t="t" r="r" b="b"/>
              <a:pathLst>
                <a:path w="4442" h="4442" extrusionOk="0">
                  <a:moveTo>
                    <a:pt x="3382" y="0"/>
                  </a:moveTo>
                  <a:lnTo>
                    <a:pt x="798" y="155"/>
                  </a:lnTo>
                  <a:lnTo>
                    <a:pt x="846" y="1001"/>
                  </a:lnTo>
                  <a:lnTo>
                    <a:pt x="0" y="1060"/>
                  </a:lnTo>
                  <a:lnTo>
                    <a:pt x="167" y="3644"/>
                  </a:lnTo>
                  <a:lnTo>
                    <a:pt x="1012" y="3596"/>
                  </a:lnTo>
                  <a:lnTo>
                    <a:pt x="1060" y="4442"/>
                  </a:lnTo>
                  <a:lnTo>
                    <a:pt x="3644" y="4275"/>
                  </a:lnTo>
                  <a:lnTo>
                    <a:pt x="3596" y="3429"/>
                  </a:lnTo>
                  <a:lnTo>
                    <a:pt x="4441" y="3382"/>
                  </a:lnTo>
                  <a:lnTo>
                    <a:pt x="4382" y="2489"/>
                  </a:lnTo>
                  <a:lnTo>
                    <a:pt x="3489" y="2548"/>
                  </a:lnTo>
                  <a:lnTo>
                    <a:pt x="3548" y="3394"/>
                  </a:lnTo>
                  <a:lnTo>
                    <a:pt x="1048" y="3537"/>
                  </a:lnTo>
                  <a:lnTo>
                    <a:pt x="893" y="1036"/>
                  </a:lnTo>
                  <a:lnTo>
                    <a:pt x="3382" y="893"/>
                  </a:lnTo>
                  <a:lnTo>
                    <a:pt x="3441" y="1739"/>
                  </a:lnTo>
                  <a:lnTo>
                    <a:pt x="4334" y="1679"/>
                  </a:lnTo>
                  <a:lnTo>
                    <a:pt x="4275" y="786"/>
                  </a:lnTo>
                  <a:lnTo>
                    <a:pt x="3429" y="846"/>
                  </a:lnTo>
                  <a:lnTo>
                    <a:pt x="3382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372;p46">
              <a:extLst>
                <a:ext uri="{FF2B5EF4-FFF2-40B4-BE49-F238E27FC236}">
                  <a16:creationId xmlns:a16="http://schemas.microsoft.com/office/drawing/2014/main" id="{7529BE9B-39B6-9A3D-137E-A0710C6AF5C3}"/>
                </a:ext>
              </a:extLst>
            </p:cNvPr>
            <p:cNvSpPr/>
            <p:nvPr/>
          </p:nvSpPr>
          <p:spPr>
            <a:xfrm>
              <a:off x="7697812" y="1378244"/>
              <a:ext cx="87416" cy="87049"/>
            </a:xfrm>
            <a:custGeom>
              <a:avLst/>
              <a:gdLst/>
              <a:ahLst/>
              <a:cxnLst/>
              <a:rect l="l" t="t" r="r" b="b"/>
              <a:pathLst>
                <a:path w="2620" h="2609" extrusionOk="0">
                  <a:moveTo>
                    <a:pt x="1965" y="1"/>
                  </a:moveTo>
                  <a:lnTo>
                    <a:pt x="453" y="96"/>
                  </a:lnTo>
                  <a:lnTo>
                    <a:pt x="489" y="584"/>
                  </a:lnTo>
                  <a:lnTo>
                    <a:pt x="1" y="620"/>
                  </a:lnTo>
                  <a:lnTo>
                    <a:pt x="24" y="1132"/>
                  </a:lnTo>
                  <a:lnTo>
                    <a:pt x="548" y="1096"/>
                  </a:lnTo>
                  <a:lnTo>
                    <a:pt x="513" y="608"/>
                  </a:lnTo>
                  <a:lnTo>
                    <a:pt x="1977" y="513"/>
                  </a:lnTo>
                  <a:lnTo>
                    <a:pt x="2001" y="989"/>
                  </a:lnTo>
                  <a:lnTo>
                    <a:pt x="1013" y="1049"/>
                  </a:lnTo>
                  <a:lnTo>
                    <a:pt x="1048" y="1537"/>
                  </a:lnTo>
                  <a:lnTo>
                    <a:pt x="548" y="1573"/>
                  </a:lnTo>
                  <a:lnTo>
                    <a:pt x="584" y="2061"/>
                  </a:lnTo>
                  <a:lnTo>
                    <a:pt x="84" y="2096"/>
                  </a:lnTo>
                  <a:lnTo>
                    <a:pt x="132" y="2608"/>
                  </a:lnTo>
                  <a:lnTo>
                    <a:pt x="2620" y="2465"/>
                  </a:lnTo>
                  <a:lnTo>
                    <a:pt x="2584" y="1942"/>
                  </a:lnTo>
                  <a:lnTo>
                    <a:pt x="1096" y="2037"/>
                  </a:lnTo>
                  <a:lnTo>
                    <a:pt x="1072" y="1561"/>
                  </a:lnTo>
                  <a:lnTo>
                    <a:pt x="2060" y="1501"/>
                  </a:lnTo>
                  <a:lnTo>
                    <a:pt x="2025" y="1013"/>
                  </a:lnTo>
                  <a:lnTo>
                    <a:pt x="2525" y="977"/>
                  </a:lnTo>
                  <a:lnTo>
                    <a:pt x="2489" y="465"/>
                  </a:lnTo>
                  <a:lnTo>
                    <a:pt x="1989" y="489"/>
                  </a:lnTo>
                  <a:lnTo>
                    <a:pt x="1965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373;p46">
              <a:extLst>
                <a:ext uri="{FF2B5EF4-FFF2-40B4-BE49-F238E27FC236}">
                  <a16:creationId xmlns:a16="http://schemas.microsoft.com/office/drawing/2014/main" id="{7B18E869-3081-5B02-5B29-5FC4D28A2053}"/>
                </a:ext>
              </a:extLst>
            </p:cNvPr>
            <p:cNvSpPr/>
            <p:nvPr/>
          </p:nvSpPr>
          <p:spPr>
            <a:xfrm>
              <a:off x="6778599" y="1186801"/>
              <a:ext cx="1218023" cy="609812"/>
            </a:xfrm>
            <a:custGeom>
              <a:avLst/>
              <a:gdLst/>
              <a:ahLst/>
              <a:cxnLst/>
              <a:rect l="l" t="t" r="r" b="b"/>
              <a:pathLst>
                <a:path w="36506" h="18277" fill="none" extrusionOk="0">
                  <a:moveTo>
                    <a:pt x="35279" y="16288"/>
                  </a:moveTo>
                  <a:lnTo>
                    <a:pt x="2156" y="18240"/>
                  </a:lnTo>
                  <a:cubicBezTo>
                    <a:pt x="1453" y="18276"/>
                    <a:pt x="858" y="17740"/>
                    <a:pt x="822" y="17050"/>
                  </a:cubicBezTo>
                  <a:lnTo>
                    <a:pt x="72" y="4298"/>
                  </a:lnTo>
                  <a:cubicBezTo>
                    <a:pt x="1" y="3048"/>
                    <a:pt x="953" y="1977"/>
                    <a:pt x="2203" y="1905"/>
                  </a:cubicBezTo>
                  <a:lnTo>
                    <a:pt x="33326" y="83"/>
                  </a:lnTo>
                  <a:cubicBezTo>
                    <a:pt x="34576" y="0"/>
                    <a:pt x="35660" y="953"/>
                    <a:pt x="35731" y="2215"/>
                  </a:cubicBezTo>
                  <a:lnTo>
                    <a:pt x="36469" y="14954"/>
                  </a:lnTo>
                  <a:cubicBezTo>
                    <a:pt x="36505" y="15645"/>
                    <a:pt x="35981" y="16252"/>
                    <a:pt x="35279" y="16288"/>
                  </a:cubicBezTo>
                  <a:close/>
                </a:path>
              </a:pathLst>
            </a:custGeom>
            <a:noFill/>
            <a:ln w="62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374;p46">
              <a:extLst>
                <a:ext uri="{FF2B5EF4-FFF2-40B4-BE49-F238E27FC236}">
                  <a16:creationId xmlns:a16="http://schemas.microsoft.com/office/drawing/2014/main" id="{BFBEB7C9-D956-FF64-017C-91964F31B775}"/>
                </a:ext>
              </a:extLst>
            </p:cNvPr>
            <p:cNvSpPr/>
            <p:nvPr/>
          </p:nvSpPr>
          <p:spPr>
            <a:xfrm>
              <a:off x="6949423" y="1821152"/>
              <a:ext cx="197454" cy="53751"/>
            </a:xfrm>
            <a:custGeom>
              <a:avLst/>
              <a:gdLst/>
              <a:ahLst/>
              <a:cxnLst/>
              <a:rect l="l" t="t" r="r" b="b"/>
              <a:pathLst>
                <a:path w="5918" h="1611" extrusionOk="0">
                  <a:moveTo>
                    <a:pt x="5215" y="1"/>
                  </a:moveTo>
                  <a:cubicBezTo>
                    <a:pt x="5207" y="1"/>
                    <a:pt x="5199" y="1"/>
                    <a:pt x="5191" y="1"/>
                  </a:cubicBezTo>
                  <a:lnTo>
                    <a:pt x="643" y="287"/>
                  </a:lnTo>
                  <a:cubicBezTo>
                    <a:pt x="286" y="311"/>
                    <a:pt x="0" y="632"/>
                    <a:pt x="24" y="990"/>
                  </a:cubicBezTo>
                  <a:cubicBezTo>
                    <a:pt x="47" y="1344"/>
                    <a:pt x="333" y="1610"/>
                    <a:pt x="682" y="1610"/>
                  </a:cubicBezTo>
                  <a:cubicBezTo>
                    <a:pt x="697" y="1610"/>
                    <a:pt x="712" y="1610"/>
                    <a:pt x="727" y="1609"/>
                  </a:cubicBezTo>
                  <a:lnTo>
                    <a:pt x="5275" y="1323"/>
                  </a:lnTo>
                  <a:cubicBezTo>
                    <a:pt x="5644" y="1299"/>
                    <a:pt x="5918" y="990"/>
                    <a:pt x="5894" y="620"/>
                  </a:cubicBezTo>
                  <a:cubicBezTo>
                    <a:pt x="5871" y="271"/>
                    <a:pt x="5573" y="1"/>
                    <a:pt x="5215" y="1"/>
                  </a:cubicBezTo>
                  <a:close/>
                </a:path>
              </a:pathLst>
            </a:custGeom>
            <a:solidFill>
              <a:schemeClr val="lt2"/>
            </a:solidFill>
            <a:ln w="62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375;p46">
              <a:extLst>
                <a:ext uri="{FF2B5EF4-FFF2-40B4-BE49-F238E27FC236}">
                  <a16:creationId xmlns:a16="http://schemas.microsoft.com/office/drawing/2014/main" id="{85C0B2D7-301E-FAAD-F538-621248208B5C}"/>
                </a:ext>
              </a:extLst>
            </p:cNvPr>
            <p:cNvSpPr/>
            <p:nvPr/>
          </p:nvSpPr>
          <p:spPr>
            <a:xfrm>
              <a:off x="7669219" y="1776645"/>
              <a:ext cx="197454" cy="53751"/>
            </a:xfrm>
            <a:custGeom>
              <a:avLst/>
              <a:gdLst/>
              <a:ahLst/>
              <a:cxnLst/>
              <a:rect l="l" t="t" r="r" b="b"/>
              <a:pathLst>
                <a:path w="5918" h="1611" extrusionOk="0">
                  <a:moveTo>
                    <a:pt x="5233" y="0"/>
                  </a:moveTo>
                  <a:cubicBezTo>
                    <a:pt x="5219" y="0"/>
                    <a:pt x="5205" y="1"/>
                    <a:pt x="5191" y="2"/>
                  </a:cubicBezTo>
                  <a:lnTo>
                    <a:pt x="643" y="288"/>
                  </a:lnTo>
                  <a:cubicBezTo>
                    <a:pt x="274" y="311"/>
                    <a:pt x="0" y="621"/>
                    <a:pt x="24" y="990"/>
                  </a:cubicBezTo>
                  <a:cubicBezTo>
                    <a:pt x="47" y="1333"/>
                    <a:pt x="334" y="1611"/>
                    <a:pt x="684" y="1611"/>
                  </a:cubicBezTo>
                  <a:cubicBezTo>
                    <a:pt x="698" y="1611"/>
                    <a:pt x="712" y="1610"/>
                    <a:pt x="727" y="1609"/>
                  </a:cubicBezTo>
                  <a:lnTo>
                    <a:pt x="5275" y="1323"/>
                  </a:lnTo>
                  <a:cubicBezTo>
                    <a:pt x="5632" y="1300"/>
                    <a:pt x="5918" y="990"/>
                    <a:pt x="5894" y="621"/>
                  </a:cubicBezTo>
                  <a:cubicBezTo>
                    <a:pt x="5871" y="278"/>
                    <a:pt x="5573" y="0"/>
                    <a:pt x="5233" y="0"/>
                  </a:cubicBezTo>
                  <a:close/>
                </a:path>
              </a:pathLst>
            </a:custGeom>
            <a:solidFill>
              <a:schemeClr val="lt2"/>
            </a:solidFill>
            <a:ln w="62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4" name="Google Shape;1597;p68">
            <a:extLst>
              <a:ext uri="{FF2B5EF4-FFF2-40B4-BE49-F238E27FC236}">
                <a16:creationId xmlns:a16="http://schemas.microsoft.com/office/drawing/2014/main" id="{F5078D56-344B-5C42-C7AF-30E088CF2741}"/>
              </a:ext>
            </a:extLst>
          </p:cNvPr>
          <p:cNvGrpSpPr/>
          <p:nvPr/>
        </p:nvGrpSpPr>
        <p:grpSpPr>
          <a:xfrm rot="17456583">
            <a:off x="12189235" y="-1228397"/>
            <a:ext cx="363430" cy="3807827"/>
            <a:chOff x="7291170" y="1804698"/>
            <a:chExt cx="225602" cy="2363743"/>
          </a:xfrm>
        </p:grpSpPr>
        <p:sp>
          <p:nvSpPr>
            <p:cNvPr id="105" name="Google Shape;1598;p68">
              <a:extLst>
                <a:ext uri="{FF2B5EF4-FFF2-40B4-BE49-F238E27FC236}">
                  <a16:creationId xmlns:a16="http://schemas.microsoft.com/office/drawing/2014/main" id="{0A258635-1E7F-BA66-A635-8533F3EE4581}"/>
                </a:ext>
              </a:extLst>
            </p:cNvPr>
            <p:cNvSpPr/>
            <p:nvPr/>
          </p:nvSpPr>
          <p:spPr>
            <a:xfrm>
              <a:off x="7370769" y="1804698"/>
              <a:ext cx="66466" cy="89300"/>
            </a:xfrm>
            <a:custGeom>
              <a:avLst/>
              <a:gdLst/>
              <a:ahLst/>
              <a:cxnLst/>
              <a:rect l="l" t="t" r="r" b="b"/>
              <a:pathLst>
                <a:path w="1144" h="1537" extrusionOk="0">
                  <a:moveTo>
                    <a:pt x="572" y="0"/>
                  </a:moveTo>
                  <a:lnTo>
                    <a:pt x="0" y="1536"/>
                  </a:lnTo>
                  <a:lnTo>
                    <a:pt x="1143" y="1536"/>
                  </a:lnTo>
                  <a:lnTo>
                    <a:pt x="572" y="0"/>
                  </a:lnTo>
                  <a:close/>
                </a:path>
              </a:pathLst>
            </a:custGeom>
            <a:solidFill>
              <a:schemeClr val="dk1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85725" dir="306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1599;p68">
              <a:extLst>
                <a:ext uri="{FF2B5EF4-FFF2-40B4-BE49-F238E27FC236}">
                  <a16:creationId xmlns:a16="http://schemas.microsoft.com/office/drawing/2014/main" id="{6E0999DF-7F09-4A17-F1DC-8CCA6DD0CBE7}"/>
                </a:ext>
              </a:extLst>
            </p:cNvPr>
            <p:cNvSpPr/>
            <p:nvPr/>
          </p:nvSpPr>
          <p:spPr>
            <a:xfrm>
              <a:off x="7291170" y="1893941"/>
              <a:ext cx="225602" cy="216539"/>
            </a:xfrm>
            <a:custGeom>
              <a:avLst/>
              <a:gdLst/>
              <a:ahLst/>
              <a:cxnLst/>
              <a:rect l="l" t="t" r="r" b="b"/>
              <a:pathLst>
                <a:path w="3883" h="3727" extrusionOk="0">
                  <a:moveTo>
                    <a:pt x="1370" y="0"/>
                  </a:moveTo>
                  <a:lnTo>
                    <a:pt x="1" y="3727"/>
                  </a:lnTo>
                  <a:lnTo>
                    <a:pt x="3882" y="3727"/>
                  </a:lnTo>
                  <a:lnTo>
                    <a:pt x="2513" y="0"/>
                  </a:lnTo>
                  <a:close/>
                </a:path>
              </a:pathLst>
            </a:custGeom>
            <a:solidFill>
              <a:schemeClr val="lt2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85725" dir="306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1600;p68">
              <a:extLst>
                <a:ext uri="{FF2B5EF4-FFF2-40B4-BE49-F238E27FC236}">
                  <a16:creationId xmlns:a16="http://schemas.microsoft.com/office/drawing/2014/main" id="{5FB1BF38-F19C-991C-53A9-0DCB57F3A92F}"/>
                </a:ext>
              </a:extLst>
            </p:cNvPr>
            <p:cNvSpPr/>
            <p:nvPr/>
          </p:nvSpPr>
          <p:spPr>
            <a:xfrm>
              <a:off x="7291170" y="2110423"/>
              <a:ext cx="225602" cy="2058018"/>
            </a:xfrm>
            <a:custGeom>
              <a:avLst/>
              <a:gdLst/>
              <a:ahLst/>
              <a:cxnLst/>
              <a:rect l="l" t="t" r="r" b="b"/>
              <a:pathLst>
                <a:path w="3883" h="35422" extrusionOk="0">
                  <a:moveTo>
                    <a:pt x="1" y="1"/>
                  </a:moveTo>
                  <a:lnTo>
                    <a:pt x="1" y="34874"/>
                  </a:lnTo>
                  <a:cubicBezTo>
                    <a:pt x="1" y="35184"/>
                    <a:pt x="251" y="35422"/>
                    <a:pt x="549" y="35422"/>
                  </a:cubicBezTo>
                  <a:lnTo>
                    <a:pt x="3335" y="35422"/>
                  </a:lnTo>
                  <a:cubicBezTo>
                    <a:pt x="3632" y="35422"/>
                    <a:pt x="3882" y="35184"/>
                    <a:pt x="3882" y="34874"/>
                  </a:cubicBezTo>
                  <a:lnTo>
                    <a:pt x="3882" y="1"/>
                  </a:lnTo>
                  <a:close/>
                </a:path>
              </a:pathLst>
            </a:custGeom>
            <a:solidFill>
              <a:schemeClr val="dk2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85725" dir="306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08" name="Google Shape;1601;p68">
              <a:extLst>
                <a:ext uri="{FF2B5EF4-FFF2-40B4-BE49-F238E27FC236}">
                  <a16:creationId xmlns:a16="http://schemas.microsoft.com/office/drawing/2014/main" id="{D3EC4E14-AC41-1008-A7AE-0084A48E48F8}"/>
                </a:ext>
              </a:extLst>
            </p:cNvPr>
            <p:cNvSpPr/>
            <p:nvPr/>
          </p:nvSpPr>
          <p:spPr>
            <a:xfrm>
              <a:off x="7363855" y="2110423"/>
              <a:ext cx="80294" cy="2058018"/>
            </a:xfrm>
            <a:custGeom>
              <a:avLst/>
              <a:gdLst/>
              <a:ahLst/>
              <a:cxnLst/>
              <a:rect l="l" t="t" r="r" b="b"/>
              <a:pathLst>
                <a:path w="1382" h="35422" extrusionOk="0">
                  <a:moveTo>
                    <a:pt x="0" y="1"/>
                  </a:moveTo>
                  <a:lnTo>
                    <a:pt x="0" y="35422"/>
                  </a:lnTo>
                  <a:lnTo>
                    <a:pt x="1381" y="35422"/>
                  </a:lnTo>
                  <a:lnTo>
                    <a:pt x="1381" y="1"/>
                  </a:lnTo>
                  <a:close/>
                </a:path>
              </a:pathLst>
            </a:custGeom>
            <a:solidFill>
              <a:schemeClr val="lt1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41" name="Retângulo 140">
            <a:extLst>
              <a:ext uri="{FF2B5EF4-FFF2-40B4-BE49-F238E27FC236}">
                <a16:creationId xmlns:a16="http://schemas.microsoft.com/office/drawing/2014/main" id="{406C52A9-967E-A51D-E458-9788B4C92E97}"/>
              </a:ext>
            </a:extLst>
          </p:cNvPr>
          <p:cNvSpPr/>
          <p:nvPr/>
        </p:nvSpPr>
        <p:spPr>
          <a:xfrm>
            <a:off x="712485" y="1173718"/>
            <a:ext cx="2850522" cy="321940"/>
          </a:xfrm>
          <a:prstGeom prst="rect">
            <a:avLst/>
          </a:prstGeom>
          <a:solidFill>
            <a:srgbClr val="FFDB4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0" name="Google Shape;106;gb2712bef2e_0_0">
            <a:extLst>
              <a:ext uri="{FF2B5EF4-FFF2-40B4-BE49-F238E27FC236}">
                <a16:creationId xmlns:a16="http://schemas.microsoft.com/office/drawing/2014/main" id="{55557FD9-200D-7592-E11B-2246B30AA5C4}"/>
              </a:ext>
            </a:extLst>
          </p:cNvPr>
          <p:cNvSpPr/>
          <p:nvPr/>
        </p:nvSpPr>
        <p:spPr>
          <a:xfrm>
            <a:off x="712485" y="1045139"/>
            <a:ext cx="4241100" cy="67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00"/>
              <a:buFont typeface="Arial"/>
              <a:buNone/>
            </a:pPr>
            <a:r>
              <a:rPr lang="pt-BR" sz="3000" b="1" i="0" u="none" strike="noStrike" cap="none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/>
              </a:rPr>
              <a:t>Vamos exercitar?</a:t>
            </a:r>
            <a:endParaRPr sz="3000" b="1" i="0" u="none" strike="noStrike" cap="none" dirty="0">
              <a:solidFill>
                <a:schemeClr val="dk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/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D55882AC-B8ED-F79E-CADA-6E9A727BD90E}"/>
              </a:ext>
            </a:extLst>
          </p:cNvPr>
          <p:cNvSpPr txBox="1"/>
          <p:nvPr/>
        </p:nvSpPr>
        <p:spPr>
          <a:xfrm>
            <a:off x="851338" y="1828800"/>
            <a:ext cx="8408276" cy="18182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BR" dirty="0"/>
          </a:p>
        </p:txBody>
      </p:sp>
      <p:sp>
        <p:nvSpPr>
          <p:cNvPr id="3" name="Google Shape;114;p5">
            <a:extLst>
              <a:ext uri="{FF2B5EF4-FFF2-40B4-BE49-F238E27FC236}">
                <a16:creationId xmlns:a16="http://schemas.microsoft.com/office/drawing/2014/main" id="{451CD79F-0BE6-C112-5978-5E4CA5C836F8}"/>
              </a:ext>
            </a:extLst>
          </p:cNvPr>
          <p:cNvSpPr/>
          <p:nvPr/>
        </p:nvSpPr>
        <p:spPr>
          <a:xfrm>
            <a:off x="1908518" y="1745096"/>
            <a:ext cx="7409400" cy="13849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50800" marR="0" lvl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</a:pPr>
            <a:r>
              <a:rPr lang="pt-BR" sz="2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Um quadrado tem </a:t>
            </a:r>
            <a:r>
              <a:rPr lang="pt-BR" sz="28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16 cm </a:t>
            </a:r>
            <a:r>
              <a:rPr lang="pt-BR" sz="2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 perímetro, é correto afirmar que a área desse quadrado é </a:t>
            </a:r>
            <a:r>
              <a:rPr lang="pt-BR" sz="28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16 cm²? </a:t>
            </a:r>
            <a:endParaRPr sz="2800" b="1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8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39" name="Agrupar 138">
            <a:extLst>
              <a:ext uri="{FF2B5EF4-FFF2-40B4-BE49-F238E27FC236}">
                <a16:creationId xmlns:a16="http://schemas.microsoft.com/office/drawing/2014/main" id="{9A4C65D1-A96D-7937-102D-55035C620051}"/>
              </a:ext>
            </a:extLst>
          </p:cNvPr>
          <p:cNvGrpSpPr/>
          <p:nvPr/>
        </p:nvGrpSpPr>
        <p:grpSpPr>
          <a:xfrm>
            <a:off x="712485" y="1745096"/>
            <a:ext cx="1063763" cy="914021"/>
            <a:chOff x="712485" y="1745096"/>
            <a:chExt cx="1063763" cy="914021"/>
          </a:xfrm>
        </p:grpSpPr>
        <p:sp>
          <p:nvSpPr>
            <p:cNvPr id="114" name="Retângulo 113">
              <a:extLst>
                <a:ext uri="{FF2B5EF4-FFF2-40B4-BE49-F238E27FC236}">
                  <a16:creationId xmlns:a16="http://schemas.microsoft.com/office/drawing/2014/main" id="{53324E94-6ECA-AA82-2495-92C87803C1C0}"/>
                </a:ext>
              </a:extLst>
            </p:cNvPr>
            <p:cNvSpPr/>
            <p:nvPr/>
          </p:nvSpPr>
          <p:spPr>
            <a:xfrm>
              <a:off x="712485" y="1745096"/>
              <a:ext cx="1063763" cy="914021"/>
            </a:xfrm>
            <a:prstGeom prst="rect">
              <a:avLst/>
            </a:prstGeom>
            <a:solidFill>
              <a:srgbClr val="0F9ED5"/>
            </a:solidFill>
            <a:ln>
              <a:noFill/>
            </a:ln>
            <a:effectLst>
              <a:outerShdw dist="101600" dir="2880000" algn="ctr" rotWithShape="0">
                <a:srgbClr val="000000"/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16" name="Triângulo isósceles 115">
              <a:extLst>
                <a:ext uri="{FF2B5EF4-FFF2-40B4-BE49-F238E27FC236}">
                  <a16:creationId xmlns:a16="http://schemas.microsoft.com/office/drawing/2014/main" id="{6E70229D-BAB3-8D2D-C469-6655F30113F0}"/>
                </a:ext>
              </a:extLst>
            </p:cNvPr>
            <p:cNvSpPr/>
            <p:nvPr/>
          </p:nvSpPr>
          <p:spPr>
            <a:xfrm rot="5400000">
              <a:off x="652425" y="1817682"/>
              <a:ext cx="891863" cy="768847"/>
            </a:xfrm>
            <a:prstGeom prst="triangle">
              <a:avLst/>
            </a:prstGeom>
            <a:solidFill>
              <a:srgbClr val="0C79A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sp>
        <p:nvSpPr>
          <p:cNvPr id="115" name="Google Shape;106;gb2712bef2e_0_0">
            <a:extLst>
              <a:ext uri="{FF2B5EF4-FFF2-40B4-BE49-F238E27FC236}">
                <a16:creationId xmlns:a16="http://schemas.microsoft.com/office/drawing/2014/main" id="{97FB1897-6082-2555-1FFD-47C2A6C128DF}"/>
              </a:ext>
            </a:extLst>
          </p:cNvPr>
          <p:cNvSpPr/>
          <p:nvPr/>
        </p:nvSpPr>
        <p:spPr>
          <a:xfrm>
            <a:off x="894395" y="1539125"/>
            <a:ext cx="1063763" cy="67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00"/>
              <a:buFont typeface="Arial"/>
              <a:buNone/>
            </a:pPr>
            <a:r>
              <a:rPr lang="pt-BR" sz="8000" b="1" i="0" u="none" strike="noStrike" cap="none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/>
              </a:rPr>
              <a:t>1</a:t>
            </a:r>
            <a:endParaRPr sz="8000" b="1" i="0" u="none" strike="noStrike" cap="none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/>
            </a:endParaRPr>
          </a:p>
        </p:txBody>
      </p:sp>
      <p:grpSp>
        <p:nvGrpSpPr>
          <p:cNvPr id="135" name="Agrupar 134">
            <a:extLst>
              <a:ext uri="{FF2B5EF4-FFF2-40B4-BE49-F238E27FC236}">
                <a16:creationId xmlns:a16="http://schemas.microsoft.com/office/drawing/2014/main" id="{22E3F23A-A686-D963-4069-22F3E8C5585D}"/>
              </a:ext>
            </a:extLst>
          </p:cNvPr>
          <p:cNvGrpSpPr/>
          <p:nvPr/>
        </p:nvGrpSpPr>
        <p:grpSpPr>
          <a:xfrm>
            <a:off x="7436497" y="3213754"/>
            <a:ext cx="2489454" cy="2489454"/>
            <a:chOff x="3473797" y="3236611"/>
            <a:chExt cx="1761124" cy="1761124"/>
          </a:xfrm>
        </p:grpSpPr>
        <p:sp>
          <p:nvSpPr>
            <p:cNvPr id="119" name="Retângulo 118">
              <a:extLst>
                <a:ext uri="{FF2B5EF4-FFF2-40B4-BE49-F238E27FC236}">
                  <a16:creationId xmlns:a16="http://schemas.microsoft.com/office/drawing/2014/main" id="{23C04887-7090-0741-0E96-4ACAC16E90F7}"/>
                </a:ext>
              </a:extLst>
            </p:cNvPr>
            <p:cNvSpPr/>
            <p:nvPr/>
          </p:nvSpPr>
          <p:spPr>
            <a:xfrm>
              <a:off x="3473797" y="3236611"/>
              <a:ext cx="440281" cy="440281"/>
            </a:xfrm>
            <a:prstGeom prst="rect">
              <a:avLst/>
            </a:prstGeom>
            <a:solidFill>
              <a:srgbClr val="0F9ED5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20" name="Retângulo 119">
              <a:extLst>
                <a:ext uri="{FF2B5EF4-FFF2-40B4-BE49-F238E27FC236}">
                  <a16:creationId xmlns:a16="http://schemas.microsoft.com/office/drawing/2014/main" id="{3AD448B5-7C26-A490-B3B3-16E8C0C3D6EF}"/>
                </a:ext>
              </a:extLst>
            </p:cNvPr>
            <p:cNvSpPr/>
            <p:nvPr/>
          </p:nvSpPr>
          <p:spPr>
            <a:xfrm>
              <a:off x="3914078" y="3236611"/>
              <a:ext cx="440281" cy="440281"/>
            </a:xfrm>
            <a:prstGeom prst="rect">
              <a:avLst/>
            </a:prstGeom>
            <a:solidFill>
              <a:srgbClr val="0F9ED5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21" name="Retângulo 120">
              <a:extLst>
                <a:ext uri="{FF2B5EF4-FFF2-40B4-BE49-F238E27FC236}">
                  <a16:creationId xmlns:a16="http://schemas.microsoft.com/office/drawing/2014/main" id="{7AFDAD72-7EED-35A9-8009-77CA2C7E2811}"/>
                </a:ext>
              </a:extLst>
            </p:cNvPr>
            <p:cNvSpPr/>
            <p:nvPr/>
          </p:nvSpPr>
          <p:spPr>
            <a:xfrm>
              <a:off x="4354359" y="3236611"/>
              <a:ext cx="440281" cy="440281"/>
            </a:xfrm>
            <a:prstGeom prst="rect">
              <a:avLst/>
            </a:prstGeom>
            <a:solidFill>
              <a:srgbClr val="0F9ED5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22" name="Retângulo 121">
              <a:extLst>
                <a:ext uri="{FF2B5EF4-FFF2-40B4-BE49-F238E27FC236}">
                  <a16:creationId xmlns:a16="http://schemas.microsoft.com/office/drawing/2014/main" id="{DBAA4135-3271-7A66-51F4-545357A152FE}"/>
                </a:ext>
              </a:extLst>
            </p:cNvPr>
            <p:cNvSpPr/>
            <p:nvPr/>
          </p:nvSpPr>
          <p:spPr>
            <a:xfrm>
              <a:off x="4794640" y="3236611"/>
              <a:ext cx="440281" cy="440281"/>
            </a:xfrm>
            <a:prstGeom prst="rect">
              <a:avLst/>
            </a:prstGeom>
            <a:solidFill>
              <a:srgbClr val="0F9ED5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23" name="Retângulo 122">
              <a:extLst>
                <a:ext uri="{FF2B5EF4-FFF2-40B4-BE49-F238E27FC236}">
                  <a16:creationId xmlns:a16="http://schemas.microsoft.com/office/drawing/2014/main" id="{DCB822B2-10C5-3E49-2CC8-50A01217827D}"/>
                </a:ext>
              </a:extLst>
            </p:cNvPr>
            <p:cNvSpPr/>
            <p:nvPr/>
          </p:nvSpPr>
          <p:spPr>
            <a:xfrm>
              <a:off x="3473797" y="3676892"/>
              <a:ext cx="440281" cy="440281"/>
            </a:xfrm>
            <a:prstGeom prst="rect">
              <a:avLst/>
            </a:prstGeom>
            <a:solidFill>
              <a:srgbClr val="0F9ED5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24" name="Retângulo 123">
              <a:extLst>
                <a:ext uri="{FF2B5EF4-FFF2-40B4-BE49-F238E27FC236}">
                  <a16:creationId xmlns:a16="http://schemas.microsoft.com/office/drawing/2014/main" id="{25948D8E-7B84-9306-BA2B-FB8CB12635E3}"/>
                </a:ext>
              </a:extLst>
            </p:cNvPr>
            <p:cNvSpPr/>
            <p:nvPr/>
          </p:nvSpPr>
          <p:spPr>
            <a:xfrm>
              <a:off x="3914078" y="3676892"/>
              <a:ext cx="440281" cy="440281"/>
            </a:xfrm>
            <a:prstGeom prst="rect">
              <a:avLst/>
            </a:prstGeom>
            <a:solidFill>
              <a:srgbClr val="0F9ED5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25" name="Retângulo 124">
              <a:extLst>
                <a:ext uri="{FF2B5EF4-FFF2-40B4-BE49-F238E27FC236}">
                  <a16:creationId xmlns:a16="http://schemas.microsoft.com/office/drawing/2014/main" id="{02800F43-9990-5532-4604-921AB514E8A8}"/>
                </a:ext>
              </a:extLst>
            </p:cNvPr>
            <p:cNvSpPr/>
            <p:nvPr/>
          </p:nvSpPr>
          <p:spPr>
            <a:xfrm>
              <a:off x="4354359" y="3676892"/>
              <a:ext cx="440281" cy="440281"/>
            </a:xfrm>
            <a:prstGeom prst="rect">
              <a:avLst/>
            </a:prstGeom>
            <a:solidFill>
              <a:srgbClr val="0F9ED5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26" name="Retângulo 125">
              <a:extLst>
                <a:ext uri="{FF2B5EF4-FFF2-40B4-BE49-F238E27FC236}">
                  <a16:creationId xmlns:a16="http://schemas.microsoft.com/office/drawing/2014/main" id="{4C6D7D9E-05E7-0693-3095-2C9CA37F4787}"/>
                </a:ext>
              </a:extLst>
            </p:cNvPr>
            <p:cNvSpPr/>
            <p:nvPr/>
          </p:nvSpPr>
          <p:spPr>
            <a:xfrm>
              <a:off x="4794640" y="3676892"/>
              <a:ext cx="440281" cy="440281"/>
            </a:xfrm>
            <a:prstGeom prst="rect">
              <a:avLst/>
            </a:prstGeom>
            <a:solidFill>
              <a:srgbClr val="0F9ED5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27" name="Retângulo 126">
              <a:extLst>
                <a:ext uri="{FF2B5EF4-FFF2-40B4-BE49-F238E27FC236}">
                  <a16:creationId xmlns:a16="http://schemas.microsoft.com/office/drawing/2014/main" id="{E0327015-4534-2BBA-086A-D5EBB18E2661}"/>
                </a:ext>
              </a:extLst>
            </p:cNvPr>
            <p:cNvSpPr/>
            <p:nvPr/>
          </p:nvSpPr>
          <p:spPr>
            <a:xfrm>
              <a:off x="3473797" y="4117173"/>
              <a:ext cx="440281" cy="440281"/>
            </a:xfrm>
            <a:prstGeom prst="rect">
              <a:avLst/>
            </a:prstGeom>
            <a:solidFill>
              <a:srgbClr val="0F9ED5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28" name="Retângulo 127">
              <a:extLst>
                <a:ext uri="{FF2B5EF4-FFF2-40B4-BE49-F238E27FC236}">
                  <a16:creationId xmlns:a16="http://schemas.microsoft.com/office/drawing/2014/main" id="{0B60C589-23E1-1005-8213-F1A3D814B85F}"/>
                </a:ext>
              </a:extLst>
            </p:cNvPr>
            <p:cNvSpPr/>
            <p:nvPr/>
          </p:nvSpPr>
          <p:spPr>
            <a:xfrm>
              <a:off x="3914078" y="4117173"/>
              <a:ext cx="440281" cy="440281"/>
            </a:xfrm>
            <a:prstGeom prst="rect">
              <a:avLst/>
            </a:prstGeom>
            <a:solidFill>
              <a:srgbClr val="0F9ED5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29" name="Retângulo 128">
              <a:extLst>
                <a:ext uri="{FF2B5EF4-FFF2-40B4-BE49-F238E27FC236}">
                  <a16:creationId xmlns:a16="http://schemas.microsoft.com/office/drawing/2014/main" id="{6922C22E-7AE4-BB51-7BA3-51491D45F512}"/>
                </a:ext>
              </a:extLst>
            </p:cNvPr>
            <p:cNvSpPr/>
            <p:nvPr/>
          </p:nvSpPr>
          <p:spPr>
            <a:xfrm>
              <a:off x="4354359" y="4117173"/>
              <a:ext cx="440281" cy="440281"/>
            </a:xfrm>
            <a:prstGeom prst="rect">
              <a:avLst/>
            </a:prstGeom>
            <a:solidFill>
              <a:srgbClr val="0F9ED5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30" name="Retângulo 129">
              <a:extLst>
                <a:ext uri="{FF2B5EF4-FFF2-40B4-BE49-F238E27FC236}">
                  <a16:creationId xmlns:a16="http://schemas.microsoft.com/office/drawing/2014/main" id="{13E23285-1CBA-577A-4E5A-B32730E802CB}"/>
                </a:ext>
              </a:extLst>
            </p:cNvPr>
            <p:cNvSpPr/>
            <p:nvPr/>
          </p:nvSpPr>
          <p:spPr>
            <a:xfrm>
              <a:off x="4794640" y="4117173"/>
              <a:ext cx="440281" cy="440281"/>
            </a:xfrm>
            <a:prstGeom prst="rect">
              <a:avLst/>
            </a:prstGeom>
            <a:solidFill>
              <a:srgbClr val="0F9ED5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31" name="Retângulo 130">
              <a:extLst>
                <a:ext uri="{FF2B5EF4-FFF2-40B4-BE49-F238E27FC236}">
                  <a16:creationId xmlns:a16="http://schemas.microsoft.com/office/drawing/2014/main" id="{AF840266-E2E2-91CB-B5A6-05565D64F2BA}"/>
                </a:ext>
              </a:extLst>
            </p:cNvPr>
            <p:cNvSpPr/>
            <p:nvPr/>
          </p:nvSpPr>
          <p:spPr>
            <a:xfrm>
              <a:off x="3473797" y="4557454"/>
              <a:ext cx="440281" cy="440281"/>
            </a:xfrm>
            <a:prstGeom prst="rect">
              <a:avLst/>
            </a:prstGeom>
            <a:solidFill>
              <a:srgbClr val="0F9ED5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32" name="Retângulo 131">
              <a:extLst>
                <a:ext uri="{FF2B5EF4-FFF2-40B4-BE49-F238E27FC236}">
                  <a16:creationId xmlns:a16="http://schemas.microsoft.com/office/drawing/2014/main" id="{8C78375F-0C4B-590D-2DE8-9C0925E3F026}"/>
                </a:ext>
              </a:extLst>
            </p:cNvPr>
            <p:cNvSpPr/>
            <p:nvPr/>
          </p:nvSpPr>
          <p:spPr>
            <a:xfrm>
              <a:off x="3914078" y="4557454"/>
              <a:ext cx="440281" cy="440281"/>
            </a:xfrm>
            <a:prstGeom prst="rect">
              <a:avLst/>
            </a:prstGeom>
            <a:solidFill>
              <a:srgbClr val="0F9ED5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33" name="Retângulo 132">
              <a:extLst>
                <a:ext uri="{FF2B5EF4-FFF2-40B4-BE49-F238E27FC236}">
                  <a16:creationId xmlns:a16="http://schemas.microsoft.com/office/drawing/2014/main" id="{04B5AB62-94E2-B51B-8400-220F0ECC0A17}"/>
                </a:ext>
              </a:extLst>
            </p:cNvPr>
            <p:cNvSpPr/>
            <p:nvPr/>
          </p:nvSpPr>
          <p:spPr>
            <a:xfrm>
              <a:off x="4354359" y="4557454"/>
              <a:ext cx="440281" cy="440281"/>
            </a:xfrm>
            <a:prstGeom prst="rect">
              <a:avLst/>
            </a:prstGeom>
            <a:solidFill>
              <a:srgbClr val="0F9ED5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34" name="Retângulo 133">
              <a:extLst>
                <a:ext uri="{FF2B5EF4-FFF2-40B4-BE49-F238E27FC236}">
                  <a16:creationId xmlns:a16="http://schemas.microsoft.com/office/drawing/2014/main" id="{55A2E034-EAE2-2C20-5F12-238DE7761E6C}"/>
                </a:ext>
              </a:extLst>
            </p:cNvPr>
            <p:cNvSpPr/>
            <p:nvPr/>
          </p:nvSpPr>
          <p:spPr>
            <a:xfrm>
              <a:off x="4794640" y="4557454"/>
              <a:ext cx="440281" cy="440281"/>
            </a:xfrm>
            <a:prstGeom prst="rect">
              <a:avLst/>
            </a:prstGeom>
            <a:solidFill>
              <a:srgbClr val="0F9ED5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sp>
        <p:nvSpPr>
          <p:cNvPr id="117" name="Google Shape;149;gb2712bef2e_0_43">
            <a:extLst>
              <a:ext uri="{FF2B5EF4-FFF2-40B4-BE49-F238E27FC236}">
                <a16:creationId xmlns:a16="http://schemas.microsoft.com/office/drawing/2014/main" id="{C3933810-5916-3810-64CF-6260B718BED2}"/>
              </a:ext>
            </a:extLst>
          </p:cNvPr>
          <p:cNvSpPr/>
          <p:nvPr/>
        </p:nvSpPr>
        <p:spPr>
          <a:xfrm>
            <a:off x="3563007" y="3164935"/>
            <a:ext cx="2654022" cy="859050"/>
          </a:xfrm>
          <a:prstGeom prst="wedgeRectCallout">
            <a:avLst>
              <a:gd name="adj1" fmla="val -82902"/>
              <a:gd name="adj2" fmla="val 69312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pt-BR" sz="24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Sim, é correto afirmar!</a:t>
            </a:r>
            <a:endParaRPr sz="2400" b="1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52" name="Imagem 151" descr="Desenho de personagem de desenho animado&#10;&#10;O conteúdo gerado por IA pode estar incorreto.">
            <a:extLst>
              <a:ext uri="{FF2B5EF4-FFF2-40B4-BE49-F238E27FC236}">
                <a16:creationId xmlns:a16="http://schemas.microsoft.com/office/drawing/2014/main" id="{D0E812A1-D11B-652F-9FC3-0BC248C5C26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2122205" y="3123034"/>
            <a:ext cx="7362257" cy="43848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4211795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1.48148E-6 L -0.00091 -0.01829 L -2.5E-6 1.48148E-6 Z " pathEditMode="relative" rAng="0" ptsTypes="AAA">
                                      <p:cBhvr>
                                        <p:cTn id="6" dur="5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00" y="-9260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1.48148E-6 L -0.00091 -0.01829 L -2.5E-6 1.48148E-6 Z " pathEditMode="relative" rAng="0" ptsTypes="AAA">
                                      <p:cBhvr>
                                        <p:cTn id="8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00" y="-9260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0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1.48148E-6 L -0.00091 -0.01829 L -2.5E-6 1.48148E-6 Z " pathEditMode="relative" rAng="0" ptsTypes="AAA">
                                      <p:cBhvr>
                                        <p:cTn id="10" dur="5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00" y="-92600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0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1.48148E-6 L -0.00091 -0.01829 L -2.5E-6 1.48148E-6 Z " pathEditMode="relative" rAng="0" ptsTypes="AAA">
                                      <p:cBhvr>
                                        <p:cTn id="12" dur="5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00" y="-92600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0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1.48148E-6 L -0.00091 -0.01829 L -2.5E-6 1.48148E-6 Z " pathEditMode="relative" rAng="0" ptsTypes="AAA">
                                      <p:cBhvr>
                                        <p:cTn id="14" dur="50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00" y="-92600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1" grpId="0" animBg="1"/>
      <p:bldP spid="110" grpId="0"/>
      <p:bldP spid="3" grpId="0"/>
      <p:bldP spid="115" grpId="0"/>
      <p:bldP spid="11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78B9C7-92DB-78FB-13E8-B1E1A80CEB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Retângulo 108">
            <a:extLst>
              <a:ext uri="{FF2B5EF4-FFF2-40B4-BE49-F238E27FC236}">
                <a16:creationId xmlns:a16="http://schemas.microsoft.com/office/drawing/2014/main" id="{10D391BF-3A47-5EFD-AA8C-917DBA188E37}"/>
              </a:ext>
            </a:extLst>
          </p:cNvPr>
          <p:cNvSpPr/>
          <p:nvPr/>
        </p:nvSpPr>
        <p:spPr>
          <a:xfrm>
            <a:off x="0" y="0"/>
            <a:ext cx="12291461" cy="6858000"/>
          </a:xfrm>
          <a:prstGeom prst="rect">
            <a:avLst/>
          </a:prstGeom>
          <a:solidFill>
            <a:srgbClr val="3D649D"/>
          </a:solidFill>
          <a:effectLst>
            <a:outerShdw dist="152400" dir="3360000" sx="1000" sy="1000" algn="ctr" rotWithShape="0">
              <a:srgbClr val="DBDBDB"/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3861C4B7-7A49-42E9-D8B4-4AB209D8A8CB}"/>
              </a:ext>
            </a:extLst>
          </p:cNvPr>
          <p:cNvSpPr/>
          <p:nvPr/>
        </p:nvSpPr>
        <p:spPr>
          <a:xfrm>
            <a:off x="0" y="395288"/>
            <a:ext cx="12291461" cy="6067425"/>
          </a:xfrm>
          <a:prstGeom prst="rect">
            <a:avLst/>
          </a:prstGeom>
          <a:solidFill>
            <a:srgbClr val="F2EFDC"/>
          </a:solidFill>
          <a:effectLst>
            <a:outerShdw dist="152400" algn="ctr" rotWithShape="0">
              <a:srgbClr val="DBDBDB"/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grpSp>
        <p:nvGrpSpPr>
          <p:cNvPr id="5" name="Google Shape;697;p51">
            <a:extLst>
              <a:ext uri="{FF2B5EF4-FFF2-40B4-BE49-F238E27FC236}">
                <a16:creationId xmlns:a16="http://schemas.microsoft.com/office/drawing/2014/main" id="{F4DEA85A-8EC2-2DF0-3428-9B7B5B24F534}"/>
              </a:ext>
            </a:extLst>
          </p:cNvPr>
          <p:cNvGrpSpPr/>
          <p:nvPr/>
        </p:nvGrpSpPr>
        <p:grpSpPr>
          <a:xfrm rot="1273802">
            <a:off x="-696056" y="5842895"/>
            <a:ext cx="2505838" cy="1262524"/>
            <a:chOff x="782606" y="3568534"/>
            <a:chExt cx="1748256" cy="880829"/>
          </a:xfrm>
        </p:grpSpPr>
        <p:sp>
          <p:nvSpPr>
            <p:cNvPr id="6" name="Google Shape;698;p51">
              <a:extLst>
                <a:ext uri="{FF2B5EF4-FFF2-40B4-BE49-F238E27FC236}">
                  <a16:creationId xmlns:a16="http://schemas.microsoft.com/office/drawing/2014/main" id="{89F6C640-B974-E8DC-8B69-855C8E847C9E}"/>
                </a:ext>
              </a:extLst>
            </p:cNvPr>
            <p:cNvSpPr/>
            <p:nvPr/>
          </p:nvSpPr>
          <p:spPr>
            <a:xfrm>
              <a:off x="842931" y="4281219"/>
              <a:ext cx="19355" cy="168144"/>
            </a:xfrm>
            <a:custGeom>
              <a:avLst/>
              <a:gdLst/>
              <a:ahLst/>
              <a:cxnLst/>
              <a:rect l="l" t="t" r="r" b="b"/>
              <a:pathLst>
                <a:path w="573" h="4978" extrusionOk="0">
                  <a:moveTo>
                    <a:pt x="1" y="1"/>
                  </a:moveTo>
                  <a:lnTo>
                    <a:pt x="1" y="4978"/>
                  </a:lnTo>
                  <a:lnTo>
                    <a:pt x="572" y="4978"/>
                  </a:lnTo>
                  <a:lnTo>
                    <a:pt x="572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" name="Google Shape;699;p51">
              <a:extLst>
                <a:ext uri="{FF2B5EF4-FFF2-40B4-BE49-F238E27FC236}">
                  <a16:creationId xmlns:a16="http://schemas.microsoft.com/office/drawing/2014/main" id="{495D2E50-4132-D2FD-B8E4-0C787E36DE49}"/>
                </a:ext>
              </a:extLst>
            </p:cNvPr>
            <p:cNvSpPr/>
            <p:nvPr/>
          </p:nvSpPr>
          <p:spPr>
            <a:xfrm>
              <a:off x="921361" y="4348401"/>
              <a:ext cx="19321" cy="100961"/>
            </a:xfrm>
            <a:custGeom>
              <a:avLst/>
              <a:gdLst/>
              <a:ahLst/>
              <a:cxnLst/>
              <a:rect l="l" t="t" r="r" b="b"/>
              <a:pathLst>
                <a:path w="572" h="2989" extrusionOk="0">
                  <a:moveTo>
                    <a:pt x="0" y="0"/>
                  </a:moveTo>
                  <a:lnTo>
                    <a:pt x="0" y="2989"/>
                  </a:lnTo>
                  <a:lnTo>
                    <a:pt x="572" y="2989"/>
                  </a:lnTo>
                  <a:lnTo>
                    <a:pt x="57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700;p51">
              <a:extLst>
                <a:ext uri="{FF2B5EF4-FFF2-40B4-BE49-F238E27FC236}">
                  <a16:creationId xmlns:a16="http://schemas.microsoft.com/office/drawing/2014/main" id="{B2C3ED1E-F060-06DF-B84C-06A9E1FBBC5D}"/>
                </a:ext>
              </a:extLst>
            </p:cNvPr>
            <p:cNvSpPr/>
            <p:nvPr/>
          </p:nvSpPr>
          <p:spPr>
            <a:xfrm>
              <a:off x="999791" y="4281219"/>
              <a:ext cx="18915" cy="168144"/>
            </a:xfrm>
            <a:custGeom>
              <a:avLst/>
              <a:gdLst/>
              <a:ahLst/>
              <a:cxnLst/>
              <a:rect l="l" t="t" r="r" b="b"/>
              <a:pathLst>
                <a:path w="560" h="4978" extrusionOk="0">
                  <a:moveTo>
                    <a:pt x="0" y="1"/>
                  </a:moveTo>
                  <a:lnTo>
                    <a:pt x="0" y="4978"/>
                  </a:lnTo>
                  <a:lnTo>
                    <a:pt x="560" y="4978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701;p51">
              <a:extLst>
                <a:ext uri="{FF2B5EF4-FFF2-40B4-BE49-F238E27FC236}">
                  <a16:creationId xmlns:a16="http://schemas.microsoft.com/office/drawing/2014/main" id="{54683305-C1D5-2B03-5A6D-7DA752FA0E81}"/>
                </a:ext>
              </a:extLst>
            </p:cNvPr>
            <p:cNvSpPr/>
            <p:nvPr/>
          </p:nvSpPr>
          <p:spPr>
            <a:xfrm>
              <a:off x="1078187" y="4348401"/>
              <a:ext cx="18949" cy="100961"/>
            </a:xfrm>
            <a:custGeom>
              <a:avLst/>
              <a:gdLst/>
              <a:ahLst/>
              <a:cxnLst/>
              <a:rect l="l" t="t" r="r" b="b"/>
              <a:pathLst>
                <a:path w="561" h="2989" extrusionOk="0">
                  <a:moveTo>
                    <a:pt x="1" y="0"/>
                  </a:moveTo>
                  <a:lnTo>
                    <a:pt x="1" y="2989"/>
                  </a:lnTo>
                  <a:lnTo>
                    <a:pt x="560" y="2989"/>
                  </a:lnTo>
                  <a:lnTo>
                    <a:pt x="56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702;p51">
              <a:extLst>
                <a:ext uri="{FF2B5EF4-FFF2-40B4-BE49-F238E27FC236}">
                  <a16:creationId xmlns:a16="http://schemas.microsoft.com/office/drawing/2014/main" id="{7792B42E-FD30-CF3C-642E-E4518C1E94E7}"/>
                </a:ext>
              </a:extLst>
            </p:cNvPr>
            <p:cNvSpPr/>
            <p:nvPr/>
          </p:nvSpPr>
          <p:spPr>
            <a:xfrm>
              <a:off x="1156616" y="4281219"/>
              <a:ext cx="18949" cy="168144"/>
            </a:xfrm>
            <a:custGeom>
              <a:avLst/>
              <a:gdLst/>
              <a:ahLst/>
              <a:cxnLst/>
              <a:rect l="l" t="t" r="r" b="b"/>
              <a:pathLst>
                <a:path w="561" h="4978" extrusionOk="0">
                  <a:moveTo>
                    <a:pt x="1" y="1"/>
                  </a:moveTo>
                  <a:lnTo>
                    <a:pt x="1" y="4978"/>
                  </a:lnTo>
                  <a:lnTo>
                    <a:pt x="560" y="4978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703;p51">
              <a:extLst>
                <a:ext uri="{FF2B5EF4-FFF2-40B4-BE49-F238E27FC236}">
                  <a16:creationId xmlns:a16="http://schemas.microsoft.com/office/drawing/2014/main" id="{B96D018F-547A-4EF7-7B2A-31D8B4CE6116}"/>
                </a:ext>
              </a:extLst>
            </p:cNvPr>
            <p:cNvSpPr/>
            <p:nvPr/>
          </p:nvSpPr>
          <p:spPr>
            <a:xfrm>
              <a:off x="1235046" y="4348401"/>
              <a:ext cx="18915" cy="100961"/>
            </a:xfrm>
            <a:custGeom>
              <a:avLst/>
              <a:gdLst/>
              <a:ahLst/>
              <a:cxnLst/>
              <a:rect l="l" t="t" r="r" b="b"/>
              <a:pathLst>
                <a:path w="560" h="2989" extrusionOk="0">
                  <a:moveTo>
                    <a:pt x="0" y="0"/>
                  </a:moveTo>
                  <a:lnTo>
                    <a:pt x="0" y="2989"/>
                  </a:lnTo>
                  <a:lnTo>
                    <a:pt x="560" y="2989"/>
                  </a:lnTo>
                  <a:lnTo>
                    <a:pt x="56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704;p51">
              <a:extLst>
                <a:ext uri="{FF2B5EF4-FFF2-40B4-BE49-F238E27FC236}">
                  <a16:creationId xmlns:a16="http://schemas.microsoft.com/office/drawing/2014/main" id="{7AD0669F-25B9-C384-0DBF-08A85741A61B}"/>
                </a:ext>
              </a:extLst>
            </p:cNvPr>
            <p:cNvSpPr/>
            <p:nvPr/>
          </p:nvSpPr>
          <p:spPr>
            <a:xfrm>
              <a:off x="1313476" y="4281219"/>
              <a:ext cx="18915" cy="168144"/>
            </a:xfrm>
            <a:custGeom>
              <a:avLst/>
              <a:gdLst/>
              <a:ahLst/>
              <a:cxnLst/>
              <a:rect l="l" t="t" r="r" b="b"/>
              <a:pathLst>
                <a:path w="560" h="4978" extrusionOk="0">
                  <a:moveTo>
                    <a:pt x="0" y="1"/>
                  </a:moveTo>
                  <a:lnTo>
                    <a:pt x="0" y="4978"/>
                  </a:lnTo>
                  <a:lnTo>
                    <a:pt x="560" y="4978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705;p51">
              <a:extLst>
                <a:ext uri="{FF2B5EF4-FFF2-40B4-BE49-F238E27FC236}">
                  <a16:creationId xmlns:a16="http://schemas.microsoft.com/office/drawing/2014/main" id="{31A0E4DD-5D3B-859D-7C7F-B1DFD603FB63}"/>
                </a:ext>
              </a:extLst>
            </p:cNvPr>
            <p:cNvSpPr/>
            <p:nvPr/>
          </p:nvSpPr>
          <p:spPr>
            <a:xfrm>
              <a:off x="1391872" y="4348401"/>
              <a:ext cx="18949" cy="100961"/>
            </a:xfrm>
            <a:custGeom>
              <a:avLst/>
              <a:gdLst/>
              <a:ahLst/>
              <a:cxnLst/>
              <a:rect l="l" t="t" r="r" b="b"/>
              <a:pathLst>
                <a:path w="561" h="2989" extrusionOk="0">
                  <a:moveTo>
                    <a:pt x="1" y="0"/>
                  </a:moveTo>
                  <a:lnTo>
                    <a:pt x="1" y="2989"/>
                  </a:lnTo>
                  <a:lnTo>
                    <a:pt x="560" y="2989"/>
                  </a:lnTo>
                  <a:lnTo>
                    <a:pt x="56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706;p51">
              <a:extLst>
                <a:ext uri="{FF2B5EF4-FFF2-40B4-BE49-F238E27FC236}">
                  <a16:creationId xmlns:a16="http://schemas.microsoft.com/office/drawing/2014/main" id="{EAB5A040-02D7-F7D2-90B8-9BEA6CCFB54A}"/>
                </a:ext>
              </a:extLst>
            </p:cNvPr>
            <p:cNvSpPr/>
            <p:nvPr/>
          </p:nvSpPr>
          <p:spPr>
            <a:xfrm>
              <a:off x="1470301" y="4281219"/>
              <a:ext cx="18949" cy="168144"/>
            </a:xfrm>
            <a:custGeom>
              <a:avLst/>
              <a:gdLst/>
              <a:ahLst/>
              <a:cxnLst/>
              <a:rect l="l" t="t" r="r" b="b"/>
              <a:pathLst>
                <a:path w="561" h="4978" extrusionOk="0">
                  <a:moveTo>
                    <a:pt x="0" y="1"/>
                  </a:moveTo>
                  <a:lnTo>
                    <a:pt x="0" y="4978"/>
                  </a:lnTo>
                  <a:lnTo>
                    <a:pt x="560" y="4978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707;p51">
              <a:extLst>
                <a:ext uri="{FF2B5EF4-FFF2-40B4-BE49-F238E27FC236}">
                  <a16:creationId xmlns:a16="http://schemas.microsoft.com/office/drawing/2014/main" id="{83BD2025-1FBA-4ED4-4015-48D4E14CC954}"/>
                </a:ext>
              </a:extLst>
            </p:cNvPr>
            <p:cNvSpPr/>
            <p:nvPr/>
          </p:nvSpPr>
          <p:spPr>
            <a:xfrm>
              <a:off x="1548731" y="4348401"/>
              <a:ext cx="18915" cy="100961"/>
            </a:xfrm>
            <a:custGeom>
              <a:avLst/>
              <a:gdLst/>
              <a:ahLst/>
              <a:cxnLst/>
              <a:rect l="l" t="t" r="r" b="b"/>
              <a:pathLst>
                <a:path w="560" h="2989" extrusionOk="0">
                  <a:moveTo>
                    <a:pt x="0" y="0"/>
                  </a:moveTo>
                  <a:lnTo>
                    <a:pt x="0" y="2989"/>
                  </a:lnTo>
                  <a:lnTo>
                    <a:pt x="560" y="2989"/>
                  </a:lnTo>
                  <a:lnTo>
                    <a:pt x="56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708;p51">
              <a:extLst>
                <a:ext uri="{FF2B5EF4-FFF2-40B4-BE49-F238E27FC236}">
                  <a16:creationId xmlns:a16="http://schemas.microsoft.com/office/drawing/2014/main" id="{B462B73D-5FA0-F3DB-E466-5695364480BF}"/>
                </a:ext>
              </a:extLst>
            </p:cNvPr>
            <p:cNvSpPr/>
            <p:nvPr/>
          </p:nvSpPr>
          <p:spPr>
            <a:xfrm>
              <a:off x="1627127" y="4281219"/>
              <a:ext cx="18949" cy="168144"/>
            </a:xfrm>
            <a:custGeom>
              <a:avLst/>
              <a:gdLst/>
              <a:ahLst/>
              <a:cxnLst/>
              <a:rect l="l" t="t" r="r" b="b"/>
              <a:pathLst>
                <a:path w="561" h="4978" extrusionOk="0">
                  <a:moveTo>
                    <a:pt x="1" y="1"/>
                  </a:moveTo>
                  <a:lnTo>
                    <a:pt x="1" y="4978"/>
                  </a:lnTo>
                  <a:lnTo>
                    <a:pt x="560" y="4978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709;p51">
              <a:extLst>
                <a:ext uri="{FF2B5EF4-FFF2-40B4-BE49-F238E27FC236}">
                  <a16:creationId xmlns:a16="http://schemas.microsoft.com/office/drawing/2014/main" id="{82F47EA9-3EED-E292-7825-5937E28BD201}"/>
                </a:ext>
              </a:extLst>
            </p:cNvPr>
            <p:cNvSpPr/>
            <p:nvPr/>
          </p:nvSpPr>
          <p:spPr>
            <a:xfrm>
              <a:off x="1705557" y="4348401"/>
              <a:ext cx="18949" cy="100961"/>
            </a:xfrm>
            <a:custGeom>
              <a:avLst/>
              <a:gdLst/>
              <a:ahLst/>
              <a:cxnLst/>
              <a:rect l="l" t="t" r="r" b="b"/>
              <a:pathLst>
                <a:path w="561" h="2989" extrusionOk="0">
                  <a:moveTo>
                    <a:pt x="1" y="0"/>
                  </a:moveTo>
                  <a:lnTo>
                    <a:pt x="1" y="2989"/>
                  </a:lnTo>
                  <a:lnTo>
                    <a:pt x="560" y="2989"/>
                  </a:lnTo>
                  <a:lnTo>
                    <a:pt x="56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710;p51">
              <a:extLst>
                <a:ext uri="{FF2B5EF4-FFF2-40B4-BE49-F238E27FC236}">
                  <a16:creationId xmlns:a16="http://schemas.microsoft.com/office/drawing/2014/main" id="{97CCFA34-3EA4-6342-6201-DD17F78383F4}"/>
                </a:ext>
              </a:extLst>
            </p:cNvPr>
            <p:cNvSpPr/>
            <p:nvPr/>
          </p:nvSpPr>
          <p:spPr>
            <a:xfrm>
              <a:off x="1783986" y="4281219"/>
              <a:ext cx="18915" cy="168144"/>
            </a:xfrm>
            <a:custGeom>
              <a:avLst/>
              <a:gdLst/>
              <a:ahLst/>
              <a:cxnLst/>
              <a:rect l="l" t="t" r="r" b="b"/>
              <a:pathLst>
                <a:path w="560" h="4978" extrusionOk="0">
                  <a:moveTo>
                    <a:pt x="0" y="1"/>
                  </a:moveTo>
                  <a:lnTo>
                    <a:pt x="0" y="4978"/>
                  </a:lnTo>
                  <a:lnTo>
                    <a:pt x="560" y="4978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711;p51">
              <a:extLst>
                <a:ext uri="{FF2B5EF4-FFF2-40B4-BE49-F238E27FC236}">
                  <a16:creationId xmlns:a16="http://schemas.microsoft.com/office/drawing/2014/main" id="{D01B720C-9837-6A63-5C13-EA311E4836B5}"/>
                </a:ext>
              </a:extLst>
            </p:cNvPr>
            <p:cNvSpPr/>
            <p:nvPr/>
          </p:nvSpPr>
          <p:spPr>
            <a:xfrm>
              <a:off x="1862416" y="4348401"/>
              <a:ext cx="18915" cy="100961"/>
            </a:xfrm>
            <a:custGeom>
              <a:avLst/>
              <a:gdLst/>
              <a:ahLst/>
              <a:cxnLst/>
              <a:rect l="l" t="t" r="r" b="b"/>
              <a:pathLst>
                <a:path w="560" h="2989" extrusionOk="0">
                  <a:moveTo>
                    <a:pt x="0" y="0"/>
                  </a:moveTo>
                  <a:lnTo>
                    <a:pt x="0" y="2989"/>
                  </a:lnTo>
                  <a:lnTo>
                    <a:pt x="560" y="2989"/>
                  </a:lnTo>
                  <a:lnTo>
                    <a:pt x="56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712;p51">
              <a:extLst>
                <a:ext uri="{FF2B5EF4-FFF2-40B4-BE49-F238E27FC236}">
                  <a16:creationId xmlns:a16="http://schemas.microsoft.com/office/drawing/2014/main" id="{AAD4C784-4D88-FC35-F6E1-CF597457E98A}"/>
                </a:ext>
              </a:extLst>
            </p:cNvPr>
            <p:cNvSpPr/>
            <p:nvPr/>
          </p:nvSpPr>
          <p:spPr>
            <a:xfrm>
              <a:off x="1940407" y="4281219"/>
              <a:ext cx="19355" cy="168144"/>
            </a:xfrm>
            <a:custGeom>
              <a:avLst/>
              <a:gdLst/>
              <a:ahLst/>
              <a:cxnLst/>
              <a:rect l="l" t="t" r="r" b="b"/>
              <a:pathLst>
                <a:path w="573" h="4978" extrusionOk="0">
                  <a:moveTo>
                    <a:pt x="1" y="1"/>
                  </a:moveTo>
                  <a:lnTo>
                    <a:pt x="1" y="4978"/>
                  </a:lnTo>
                  <a:lnTo>
                    <a:pt x="572" y="4978"/>
                  </a:lnTo>
                  <a:lnTo>
                    <a:pt x="572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713;p51">
              <a:extLst>
                <a:ext uri="{FF2B5EF4-FFF2-40B4-BE49-F238E27FC236}">
                  <a16:creationId xmlns:a16="http://schemas.microsoft.com/office/drawing/2014/main" id="{694EC857-BA6D-D46A-AA39-1F8A34F62F71}"/>
                </a:ext>
              </a:extLst>
            </p:cNvPr>
            <p:cNvSpPr/>
            <p:nvPr/>
          </p:nvSpPr>
          <p:spPr>
            <a:xfrm>
              <a:off x="2018836" y="4348401"/>
              <a:ext cx="19355" cy="100961"/>
            </a:xfrm>
            <a:custGeom>
              <a:avLst/>
              <a:gdLst/>
              <a:ahLst/>
              <a:cxnLst/>
              <a:rect l="l" t="t" r="r" b="b"/>
              <a:pathLst>
                <a:path w="573" h="2989" extrusionOk="0">
                  <a:moveTo>
                    <a:pt x="1" y="0"/>
                  </a:moveTo>
                  <a:lnTo>
                    <a:pt x="1" y="2989"/>
                  </a:lnTo>
                  <a:lnTo>
                    <a:pt x="572" y="2989"/>
                  </a:lnTo>
                  <a:lnTo>
                    <a:pt x="57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714;p51">
              <a:extLst>
                <a:ext uri="{FF2B5EF4-FFF2-40B4-BE49-F238E27FC236}">
                  <a16:creationId xmlns:a16="http://schemas.microsoft.com/office/drawing/2014/main" id="{12FC7604-9BA2-91FB-1F8F-814C178C4F6F}"/>
                </a:ext>
              </a:extLst>
            </p:cNvPr>
            <p:cNvSpPr/>
            <p:nvPr/>
          </p:nvSpPr>
          <p:spPr>
            <a:xfrm>
              <a:off x="2097266" y="4281219"/>
              <a:ext cx="19321" cy="168144"/>
            </a:xfrm>
            <a:custGeom>
              <a:avLst/>
              <a:gdLst/>
              <a:ahLst/>
              <a:cxnLst/>
              <a:rect l="l" t="t" r="r" b="b"/>
              <a:pathLst>
                <a:path w="572" h="4978" extrusionOk="0">
                  <a:moveTo>
                    <a:pt x="0" y="1"/>
                  </a:moveTo>
                  <a:lnTo>
                    <a:pt x="0" y="4978"/>
                  </a:lnTo>
                  <a:lnTo>
                    <a:pt x="572" y="4978"/>
                  </a:lnTo>
                  <a:lnTo>
                    <a:pt x="572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715;p51">
              <a:extLst>
                <a:ext uri="{FF2B5EF4-FFF2-40B4-BE49-F238E27FC236}">
                  <a16:creationId xmlns:a16="http://schemas.microsoft.com/office/drawing/2014/main" id="{9902504C-AD77-C310-A232-25838C548FF0}"/>
                </a:ext>
              </a:extLst>
            </p:cNvPr>
            <p:cNvSpPr/>
            <p:nvPr/>
          </p:nvSpPr>
          <p:spPr>
            <a:xfrm>
              <a:off x="2175696" y="4348401"/>
              <a:ext cx="19321" cy="100961"/>
            </a:xfrm>
            <a:custGeom>
              <a:avLst/>
              <a:gdLst/>
              <a:ahLst/>
              <a:cxnLst/>
              <a:rect l="l" t="t" r="r" b="b"/>
              <a:pathLst>
                <a:path w="572" h="2989" extrusionOk="0">
                  <a:moveTo>
                    <a:pt x="0" y="0"/>
                  </a:moveTo>
                  <a:lnTo>
                    <a:pt x="0" y="2989"/>
                  </a:lnTo>
                  <a:lnTo>
                    <a:pt x="572" y="2989"/>
                  </a:lnTo>
                  <a:lnTo>
                    <a:pt x="57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716;p51">
              <a:extLst>
                <a:ext uri="{FF2B5EF4-FFF2-40B4-BE49-F238E27FC236}">
                  <a16:creationId xmlns:a16="http://schemas.microsoft.com/office/drawing/2014/main" id="{526D45DB-03E1-3656-C8E3-A5D40A7018FF}"/>
                </a:ext>
              </a:extLst>
            </p:cNvPr>
            <p:cNvSpPr/>
            <p:nvPr/>
          </p:nvSpPr>
          <p:spPr>
            <a:xfrm>
              <a:off x="2254092" y="4281219"/>
              <a:ext cx="19355" cy="168144"/>
            </a:xfrm>
            <a:custGeom>
              <a:avLst/>
              <a:gdLst/>
              <a:ahLst/>
              <a:cxnLst/>
              <a:rect l="l" t="t" r="r" b="b"/>
              <a:pathLst>
                <a:path w="573" h="4978" extrusionOk="0">
                  <a:moveTo>
                    <a:pt x="1" y="1"/>
                  </a:moveTo>
                  <a:lnTo>
                    <a:pt x="1" y="4978"/>
                  </a:lnTo>
                  <a:lnTo>
                    <a:pt x="572" y="4978"/>
                  </a:lnTo>
                  <a:lnTo>
                    <a:pt x="572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717;p51">
              <a:extLst>
                <a:ext uri="{FF2B5EF4-FFF2-40B4-BE49-F238E27FC236}">
                  <a16:creationId xmlns:a16="http://schemas.microsoft.com/office/drawing/2014/main" id="{538E12BE-A33C-ADB1-BCEF-A4417F518FA7}"/>
                </a:ext>
              </a:extLst>
            </p:cNvPr>
            <p:cNvSpPr/>
            <p:nvPr/>
          </p:nvSpPr>
          <p:spPr>
            <a:xfrm>
              <a:off x="2332521" y="4348401"/>
              <a:ext cx="18949" cy="100961"/>
            </a:xfrm>
            <a:custGeom>
              <a:avLst/>
              <a:gdLst/>
              <a:ahLst/>
              <a:cxnLst/>
              <a:rect l="l" t="t" r="r" b="b"/>
              <a:pathLst>
                <a:path w="561" h="2989" extrusionOk="0">
                  <a:moveTo>
                    <a:pt x="0" y="0"/>
                  </a:moveTo>
                  <a:lnTo>
                    <a:pt x="0" y="2989"/>
                  </a:lnTo>
                  <a:lnTo>
                    <a:pt x="560" y="2989"/>
                  </a:lnTo>
                  <a:lnTo>
                    <a:pt x="56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718;p51">
              <a:extLst>
                <a:ext uri="{FF2B5EF4-FFF2-40B4-BE49-F238E27FC236}">
                  <a16:creationId xmlns:a16="http://schemas.microsoft.com/office/drawing/2014/main" id="{BC9528D3-10B0-68A9-BEF4-073375027A70}"/>
                </a:ext>
              </a:extLst>
            </p:cNvPr>
            <p:cNvSpPr/>
            <p:nvPr/>
          </p:nvSpPr>
          <p:spPr>
            <a:xfrm>
              <a:off x="2410951" y="4281219"/>
              <a:ext cx="18915" cy="168144"/>
            </a:xfrm>
            <a:custGeom>
              <a:avLst/>
              <a:gdLst/>
              <a:ahLst/>
              <a:cxnLst/>
              <a:rect l="l" t="t" r="r" b="b"/>
              <a:pathLst>
                <a:path w="560" h="4978" extrusionOk="0">
                  <a:moveTo>
                    <a:pt x="0" y="1"/>
                  </a:moveTo>
                  <a:lnTo>
                    <a:pt x="0" y="4978"/>
                  </a:lnTo>
                  <a:lnTo>
                    <a:pt x="560" y="4978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719;p51">
              <a:extLst>
                <a:ext uri="{FF2B5EF4-FFF2-40B4-BE49-F238E27FC236}">
                  <a16:creationId xmlns:a16="http://schemas.microsoft.com/office/drawing/2014/main" id="{55918A0E-C3C3-5954-1E18-F4ABFDC56DDE}"/>
                </a:ext>
              </a:extLst>
            </p:cNvPr>
            <p:cNvSpPr/>
            <p:nvPr/>
          </p:nvSpPr>
          <p:spPr>
            <a:xfrm>
              <a:off x="782606" y="3568534"/>
              <a:ext cx="1748256" cy="876763"/>
            </a:xfrm>
            <a:custGeom>
              <a:avLst/>
              <a:gdLst/>
              <a:ahLst/>
              <a:cxnLst/>
              <a:rect l="l" t="t" r="r" b="b"/>
              <a:pathLst>
                <a:path w="51758" h="25957" extrusionOk="0">
                  <a:moveTo>
                    <a:pt x="25873" y="7894"/>
                  </a:moveTo>
                  <a:cubicBezTo>
                    <a:pt x="31457" y="7894"/>
                    <a:pt x="36505" y="11228"/>
                    <a:pt x="38684" y="16372"/>
                  </a:cubicBezTo>
                  <a:lnTo>
                    <a:pt x="39244" y="17681"/>
                  </a:lnTo>
                  <a:lnTo>
                    <a:pt x="12514" y="17681"/>
                  </a:lnTo>
                  <a:lnTo>
                    <a:pt x="13074" y="16372"/>
                  </a:lnTo>
                  <a:cubicBezTo>
                    <a:pt x="15253" y="11228"/>
                    <a:pt x="20289" y="7894"/>
                    <a:pt x="25873" y="7894"/>
                  </a:cubicBezTo>
                  <a:close/>
                  <a:moveTo>
                    <a:pt x="25873" y="0"/>
                  </a:moveTo>
                  <a:cubicBezTo>
                    <a:pt x="15765" y="0"/>
                    <a:pt x="6978" y="6942"/>
                    <a:pt x="4632" y="16776"/>
                  </a:cubicBezTo>
                  <a:lnTo>
                    <a:pt x="4597" y="16955"/>
                  </a:lnTo>
                  <a:lnTo>
                    <a:pt x="4418" y="17681"/>
                  </a:lnTo>
                  <a:lnTo>
                    <a:pt x="1" y="17681"/>
                  </a:lnTo>
                  <a:lnTo>
                    <a:pt x="1" y="25956"/>
                  </a:lnTo>
                  <a:lnTo>
                    <a:pt x="51757" y="25956"/>
                  </a:lnTo>
                  <a:lnTo>
                    <a:pt x="51757" y="17681"/>
                  </a:lnTo>
                  <a:lnTo>
                    <a:pt x="47328" y="17681"/>
                  </a:lnTo>
                  <a:lnTo>
                    <a:pt x="47161" y="16955"/>
                  </a:lnTo>
                  <a:lnTo>
                    <a:pt x="47126" y="16776"/>
                  </a:lnTo>
                  <a:cubicBezTo>
                    <a:pt x="44780" y="6942"/>
                    <a:pt x="35993" y="0"/>
                    <a:pt x="25873" y="0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95250" dir="30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720;p51">
              <a:extLst>
                <a:ext uri="{FF2B5EF4-FFF2-40B4-BE49-F238E27FC236}">
                  <a16:creationId xmlns:a16="http://schemas.microsoft.com/office/drawing/2014/main" id="{D640CC03-D172-05F7-CF15-7ABB375FE791}"/>
                </a:ext>
              </a:extLst>
            </p:cNvPr>
            <p:cNvSpPr/>
            <p:nvPr/>
          </p:nvSpPr>
          <p:spPr>
            <a:xfrm>
              <a:off x="863062" y="4261122"/>
              <a:ext cx="19321" cy="168144"/>
            </a:xfrm>
            <a:custGeom>
              <a:avLst/>
              <a:gdLst/>
              <a:ahLst/>
              <a:cxnLst/>
              <a:rect l="l" t="t" r="r" b="b"/>
              <a:pathLst>
                <a:path w="572" h="4978" extrusionOk="0">
                  <a:moveTo>
                    <a:pt x="0" y="1"/>
                  </a:moveTo>
                  <a:lnTo>
                    <a:pt x="0" y="4977"/>
                  </a:lnTo>
                  <a:lnTo>
                    <a:pt x="572" y="4977"/>
                  </a:lnTo>
                  <a:lnTo>
                    <a:pt x="5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721;p51">
              <a:extLst>
                <a:ext uri="{FF2B5EF4-FFF2-40B4-BE49-F238E27FC236}">
                  <a16:creationId xmlns:a16="http://schemas.microsoft.com/office/drawing/2014/main" id="{A06A4059-C7A7-4255-25C6-1DC7D0ECBB8E}"/>
                </a:ext>
              </a:extLst>
            </p:cNvPr>
            <p:cNvSpPr/>
            <p:nvPr/>
          </p:nvSpPr>
          <p:spPr>
            <a:xfrm>
              <a:off x="941458" y="4328270"/>
              <a:ext cx="19355" cy="100995"/>
            </a:xfrm>
            <a:custGeom>
              <a:avLst/>
              <a:gdLst/>
              <a:ahLst/>
              <a:cxnLst/>
              <a:rect l="l" t="t" r="r" b="b"/>
              <a:pathLst>
                <a:path w="573" h="2990" extrusionOk="0">
                  <a:moveTo>
                    <a:pt x="1" y="1"/>
                  </a:moveTo>
                  <a:lnTo>
                    <a:pt x="1" y="2989"/>
                  </a:lnTo>
                  <a:lnTo>
                    <a:pt x="572" y="2989"/>
                  </a:lnTo>
                  <a:lnTo>
                    <a:pt x="5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722;p51">
              <a:extLst>
                <a:ext uri="{FF2B5EF4-FFF2-40B4-BE49-F238E27FC236}">
                  <a16:creationId xmlns:a16="http://schemas.microsoft.com/office/drawing/2014/main" id="{05852310-699B-8750-1ED3-735AD7B27C01}"/>
                </a:ext>
              </a:extLst>
            </p:cNvPr>
            <p:cNvSpPr/>
            <p:nvPr/>
          </p:nvSpPr>
          <p:spPr>
            <a:xfrm>
              <a:off x="1019888" y="4261122"/>
              <a:ext cx="18949" cy="168144"/>
            </a:xfrm>
            <a:custGeom>
              <a:avLst/>
              <a:gdLst/>
              <a:ahLst/>
              <a:cxnLst/>
              <a:rect l="l" t="t" r="r" b="b"/>
              <a:pathLst>
                <a:path w="561" h="4978" extrusionOk="0">
                  <a:moveTo>
                    <a:pt x="0" y="1"/>
                  </a:moveTo>
                  <a:lnTo>
                    <a:pt x="0" y="4977"/>
                  </a:lnTo>
                  <a:lnTo>
                    <a:pt x="560" y="4977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723;p51">
              <a:extLst>
                <a:ext uri="{FF2B5EF4-FFF2-40B4-BE49-F238E27FC236}">
                  <a16:creationId xmlns:a16="http://schemas.microsoft.com/office/drawing/2014/main" id="{BE40353F-CC11-119B-6B58-73CFDF155459}"/>
                </a:ext>
              </a:extLst>
            </p:cNvPr>
            <p:cNvSpPr/>
            <p:nvPr/>
          </p:nvSpPr>
          <p:spPr>
            <a:xfrm>
              <a:off x="1098318" y="4328270"/>
              <a:ext cx="18915" cy="100995"/>
            </a:xfrm>
            <a:custGeom>
              <a:avLst/>
              <a:gdLst/>
              <a:ahLst/>
              <a:cxnLst/>
              <a:rect l="l" t="t" r="r" b="b"/>
              <a:pathLst>
                <a:path w="560" h="2990" extrusionOk="0">
                  <a:moveTo>
                    <a:pt x="0" y="1"/>
                  </a:moveTo>
                  <a:lnTo>
                    <a:pt x="0" y="2989"/>
                  </a:lnTo>
                  <a:lnTo>
                    <a:pt x="560" y="2989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724;p51">
              <a:extLst>
                <a:ext uri="{FF2B5EF4-FFF2-40B4-BE49-F238E27FC236}">
                  <a16:creationId xmlns:a16="http://schemas.microsoft.com/office/drawing/2014/main" id="{1CB5B28F-546D-9ECD-0514-99DC317756BA}"/>
                </a:ext>
              </a:extLst>
            </p:cNvPr>
            <p:cNvSpPr/>
            <p:nvPr/>
          </p:nvSpPr>
          <p:spPr>
            <a:xfrm>
              <a:off x="1176714" y="4261122"/>
              <a:ext cx="18949" cy="168144"/>
            </a:xfrm>
            <a:custGeom>
              <a:avLst/>
              <a:gdLst/>
              <a:ahLst/>
              <a:cxnLst/>
              <a:rect l="l" t="t" r="r" b="b"/>
              <a:pathLst>
                <a:path w="561" h="4978" extrusionOk="0">
                  <a:moveTo>
                    <a:pt x="1" y="1"/>
                  </a:moveTo>
                  <a:lnTo>
                    <a:pt x="1" y="4977"/>
                  </a:lnTo>
                  <a:lnTo>
                    <a:pt x="560" y="4977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725;p51">
              <a:extLst>
                <a:ext uri="{FF2B5EF4-FFF2-40B4-BE49-F238E27FC236}">
                  <a16:creationId xmlns:a16="http://schemas.microsoft.com/office/drawing/2014/main" id="{9209AF13-6FF9-961D-C1EF-F360987F86CB}"/>
                </a:ext>
              </a:extLst>
            </p:cNvPr>
            <p:cNvSpPr/>
            <p:nvPr/>
          </p:nvSpPr>
          <p:spPr>
            <a:xfrm>
              <a:off x="1255143" y="4328270"/>
              <a:ext cx="18949" cy="100995"/>
            </a:xfrm>
            <a:custGeom>
              <a:avLst/>
              <a:gdLst/>
              <a:ahLst/>
              <a:cxnLst/>
              <a:rect l="l" t="t" r="r" b="b"/>
              <a:pathLst>
                <a:path w="561" h="2990" extrusionOk="0">
                  <a:moveTo>
                    <a:pt x="1" y="1"/>
                  </a:moveTo>
                  <a:lnTo>
                    <a:pt x="1" y="2989"/>
                  </a:lnTo>
                  <a:lnTo>
                    <a:pt x="560" y="2989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726;p51">
              <a:extLst>
                <a:ext uri="{FF2B5EF4-FFF2-40B4-BE49-F238E27FC236}">
                  <a16:creationId xmlns:a16="http://schemas.microsoft.com/office/drawing/2014/main" id="{597FB498-F58D-965B-592C-B04877FE4D3C}"/>
                </a:ext>
              </a:extLst>
            </p:cNvPr>
            <p:cNvSpPr/>
            <p:nvPr/>
          </p:nvSpPr>
          <p:spPr>
            <a:xfrm>
              <a:off x="1333573" y="4261122"/>
              <a:ext cx="18915" cy="168144"/>
            </a:xfrm>
            <a:custGeom>
              <a:avLst/>
              <a:gdLst/>
              <a:ahLst/>
              <a:cxnLst/>
              <a:rect l="l" t="t" r="r" b="b"/>
              <a:pathLst>
                <a:path w="560" h="4978" extrusionOk="0">
                  <a:moveTo>
                    <a:pt x="0" y="1"/>
                  </a:moveTo>
                  <a:lnTo>
                    <a:pt x="0" y="4977"/>
                  </a:lnTo>
                  <a:lnTo>
                    <a:pt x="560" y="4977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727;p51">
              <a:extLst>
                <a:ext uri="{FF2B5EF4-FFF2-40B4-BE49-F238E27FC236}">
                  <a16:creationId xmlns:a16="http://schemas.microsoft.com/office/drawing/2014/main" id="{6451C983-259D-E08B-CD15-7A6E0B0D54C8}"/>
                </a:ext>
              </a:extLst>
            </p:cNvPr>
            <p:cNvSpPr/>
            <p:nvPr/>
          </p:nvSpPr>
          <p:spPr>
            <a:xfrm>
              <a:off x="1412003" y="4328270"/>
              <a:ext cx="18915" cy="100995"/>
            </a:xfrm>
            <a:custGeom>
              <a:avLst/>
              <a:gdLst/>
              <a:ahLst/>
              <a:cxnLst/>
              <a:rect l="l" t="t" r="r" b="b"/>
              <a:pathLst>
                <a:path w="560" h="2990" extrusionOk="0">
                  <a:moveTo>
                    <a:pt x="0" y="1"/>
                  </a:moveTo>
                  <a:lnTo>
                    <a:pt x="0" y="2989"/>
                  </a:lnTo>
                  <a:lnTo>
                    <a:pt x="560" y="2989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728;p51">
              <a:extLst>
                <a:ext uri="{FF2B5EF4-FFF2-40B4-BE49-F238E27FC236}">
                  <a16:creationId xmlns:a16="http://schemas.microsoft.com/office/drawing/2014/main" id="{DD26C3E2-A128-320C-600D-E2D834F93134}"/>
                </a:ext>
              </a:extLst>
            </p:cNvPr>
            <p:cNvSpPr/>
            <p:nvPr/>
          </p:nvSpPr>
          <p:spPr>
            <a:xfrm>
              <a:off x="1490399" y="4261122"/>
              <a:ext cx="18949" cy="168144"/>
            </a:xfrm>
            <a:custGeom>
              <a:avLst/>
              <a:gdLst/>
              <a:ahLst/>
              <a:cxnLst/>
              <a:rect l="l" t="t" r="r" b="b"/>
              <a:pathLst>
                <a:path w="561" h="4978" extrusionOk="0">
                  <a:moveTo>
                    <a:pt x="1" y="1"/>
                  </a:moveTo>
                  <a:lnTo>
                    <a:pt x="1" y="4977"/>
                  </a:lnTo>
                  <a:lnTo>
                    <a:pt x="560" y="4977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729;p51">
              <a:extLst>
                <a:ext uri="{FF2B5EF4-FFF2-40B4-BE49-F238E27FC236}">
                  <a16:creationId xmlns:a16="http://schemas.microsoft.com/office/drawing/2014/main" id="{04C2F38C-014D-8A58-79D3-23BE64E1A8BD}"/>
                </a:ext>
              </a:extLst>
            </p:cNvPr>
            <p:cNvSpPr/>
            <p:nvPr/>
          </p:nvSpPr>
          <p:spPr>
            <a:xfrm>
              <a:off x="1568828" y="4328270"/>
              <a:ext cx="18949" cy="100995"/>
            </a:xfrm>
            <a:custGeom>
              <a:avLst/>
              <a:gdLst/>
              <a:ahLst/>
              <a:cxnLst/>
              <a:rect l="l" t="t" r="r" b="b"/>
              <a:pathLst>
                <a:path w="561" h="2990" extrusionOk="0">
                  <a:moveTo>
                    <a:pt x="0" y="1"/>
                  </a:moveTo>
                  <a:lnTo>
                    <a:pt x="0" y="2989"/>
                  </a:lnTo>
                  <a:lnTo>
                    <a:pt x="560" y="2989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730;p51">
              <a:extLst>
                <a:ext uri="{FF2B5EF4-FFF2-40B4-BE49-F238E27FC236}">
                  <a16:creationId xmlns:a16="http://schemas.microsoft.com/office/drawing/2014/main" id="{336D323D-4D9C-F1ED-2D4F-3F71D8F0C86C}"/>
                </a:ext>
              </a:extLst>
            </p:cNvPr>
            <p:cNvSpPr/>
            <p:nvPr/>
          </p:nvSpPr>
          <p:spPr>
            <a:xfrm>
              <a:off x="1647258" y="4261122"/>
              <a:ext cx="18915" cy="168144"/>
            </a:xfrm>
            <a:custGeom>
              <a:avLst/>
              <a:gdLst/>
              <a:ahLst/>
              <a:cxnLst/>
              <a:rect l="l" t="t" r="r" b="b"/>
              <a:pathLst>
                <a:path w="560" h="4978" extrusionOk="0">
                  <a:moveTo>
                    <a:pt x="0" y="1"/>
                  </a:moveTo>
                  <a:lnTo>
                    <a:pt x="0" y="4977"/>
                  </a:lnTo>
                  <a:lnTo>
                    <a:pt x="560" y="4977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731;p51">
              <a:extLst>
                <a:ext uri="{FF2B5EF4-FFF2-40B4-BE49-F238E27FC236}">
                  <a16:creationId xmlns:a16="http://schemas.microsoft.com/office/drawing/2014/main" id="{1074BAA3-1BE9-09BE-BC2E-AA17CC45E2B1}"/>
                </a:ext>
              </a:extLst>
            </p:cNvPr>
            <p:cNvSpPr/>
            <p:nvPr/>
          </p:nvSpPr>
          <p:spPr>
            <a:xfrm>
              <a:off x="1725654" y="4328270"/>
              <a:ext cx="18949" cy="100995"/>
            </a:xfrm>
            <a:custGeom>
              <a:avLst/>
              <a:gdLst/>
              <a:ahLst/>
              <a:cxnLst/>
              <a:rect l="l" t="t" r="r" b="b"/>
              <a:pathLst>
                <a:path w="561" h="2990" extrusionOk="0">
                  <a:moveTo>
                    <a:pt x="1" y="1"/>
                  </a:moveTo>
                  <a:lnTo>
                    <a:pt x="1" y="2989"/>
                  </a:lnTo>
                  <a:lnTo>
                    <a:pt x="561" y="2989"/>
                  </a:lnTo>
                  <a:lnTo>
                    <a:pt x="56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732;p51">
              <a:extLst>
                <a:ext uri="{FF2B5EF4-FFF2-40B4-BE49-F238E27FC236}">
                  <a16:creationId xmlns:a16="http://schemas.microsoft.com/office/drawing/2014/main" id="{B7C77CC6-34DA-F1DD-6534-121933858E36}"/>
                </a:ext>
              </a:extLst>
            </p:cNvPr>
            <p:cNvSpPr/>
            <p:nvPr/>
          </p:nvSpPr>
          <p:spPr>
            <a:xfrm>
              <a:off x="1804084" y="4261122"/>
              <a:ext cx="18949" cy="168144"/>
            </a:xfrm>
            <a:custGeom>
              <a:avLst/>
              <a:gdLst/>
              <a:ahLst/>
              <a:cxnLst/>
              <a:rect l="l" t="t" r="r" b="b"/>
              <a:pathLst>
                <a:path w="561" h="4978" extrusionOk="0">
                  <a:moveTo>
                    <a:pt x="1" y="1"/>
                  </a:moveTo>
                  <a:lnTo>
                    <a:pt x="1" y="4977"/>
                  </a:lnTo>
                  <a:lnTo>
                    <a:pt x="560" y="4977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733;p51">
              <a:extLst>
                <a:ext uri="{FF2B5EF4-FFF2-40B4-BE49-F238E27FC236}">
                  <a16:creationId xmlns:a16="http://schemas.microsoft.com/office/drawing/2014/main" id="{585DD076-81CE-7323-3693-374F9BDD9352}"/>
                </a:ext>
              </a:extLst>
            </p:cNvPr>
            <p:cNvSpPr/>
            <p:nvPr/>
          </p:nvSpPr>
          <p:spPr>
            <a:xfrm>
              <a:off x="1882513" y="4328270"/>
              <a:ext cx="18915" cy="100995"/>
            </a:xfrm>
            <a:custGeom>
              <a:avLst/>
              <a:gdLst/>
              <a:ahLst/>
              <a:cxnLst/>
              <a:rect l="l" t="t" r="r" b="b"/>
              <a:pathLst>
                <a:path w="560" h="2990" extrusionOk="0">
                  <a:moveTo>
                    <a:pt x="0" y="1"/>
                  </a:moveTo>
                  <a:lnTo>
                    <a:pt x="0" y="2989"/>
                  </a:lnTo>
                  <a:lnTo>
                    <a:pt x="560" y="2989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734;p51">
              <a:extLst>
                <a:ext uri="{FF2B5EF4-FFF2-40B4-BE49-F238E27FC236}">
                  <a16:creationId xmlns:a16="http://schemas.microsoft.com/office/drawing/2014/main" id="{BCC58046-8C56-249D-DB8D-FB89956C25FD}"/>
                </a:ext>
              </a:extLst>
            </p:cNvPr>
            <p:cNvSpPr/>
            <p:nvPr/>
          </p:nvSpPr>
          <p:spPr>
            <a:xfrm>
              <a:off x="1960538" y="4261122"/>
              <a:ext cx="19321" cy="168144"/>
            </a:xfrm>
            <a:custGeom>
              <a:avLst/>
              <a:gdLst/>
              <a:ahLst/>
              <a:cxnLst/>
              <a:rect l="l" t="t" r="r" b="b"/>
              <a:pathLst>
                <a:path w="572" h="4978" extrusionOk="0">
                  <a:moveTo>
                    <a:pt x="0" y="1"/>
                  </a:moveTo>
                  <a:lnTo>
                    <a:pt x="0" y="4977"/>
                  </a:lnTo>
                  <a:lnTo>
                    <a:pt x="572" y="4977"/>
                  </a:lnTo>
                  <a:lnTo>
                    <a:pt x="5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735;p51">
              <a:extLst>
                <a:ext uri="{FF2B5EF4-FFF2-40B4-BE49-F238E27FC236}">
                  <a16:creationId xmlns:a16="http://schemas.microsoft.com/office/drawing/2014/main" id="{31E291EF-A03C-2655-6902-4D069F36340A}"/>
                </a:ext>
              </a:extLst>
            </p:cNvPr>
            <p:cNvSpPr/>
            <p:nvPr/>
          </p:nvSpPr>
          <p:spPr>
            <a:xfrm>
              <a:off x="2038934" y="4328270"/>
              <a:ext cx="19355" cy="100995"/>
            </a:xfrm>
            <a:custGeom>
              <a:avLst/>
              <a:gdLst/>
              <a:ahLst/>
              <a:cxnLst/>
              <a:rect l="l" t="t" r="r" b="b"/>
              <a:pathLst>
                <a:path w="573" h="2990" extrusionOk="0">
                  <a:moveTo>
                    <a:pt x="1" y="1"/>
                  </a:moveTo>
                  <a:lnTo>
                    <a:pt x="1" y="2989"/>
                  </a:lnTo>
                  <a:lnTo>
                    <a:pt x="572" y="2989"/>
                  </a:lnTo>
                  <a:lnTo>
                    <a:pt x="5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736;p51">
              <a:extLst>
                <a:ext uri="{FF2B5EF4-FFF2-40B4-BE49-F238E27FC236}">
                  <a16:creationId xmlns:a16="http://schemas.microsoft.com/office/drawing/2014/main" id="{462F8A0B-9BE7-D52C-F80D-39773B43C79E}"/>
                </a:ext>
              </a:extLst>
            </p:cNvPr>
            <p:cNvSpPr/>
            <p:nvPr/>
          </p:nvSpPr>
          <p:spPr>
            <a:xfrm>
              <a:off x="2117363" y="4261122"/>
              <a:ext cx="19355" cy="168144"/>
            </a:xfrm>
            <a:custGeom>
              <a:avLst/>
              <a:gdLst/>
              <a:ahLst/>
              <a:cxnLst/>
              <a:rect l="l" t="t" r="r" b="b"/>
              <a:pathLst>
                <a:path w="573" h="4978" extrusionOk="0">
                  <a:moveTo>
                    <a:pt x="1" y="1"/>
                  </a:moveTo>
                  <a:lnTo>
                    <a:pt x="1" y="4977"/>
                  </a:lnTo>
                  <a:lnTo>
                    <a:pt x="572" y="4977"/>
                  </a:lnTo>
                  <a:lnTo>
                    <a:pt x="5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737;p51">
              <a:extLst>
                <a:ext uri="{FF2B5EF4-FFF2-40B4-BE49-F238E27FC236}">
                  <a16:creationId xmlns:a16="http://schemas.microsoft.com/office/drawing/2014/main" id="{9E28944F-03FE-9BD4-A8FF-FE263E95297F}"/>
                </a:ext>
              </a:extLst>
            </p:cNvPr>
            <p:cNvSpPr/>
            <p:nvPr/>
          </p:nvSpPr>
          <p:spPr>
            <a:xfrm>
              <a:off x="2195793" y="4328270"/>
              <a:ext cx="19321" cy="100995"/>
            </a:xfrm>
            <a:custGeom>
              <a:avLst/>
              <a:gdLst/>
              <a:ahLst/>
              <a:cxnLst/>
              <a:rect l="l" t="t" r="r" b="b"/>
              <a:pathLst>
                <a:path w="572" h="2990" extrusionOk="0">
                  <a:moveTo>
                    <a:pt x="0" y="1"/>
                  </a:moveTo>
                  <a:lnTo>
                    <a:pt x="0" y="2989"/>
                  </a:lnTo>
                  <a:lnTo>
                    <a:pt x="572" y="2989"/>
                  </a:lnTo>
                  <a:lnTo>
                    <a:pt x="5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738;p51">
              <a:extLst>
                <a:ext uri="{FF2B5EF4-FFF2-40B4-BE49-F238E27FC236}">
                  <a16:creationId xmlns:a16="http://schemas.microsoft.com/office/drawing/2014/main" id="{F84D04A1-E72C-DA82-F85E-87142F356811}"/>
                </a:ext>
              </a:extLst>
            </p:cNvPr>
            <p:cNvSpPr/>
            <p:nvPr/>
          </p:nvSpPr>
          <p:spPr>
            <a:xfrm>
              <a:off x="2274223" y="4261122"/>
              <a:ext cx="19321" cy="168144"/>
            </a:xfrm>
            <a:custGeom>
              <a:avLst/>
              <a:gdLst/>
              <a:ahLst/>
              <a:cxnLst/>
              <a:rect l="l" t="t" r="r" b="b"/>
              <a:pathLst>
                <a:path w="572" h="4978" extrusionOk="0">
                  <a:moveTo>
                    <a:pt x="0" y="1"/>
                  </a:moveTo>
                  <a:lnTo>
                    <a:pt x="0" y="4977"/>
                  </a:lnTo>
                  <a:lnTo>
                    <a:pt x="572" y="4977"/>
                  </a:lnTo>
                  <a:lnTo>
                    <a:pt x="5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739;p51">
              <a:extLst>
                <a:ext uri="{FF2B5EF4-FFF2-40B4-BE49-F238E27FC236}">
                  <a16:creationId xmlns:a16="http://schemas.microsoft.com/office/drawing/2014/main" id="{7AB3FCAA-F287-42E8-0943-B3D6B0C6A7B5}"/>
                </a:ext>
              </a:extLst>
            </p:cNvPr>
            <p:cNvSpPr/>
            <p:nvPr/>
          </p:nvSpPr>
          <p:spPr>
            <a:xfrm>
              <a:off x="2352619" y="4328270"/>
              <a:ext cx="18949" cy="100995"/>
            </a:xfrm>
            <a:custGeom>
              <a:avLst/>
              <a:gdLst/>
              <a:ahLst/>
              <a:cxnLst/>
              <a:rect l="l" t="t" r="r" b="b"/>
              <a:pathLst>
                <a:path w="561" h="2990" extrusionOk="0">
                  <a:moveTo>
                    <a:pt x="1" y="1"/>
                  </a:moveTo>
                  <a:lnTo>
                    <a:pt x="1" y="2989"/>
                  </a:lnTo>
                  <a:lnTo>
                    <a:pt x="560" y="2989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740;p51">
              <a:extLst>
                <a:ext uri="{FF2B5EF4-FFF2-40B4-BE49-F238E27FC236}">
                  <a16:creationId xmlns:a16="http://schemas.microsoft.com/office/drawing/2014/main" id="{DDB75239-C57D-2A69-48AF-20CE84A98BBA}"/>
                </a:ext>
              </a:extLst>
            </p:cNvPr>
            <p:cNvSpPr/>
            <p:nvPr/>
          </p:nvSpPr>
          <p:spPr>
            <a:xfrm>
              <a:off x="2431048" y="4261122"/>
              <a:ext cx="18949" cy="168144"/>
            </a:xfrm>
            <a:custGeom>
              <a:avLst/>
              <a:gdLst/>
              <a:ahLst/>
              <a:cxnLst/>
              <a:rect l="l" t="t" r="r" b="b"/>
              <a:pathLst>
                <a:path w="561" h="4978" extrusionOk="0">
                  <a:moveTo>
                    <a:pt x="0" y="1"/>
                  </a:moveTo>
                  <a:lnTo>
                    <a:pt x="0" y="4977"/>
                  </a:lnTo>
                  <a:lnTo>
                    <a:pt x="560" y="4977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9" name="Google Shape;376;p46">
            <a:extLst>
              <a:ext uri="{FF2B5EF4-FFF2-40B4-BE49-F238E27FC236}">
                <a16:creationId xmlns:a16="http://schemas.microsoft.com/office/drawing/2014/main" id="{F503BA33-BCB8-1B0E-B4AC-03ACDC06AC03}"/>
              </a:ext>
            </a:extLst>
          </p:cNvPr>
          <p:cNvGrpSpPr/>
          <p:nvPr/>
        </p:nvGrpSpPr>
        <p:grpSpPr>
          <a:xfrm rot="16200000">
            <a:off x="595706" y="-1143637"/>
            <a:ext cx="372440" cy="2968752"/>
            <a:chOff x="4022350" y="2610525"/>
            <a:chExt cx="281900" cy="2247050"/>
          </a:xfrm>
        </p:grpSpPr>
        <p:sp>
          <p:nvSpPr>
            <p:cNvPr id="50" name="Google Shape;377;p46">
              <a:extLst>
                <a:ext uri="{FF2B5EF4-FFF2-40B4-BE49-F238E27FC236}">
                  <a16:creationId xmlns:a16="http://schemas.microsoft.com/office/drawing/2014/main" id="{7A6F475F-9D3A-6C5D-DE50-91A31207467B}"/>
                </a:ext>
              </a:extLst>
            </p:cNvPr>
            <p:cNvSpPr/>
            <p:nvPr/>
          </p:nvSpPr>
          <p:spPr>
            <a:xfrm>
              <a:off x="4022350" y="2610525"/>
              <a:ext cx="260775" cy="2247050"/>
            </a:xfrm>
            <a:custGeom>
              <a:avLst/>
              <a:gdLst/>
              <a:ahLst/>
              <a:cxnLst/>
              <a:rect l="l" t="t" r="r" b="b"/>
              <a:pathLst>
                <a:path w="10431" h="89882" extrusionOk="0">
                  <a:moveTo>
                    <a:pt x="2409" y="2673"/>
                  </a:moveTo>
                  <a:cubicBezTo>
                    <a:pt x="2562" y="2673"/>
                    <a:pt x="2719" y="2731"/>
                    <a:pt x="2846" y="2858"/>
                  </a:cubicBezTo>
                  <a:cubicBezTo>
                    <a:pt x="3239" y="3251"/>
                    <a:pt x="2965" y="3930"/>
                    <a:pt x="2406" y="3930"/>
                  </a:cubicBezTo>
                  <a:cubicBezTo>
                    <a:pt x="2060" y="3930"/>
                    <a:pt x="1787" y="3644"/>
                    <a:pt x="1787" y="3299"/>
                  </a:cubicBezTo>
                  <a:cubicBezTo>
                    <a:pt x="1787" y="2921"/>
                    <a:pt x="2091" y="2673"/>
                    <a:pt x="2409" y="2673"/>
                  </a:cubicBezTo>
                  <a:close/>
                  <a:moveTo>
                    <a:pt x="906" y="1"/>
                  </a:moveTo>
                  <a:cubicBezTo>
                    <a:pt x="489" y="1"/>
                    <a:pt x="155" y="334"/>
                    <a:pt x="155" y="751"/>
                  </a:cubicBezTo>
                  <a:lnTo>
                    <a:pt x="1" y="89071"/>
                  </a:lnTo>
                  <a:cubicBezTo>
                    <a:pt x="1" y="89488"/>
                    <a:pt x="334" y="89821"/>
                    <a:pt x="751" y="89833"/>
                  </a:cubicBezTo>
                  <a:lnTo>
                    <a:pt x="9526" y="89881"/>
                  </a:lnTo>
                  <a:cubicBezTo>
                    <a:pt x="9533" y="89881"/>
                    <a:pt x="9540" y="89881"/>
                    <a:pt x="9547" y="89881"/>
                  </a:cubicBezTo>
                  <a:cubicBezTo>
                    <a:pt x="9954" y="89881"/>
                    <a:pt x="10288" y="89552"/>
                    <a:pt x="10288" y="89143"/>
                  </a:cubicBezTo>
                  <a:lnTo>
                    <a:pt x="10431" y="822"/>
                  </a:lnTo>
                  <a:cubicBezTo>
                    <a:pt x="10431" y="679"/>
                    <a:pt x="10395" y="537"/>
                    <a:pt x="10312" y="406"/>
                  </a:cubicBezTo>
                  <a:cubicBezTo>
                    <a:pt x="10204" y="239"/>
                    <a:pt x="10026" y="120"/>
                    <a:pt x="9835" y="72"/>
                  </a:cubicBezTo>
                  <a:cubicBezTo>
                    <a:pt x="9788" y="60"/>
                    <a:pt x="9740" y="60"/>
                    <a:pt x="9680" y="60"/>
                  </a:cubicBezTo>
                  <a:lnTo>
                    <a:pt x="9657" y="60"/>
                  </a:lnTo>
                  <a:lnTo>
                    <a:pt x="5930" y="25"/>
                  </a:lnTo>
                  <a:lnTo>
                    <a:pt x="5930" y="37"/>
                  </a:lnTo>
                  <a:lnTo>
                    <a:pt x="906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378;p46">
              <a:extLst>
                <a:ext uri="{FF2B5EF4-FFF2-40B4-BE49-F238E27FC236}">
                  <a16:creationId xmlns:a16="http://schemas.microsoft.com/office/drawing/2014/main" id="{F073FE68-4249-ABF0-79DC-35B404B16E39}"/>
                </a:ext>
              </a:extLst>
            </p:cNvPr>
            <p:cNvSpPr/>
            <p:nvPr/>
          </p:nvSpPr>
          <p:spPr>
            <a:xfrm>
              <a:off x="4054200" y="2615900"/>
              <a:ext cx="250050" cy="2236300"/>
            </a:xfrm>
            <a:custGeom>
              <a:avLst/>
              <a:gdLst/>
              <a:ahLst/>
              <a:cxnLst/>
              <a:rect l="l" t="t" r="r" b="b"/>
              <a:pathLst>
                <a:path w="10002" h="89452" extrusionOk="0">
                  <a:moveTo>
                    <a:pt x="2183" y="2243"/>
                  </a:moveTo>
                  <a:cubicBezTo>
                    <a:pt x="2617" y="2243"/>
                    <a:pt x="3037" y="2576"/>
                    <a:pt x="3037" y="3084"/>
                  </a:cubicBezTo>
                  <a:cubicBezTo>
                    <a:pt x="3037" y="3548"/>
                    <a:pt x="2656" y="3929"/>
                    <a:pt x="2191" y="3929"/>
                  </a:cubicBezTo>
                  <a:cubicBezTo>
                    <a:pt x="1441" y="3929"/>
                    <a:pt x="1060" y="3024"/>
                    <a:pt x="1596" y="2489"/>
                  </a:cubicBezTo>
                  <a:cubicBezTo>
                    <a:pt x="1765" y="2319"/>
                    <a:pt x="1976" y="2243"/>
                    <a:pt x="2183" y="2243"/>
                  </a:cubicBezTo>
                  <a:close/>
                  <a:moveTo>
                    <a:pt x="691" y="0"/>
                  </a:moveTo>
                  <a:cubicBezTo>
                    <a:pt x="394" y="0"/>
                    <a:pt x="144" y="238"/>
                    <a:pt x="144" y="536"/>
                  </a:cubicBezTo>
                  <a:lnTo>
                    <a:pt x="1" y="88856"/>
                  </a:lnTo>
                  <a:cubicBezTo>
                    <a:pt x="1" y="89154"/>
                    <a:pt x="239" y="89392"/>
                    <a:pt x="536" y="89404"/>
                  </a:cubicBezTo>
                  <a:lnTo>
                    <a:pt x="9311" y="89452"/>
                  </a:lnTo>
                  <a:cubicBezTo>
                    <a:pt x="9609" y="89452"/>
                    <a:pt x="9847" y="89213"/>
                    <a:pt x="9859" y="88916"/>
                  </a:cubicBezTo>
                  <a:lnTo>
                    <a:pt x="10002" y="595"/>
                  </a:lnTo>
                  <a:cubicBezTo>
                    <a:pt x="10002" y="298"/>
                    <a:pt x="9764" y="60"/>
                    <a:pt x="9466" y="60"/>
                  </a:cubicBezTo>
                  <a:lnTo>
                    <a:pt x="69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dist="95250" dir="30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379;p46">
              <a:extLst>
                <a:ext uri="{FF2B5EF4-FFF2-40B4-BE49-F238E27FC236}">
                  <a16:creationId xmlns:a16="http://schemas.microsoft.com/office/drawing/2014/main" id="{76262565-08B1-84E9-30F7-A72F27BD80FB}"/>
                </a:ext>
              </a:extLst>
            </p:cNvPr>
            <p:cNvSpPr/>
            <p:nvPr/>
          </p:nvSpPr>
          <p:spPr>
            <a:xfrm>
              <a:off x="4200950" y="2616475"/>
              <a:ext cx="103300" cy="2235725"/>
            </a:xfrm>
            <a:custGeom>
              <a:avLst/>
              <a:gdLst/>
              <a:ahLst/>
              <a:cxnLst/>
              <a:rect l="l" t="t" r="r" b="b"/>
              <a:pathLst>
                <a:path w="4132" h="89429" extrusionOk="0">
                  <a:moveTo>
                    <a:pt x="60" y="1"/>
                  </a:moveTo>
                  <a:lnTo>
                    <a:pt x="0" y="89405"/>
                  </a:lnTo>
                  <a:lnTo>
                    <a:pt x="3441" y="89429"/>
                  </a:lnTo>
                  <a:cubicBezTo>
                    <a:pt x="3739" y="89429"/>
                    <a:pt x="3989" y="89190"/>
                    <a:pt x="3989" y="88893"/>
                  </a:cubicBezTo>
                  <a:lnTo>
                    <a:pt x="4132" y="572"/>
                  </a:lnTo>
                  <a:cubicBezTo>
                    <a:pt x="4132" y="287"/>
                    <a:pt x="3894" y="37"/>
                    <a:pt x="3608" y="37"/>
                  </a:cubicBezTo>
                  <a:lnTo>
                    <a:pt x="60" y="1"/>
                  </a:lnTo>
                  <a:close/>
                </a:path>
              </a:pathLst>
            </a:custGeom>
            <a:solidFill>
              <a:srgbClr val="FFDB48"/>
            </a:solidFill>
            <a:ln w="65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53" name="Google Shape;380;p46">
              <a:extLst>
                <a:ext uri="{FF2B5EF4-FFF2-40B4-BE49-F238E27FC236}">
                  <a16:creationId xmlns:a16="http://schemas.microsoft.com/office/drawing/2014/main" id="{F45311F2-2E3B-9F0C-5BB5-B229D14990C1}"/>
                </a:ext>
              </a:extLst>
            </p:cNvPr>
            <p:cNvSpPr/>
            <p:nvPr/>
          </p:nvSpPr>
          <p:spPr>
            <a:xfrm>
              <a:off x="4244075" y="4802425"/>
              <a:ext cx="56025" cy="16175"/>
            </a:xfrm>
            <a:custGeom>
              <a:avLst/>
              <a:gdLst/>
              <a:ahLst/>
              <a:cxnLst/>
              <a:rect l="l" t="t" r="r" b="b"/>
              <a:pathLst>
                <a:path w="2241" h="647" extrusionOk="0">
                  <a:moveTo>
                    <a:pt x="410" y="1"/>
                  </a:moveTo>
                  <a:cubicBezTo>
                    <a:pt x="1" y="1"/>
                    <a:pt x="1" y="646"/>
                    <a:pt x="410" y="646"/>
                  </a:cubicBezTo>
                  <a:cubicBezTo>
                    <a:pt x="421" y="646"/>
                    <a:pt x="431" y="646"/>
                    <a:pt x="442" y="645"/>
                  </a:cubicBezTo>
                  <a:lnTo>
                    <a:pt x="2240" y="645"/>
                  </a:lnTo>
                  <a:lnTo>
                    <a:pt x="2240" y="14"/>
                  </a:lnTo>
                  <a:lnTo>
                    <a:pt x="442" y="2"/>
                  </a:lnTo>
                  <a:cubicBezTo>
                    <a:pt x="431" y="1"/>
                    <a:pt x="421" y="1"/>
                    <a:pt x="41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381;p46">
              <a:extLst>
                <a:ext uri="{FF2B5EF4-FFF2-40B4-BE49-F238E27FC236}">
                  <a16:creationId xmlns:a16="http://schemas.microsoft.com/office/drawing/2014/main" id="{4FFAD600-F609-EDF4-2084-16F39E4714F9}"/>
                </a:ext>
              </a:extLst>
            </p:cNvPr>
            <p:cNvSpPr/>
            <p:nvPr/>
          </p:nvSpPr>
          <p:spPr>
            <a:xfrm>
              <a:off x="4244700" y="4733425"/>
              <a:ext cx="55400" cy="16075"/>
            </a:xfrm>
            <a:custGeom>
              <a:avLst/>
              <a:gdLst/>
              <a:ahLst/>
              <a:cxnLst/>
              <a:rect l="l" t="t" r="r" b="b"/>
              <a:pathLst>
                <a:path w="2216" h="643" extrusionOk="0">
                  <a:moveTo>
                    <a:pt x="429" y="0"/>
                  </a:moveTo>
                  <a:cubicBezTo>
                    <a:pt x="1" y="0"/>
                    <a:pt x="1" y="643"/>
                    <a:pt x="429" y="643"/>
                  </a:cubicBezTo>
                  <a:lnTo>
                    <a:pt x="2215" y="643"/>
                  </a:lnTo>
                  <a:lnTo>
                    <a:pt x="221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382;p46">
              <a:extLst>
                <a:ext uri="{FF2B5EF4-FFF2-40B4-BE49-F238E27FC236}">
                  <a16:creationId xmlns:a16="http://schemas.microsoft.com/office/drawing/2014/main" id="{E524AE4C-F262-BCDE-172F-8DB724C8196B}"/>
                </a:ext>
              </a:extLst>
            </p:cNvPr>
            <p:cNvSpPr/>
            <p:nvPr/>
          </p:nvSpPr>
          <p:spPr>
            <a:xfrm>
              <a:off x="4244675" y="4664625"/>
              <a:ext cx="56025" cy="16150"/>
            </a:xfrm>
            <a:custGeom>
              <a:avLst/>
              <a:gdLst/>
              <a:ahLst/>
              <a:cxnLst/>
              <a:rect l="l" t="t" r="r" b="b"/>
              <a:pathLst>
                <a:path w="2241" h="646" extrusionOk="0">
                  <a:moveTo>
                    <a:pt x="421" y="0"/>
                  </a:moveTo>
                  <a:cubicBezTo>
                    <a:pt x="1" y="0"/>
                    <a:pt x="1" y="646"/>
                    <a:pt x="421" y="646"/>
                  </a:cubicBezTo>
                  <a:cubicBezTo>
                    <a:pt x="432" y="646"/>
                    <a:pt x="443" y="645"/>
                    <a:pt x="454" y="645"/>
                  </a:cubicBezTo>
                  <a:lnTo>
                    <a:pt x="2240" y="645"/>
                  </a:lnTo>
                  <a:lnTo>
                    <a:pt x="2240" y="2"/>
                  </a:lnTo>
                  <a:lnTo>
                    <a:pt x="454" y="2"/>
                  </a:lnTo>
                  <a:cubicBezTo>
                    <a:pt x="443" y="1"/>
                    <a:pt x="432" y="0"/>
                    <a:pt x="42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383;p46">
              <a:extLst>
                <a:ext uri="{FF2B5EF4-FFF2-40B4-BE49-F238E27FC236}">
                  <a16:creationId xmlns:a16="http://schemas.microsoft.com/office/drawing/2014/main" id="{F82C6D6B-37C1-9444-095C-4D46894E2911}"/>
                </a:ext>
              </a:extLst>
            </p:cNvPr>
            <p:cNvSpPr/>
            <p:nvPr/>
          </p:nvSpPr>
          <p:spPr>
            <a:xfrm>
              <a:off x="4244600" y="4595875"/>
              <a:ext cx="56375" cy="16125"/>
            </a:xfrm>
            <a:custGeom>
              <a:avLst/>
              <a:gdLst/>
              <a:ahLst/>
              <a:cxnLst/>
              <a:rect l="l" t="t" r="r" b="b"/>
              <a:pathLst>
                <a:path w="2255" h="645" extrusionOk="0">
                  <a:moveTo>
                    <a:pt x="423" y="0"/>
                  </a:moveTo>
                  <a:cubicBezTo>
                    <a:pt x="0" y="0"/>
                    <a:pt x="4" y="645"/>
                    <a:pt x="434" y="645"/>
                  </a:cubicBezTo>
                  <a:cubicBezTo>
                    <a:pt x="442" y="645"/>
                    <a:pt x="449" y="645"/>
                    <a:pt x="457" y="644"/>
                  </a:cubicBezTo>
                  <a:lnTo>
                    <a:pt x="457" y="632"/>
                  </a:lnTo>
                  <a:lnTo>
                    <a:pt x="2255" y="632"/>
                  </a:lnTo>
                  <a:lnTo>
                    <a:pt x="2255" y="1"/>
                  </a:lnTo>
                  <a:lnTo>
                    <a:pt x="457" y="1"/>
                  </a:lnTo>
                  <a:cubicBezTo>
                    <a:pt x="446" y="0"/>
                    <a:pt x="434" y="0"/>
                    <a:pt x="42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384;p46">
              <a:extLst>
                <a:ext uri="{FF2B5EF4-FFF2-40B4-BE49-F238E27FC236}">
                  <a16:creationId xmlns:a16="http://schemas.microsoft.com/office/drawing/2014/main" id="{C633BFB1-0252-C216-9061-C417544F3B9F}"/>
                </a:ext>
              </a:extLst>
            </p:cNvPr>
            <p:cNvSpPr/>
            <p:nvPr/>
          </p:nvSpPr>
          <p:spPr>
            <a:xfrm>
              <a:off x="4245600" y="4526550"/>
              <a:ext cx="55375" cy="16100"/>
            </a:xfrm>
            <a:custGeom>
              <a:avLst/>
              <a:gdLst/>
              <a:ahLst/>
              <a:cxnLst/>
              <a:rect l="l" t="t" r="r" b="b"/>
              <a:pathLst>
                <a:path w="2215" h="644" extrusionOk="0">
                  <a:moveTo>
                    <a:pt x="429" y="0"/>
                  </a:moveTo>
                  <a:cubicBezTo>
                    <a:pt x="0" y="0"/>
                    <a:pt x="0" y="643"/>
                    <a:pt x="429" y="643"/>
                  </a:cubicBezTo>
                  <a:lnTo>
                    <a:pt x="2215" y="643"/>
                  </a:lnTo>
                  <a:lnTo>
                    <a:pt x="221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385;p46">
              <a:extLst>
                <a:ext uri="{FF2B5EF4-FFF2-40B4-BE49-F238E27FC236}">
                  <a16:creationId xmlns:a16="http://schemas.microsoft.com/office/drawing/2014/main" id="{EE69B9C5-0D93-BED0-45CB-5E5195AEF8E3}"/>
                </a:ext>
              </a:extLst>
            </p:cNvPr>
            <p:cNvSpPr/>
            <p:nvPr/>
          </p:nvSpPr>
          <p:spPr>
            <a:xfrm>
              <a:off x="4246800" y="4457475"/>
              <a:ext cx="54775" cy="16400"/>
            </a:xfrm>
            <a:custGeom>
              <a:avLst/>
              <a:gdLst/>
              <a:ahLst/>
              <a:cxnLst/>
              <a:rect l="l" t="t" r="r" b="b"/>
              <a:pathLst>
                <a:path w="2191" h="656" extrusionOk="0">
                  <a:moveTo>
                    <a:pt x="405" y="1"/>
                  </a:moveTo>
                  <a:cubicBezTo>
                    <a:pt x="0" y="25"/>
                    <a:pt x="0" y="620"/>
                    <a:pt x="405" y="644"/>
                  </a:cubicBezTo>
                  <a:lnTo>
                    <a:pt x="393" y="656"/>
                  </a:lnTo>
                  <a:lnTo>
                    <a:pt x="2191" y="656"/>
                  </a:lnTo>
                  <a:lnTo>
                    <a:pt x="2191" y="13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386;p46">
              <a:extLst>
                <a:ext uri="{FF2B5EF4-FFF2-40B4-BE49-F238E27FC236}">
                  <a16:creationId xmlns:a16="http://schemas.microsoft.com/office/drawing/2014/main" id="{2B68E829-B2C2-E17E-1114-139B0C251FB5}"/>
                </a:ext>
              </a:extLst>
            </p:cNvPr>
            <p:cNvSpPr/>
            <p:nvPr/>
          </p:nvSpPr>
          <p:spPr>
            <a:xfrm>
              <a:off x="4245900" y="4388725"/>
              <a:ext cx="55675" cy="16100"/>
            </a:xfrm>
            <a:custGeom>
              <a:avLst/>
              <a:gdLst/>
              <a:ahLst/>
              <a:cxnLst/>
              <a:rect l="l" t="t" r="r" b="b"/>
              <a:pathLst>
                <a:path w="2227" h="644" extrusionOk="0">
                  <a:moveTo>
                    <a:pt x="429" y="1"/>
                  </a:moveTo>
                  <a:cubicBezTo>
                    <a:pt x="0" y="1"/>
                    <a:pt x="0" y="644"/>
                    <a:pt x="429" y="644"/>
                  </a:cubicBezTo>
                  <a:lnTo>
                    <a:pt x="2227" y="644"/>
                  </a:lnTo>
                  <a:lnTo>
                    <a:pt x="222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387;p46">
              <a:extLst>
                <a:ext uri="{FF2B5EF4-FFF2-40B4-BE49-F238E27FC236}">
                  <a16:creationId xmlns:a16="http://schemas.microsoft.com/office/drawing/2014/main" id="{1E5A2514-4AD0-7CD2-C1F6-8FC54EF0C427}"/>
                </a:ext>
              </a:extLst>
            </p:cNvPr>
            <p:cNvSpPr/>
            <p:nvPr/>
          </p:nvSpPr>
          <p:spPr>
            <a:xfrm>
              <a:off x="4246200" y="4319975"/>
              <a:ext cx="55675" cy="16100"/>
            </a:xfrm>
            <a:custGeom>
              <a:avLst/>
              <a:gdLst/>
              <a:ahLst/>
              <a:cxnLst/>
              <a:rect l="l" t="t" r="r" b="b"/>
              <a:pathLst>
                <a:path w="2227" h="644" extrusionOk="0">
                  <a:moveTo>
                    <a:pt x="429" y="0"/>
                  </a:moveTo>
                  <a:cubicBezTo>
                    <a:pt x="0" y="0"/>
                    <a:pt x="0" y="643"/>
                    <a:pt x="429" y="643"/>
                  </a:cubicBezTo>
                  <a:lnTo>
                    <a:pt x="2227" y="643"/>
                  </a:lnTo>
                  <a:lnTo>
                    <a:pt x="222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388;p46">
              <a:extLst>
                <a:ext uri="{FF2B5EF4-FFF2-40B4-BE49-F238E27FC236}">
                  <a16:creationId xmlns:a16="http://schemas.microsoft.com/office/drawing/2014/main" id="{AD70FA54-9B0C-93A9-3E1D-913A96AEB1D6}"/>
                </a:ext>
              </a:extLst>
            </p:cNvPr>
            <p:cNvSpPr/>
            <p:nvPr/>
          </p:nvSpPr>
          <p:spPr>
            <a:xfrm>
              <a:off x="4246075" y="4250600"/>
              <a:ext cx="55800" cy="16400"/>
            </a:xfrm>
            <a:custGeom>
              <a:avLst/>
              <a:gdLst/>
              <a:ahLst/>
              <a:cxnLst/>
              <a:rect l="l" t="t" r="r" b="b"/>
              <a:pathLst>
                <a:path w="2232" h="656" extrusionOk="0">
                  <a:moveTo>
                    <a:pt x="423" y="1"/>
                  </a:moveTo>
                  <a:cubicBezTo>
                    <a:pt x="4" y="1"/>
                    <a:pt x="1" y="645"/>
                    <a:pt x="413" y="645"/>
                  </a:cubicBezTo>
                  <a:cubicBezTo>
                    <a:pt x="424" y="645"/>
                    <a:pt x="435" y="645"/>
                    <a:pt x="446" y="644"/>
                  </a:cubicBezTo>
                  <a:lnTo>
                    <a:pt x="446" y="656"/>
                  </a:lnTo>
                  <a:lnTo>
                    <a:pt x="2232" y="656"/>
                  </a:lnTo>
                  <a:lnTo>
                    <a:pt x="2232" y="13"/>
                  </a:lnTo>
                  <a:lnTo>
                    <a:pt x="446" y="1"/>
                  </a:lnTo>
                  <a:cubicBezTo>
                    <a:pt x="438" y="1"/>
                    <a:pt x="431" y="1"/>
                    <a:pt x="42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389;p46">
              <a:extLst>
                <a:ext uri="{FF2B5EF4-FFF2-40B4-BE49-F238E27FC236}">
                  <a16:creationId xmlns:a16="http://schemas.microsoft.com/office/drawing/2014/main" id="{0C150474-2C6E-1A27-AF1E-80CA773EF548}"/>
                </a:ext>
              </a:extLst>
            </p:cNvPr>
            <p:cNvSpPr/>
            <p:nvPr/>
          </p:nvSpPr>
          <p:spPr>
            <a:xfrm>
              <a:off x="4249475" y="4181550"/>
              <a:ext cx="53000" cy="16400"/>
            </a:xfrm>
            <a:custGeom>
              <a:avLst/>
              <a:gdLst/>
              <a:ahLst/>
              <a:cxnLst/>
              <a:rect l="l" t="t" r="r" b="b"/>
              <a:pathLst>
                <a:path w="2120" h="656" extrusionOk="0">
                  <a:moveTo>
                    <a:pt x="334" y="1"/>
                  </a:moveTo>
                  <a:cubicBezTo>
                    <a:pt x="143" y="1"/>
                    <a:pt x="0" y="156"/>
                    <a:pt x="0" y="334"/>
                  </a:cubicBezTo>
                  <a:cubicBezTo>
                    <a:pt x="0" y="513"/>
                    <a:pt x="143" y="656"/>
                    <a:pt x="322" y="656"/>
                  </a:cubicBezTo>
                  <a:lnTo>
                    <a:pt x="2119" y="656"/>
                  </a:lnTo>
                  <a:lnTo>
                    <a:pt x="2119" y="13"/>
                  </a:lnTo>
                  <a:lnTo>
                    <a:pt x="33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390;p46">
              <a:extLst>
                <a:ext uri="{FF2B5EF4-FFF2-40B4-BE49-F238E27FC236}">
                  <a16:creationId xmlns:a16="http://schemas.microsoft.com/office/drawing/2014/main" id="{C1018098-2A5F-FC81-FB0E-82ECBEDF555D}"/>
                </a:ext>
              </a:extLst>
            </p:cNvPr>
            <p:cNvSpPr/>
            <p:nvPr/>
          </p:nvSpPr>
          <p:spPr>
            <a:xfrm>
              <a:off x="4249775" y="4112800"/>
              <a:ext cx="53000" cy="16400"/>
            </a:xfrm>
            <a:custGeom>
              <a:avLst/>
              <a:gdLst/>
              <a:ahLst/>
              <a:cxnLst/>
              <a:rect l="l" t="t" r="r" b="b"/>
              <a:pathLst>
                <a:path w="2120" h="656" extrusionOk="0">
                  <a:moveTo>
                    <a:pt x="322" y="1"/>
                  </a:moveTo>
                  <a:cubicBezTo>
                    <a:pt x="143" y="1"/>
                    <a:pt x="0" y="143"/>
                    <a:pt x="0" y="322"/>
                  </a:cubicBezTo>
                  <a:cubicBezTo>
                    <a:pt x="0" y="501"/>
                    <a:pt x="143" y="655"/>
                    <a:pt x="322" y="655"/>
                  </a:cubicBezTo>
                  <a:lnTo>
                    <a:pt x="2119" y="655"/>
                  </a:lnTo>
                  <a:lnTo>
                    <a:pt x="2119" y="12"/>
                  </a:lnTo>
                  <a:lnTo>
                    <a:pt x="32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391;p46">
              <a:extLst>
                <a:ext uri="{FF2B5EF4-FFF2-40B4-BE49-F238E27FC236}">
                  <a16:creationId xmlns:a16="http://schemas.microsoft.com/office/drawing/2014/main" id="{BD5361E2-E5E6-BC5E-CFF4-E25E2A59B20D}"/>
                </a:ext>
              </a:extLst>
            </p:cNvPr>
            <p:cNvSpPr/>
            <p:nvPr/>
          </p:nvSpPr>
          <p:spPr>
            <a:xfrm>
              <a:off x="4243100" y="4041925"/>
              <a:ext cx="55800" cy="16150"/>
            </a:xfrm>
            <a:custGeom>
              <a:avLst/>
              <a:gdLst/>
              <a:ahLst/>
              <a:cxnLst/>
              <a:rect l="l" t="t" r="r" b="b"/>
              <a:pathLst>
                <a:path w="2232" h="646" extrusionOk="0">
                  <a:moveTo>
                    <a:pt x="413" y="1"/>
                  </a:moveTo>
                  <a:cubicBezTo>
                    <a:pt x="1" y="1"/>
                    <a:pt x="4" y="645"/>
                    <a:pt x="423" y="645"/>
                  </a:cubicBezTo>
                  <a:cubicBezTo>
                    <a:pt x="431" y="645"/>
                    <a:pt x="438" y="645"/>
                    <a:pt x="446" y="645"/>
                  </a:cubicBezTo>
                  <a:lnTo>
                    <a:pt x="2232" y="645"/>
                  </a:lnTo>
                  <a:lnTo>
                    <a:pt x="2232" y="2"/>
                  </a:lnTo>
                  <a:lnTo>
                    <a:pt x="446" y="2"/>
                  </a:lnTo>
                  <a:cubicBezTo>
                    <a:pt x="434" y="1"/>
                    <a:pt x="423" y="1"/>
                    <a:pt x="41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392;p46">
              <a:extLst>
                <a:ext uri="{FF2B5EF4-FFF2-40B4-BE49-F238E27FC236}">
                  <a16:creationId xmlns:a16="http://schemas.microsoft.com/office/drawing/2014/main" id="{427EA9C2-0A13-6BF9-35B0-5142BDC9327C}"/>
                </a:ext>
              </a:extLst>
            </p:cNvPr>
            <p:cNvSpPr/>
            <p:nvPr/>
          </p:nvSpPr>
          <p:spPr>
            <a:xfrm>
              <a:off x="4243475" y="3972875"/>
              <a:ext cx="55725" cy="16150"/>
            </a:xfrm>
            <a:custGeom>
              <a:avLst/>
              <a:gdLst/>
              <a:ahLst/>
              <a:cxnLst/>
              <a:rect l="l" t="t" r="r" b="b"/>
              <a:pathLst>
                <a:path w="2229" h="646" extrusionOk="0">
                  <a:moveTo>
                    <a:pt x="410" y="0"/>
                  </a:moveTo>
                  <a:cubicBezTo>
                    <a:pt x="1" y="0"/>
                    <a:pt x="1" y="646"/>
                    <a:pt x="410" y="646"/>
                  </a:cubicBezTo>
                  <a:cubicBezTo>
                    <a:pt x="421" y="646"/>
                    <a:pt x="432" y="645"/>
                    <a:pt x="443" y="645"/>
                  </a:cubicBezTo>
                  <a:lnTo>
                    <a:pt x="2229" y="645"/>
                  </a:lnTo>
                  <a:lnTo>
                    <a:pt x="2229" y="2"/>
                  </a:lnTo>
                  <a:lnTo>
                    <a:pt x="443" y="2"/>
                  </a:lnTo>
                  <a:cubicBezTo>
                    <a:pt x="432" y="1"/>
                    <a:pt x="421" y="0"/>
                    <a:pt x="41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393;p46">
              <a:extLst>
                <a:ext uri="{FF2B5EF4-FFF2-40B4-BE49-F238E27FC236}">
                  <a16:creationId xmlns:a16="http://schemas.microsoft.com/office/drawing/2014/main" id="{6E2CE892-BCB0-523D-016F-6C6046BC816E}"/>
                </a:ext>
              </a:extLst>
            </p:cNvPr>
            <p:cNvSpPr/>
            <p:nvPr/>
          </p:nvSpPr>
          <p:spPr>
            <a:xfrm>
              <a:off x="4243700" y="3903825"/>
              <a:ext cx="56100" cy="16425"/>
            </a:xfrm>
            <a:custGeom>
              <a:avLst/>
              <a:gdLst/>
              <a:ahLst/>
              <a:cxnLst/>
              <a:rect l="l" t="t" r="r" b="b"/>
              <a:pathLst>
                <a:path w="2244" h="657" extrusionOk="0">
                  <a:moveTo>
                    <a:pt x="435" y="1"/>
                  </a:moveTo>
                  <a:cubicBezTo>
                    <a:pt x="1" y="1"/>
                    <a:pt x="1" y="657"/>
                    <a:pt x="435" y="657"/>
                  </a:cubicBezTo>
                  <a:cubicBezTo>
                    <a:pt x="442" y="657"/>
                    <a:pt x="450" y="657"/>
                    <a:pt x="457" y="656"/>
                  </a:cubicBezTo>
                  <a:lnTo>
                    <a:pt x="2243" y="656"/>
                  </a:lnTo>
                  <a:lnTo>
                    <a:pt x="2243" y="1"/>
                  </a:lnTo>
                  <a:lnTo>
                    <a:pt x="457" y="1"/>
                  </a:lnTo>
                  <a:cubicBezTo>
                    <a:pt x="450" y="1"/>
                    <a:pt x="442" y="1"/>
                    <a:pt x="43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394;p46">
              <a:extLst>
                <a:ext uri="{FF2B5EF4-FFF2-40B4-BE49-F238E27FC236}">
                  <a16:creationId xmlns:a16="http://schemas.microsoft.com/office/drawing/2014/main" id="{93E3EAEA-AEDE-CF6F-3A74-B7A56F791824}"/>
                </a:ext>
              </a:extLst>
            </p:cNvPr>
            <p:cNvSpPr/>
            <p:nvPr/>
          </p:nvSpPr>
          <p:spPr>
            <a:xfrm>
              <a:off x="4244075" y="3835050"/>
              <a:ext cx="56025" cy="16175"/>
            </a:xfrm>
            <a:custGeom>
              <a:avLst/>
              <a:gdLst/>
              <a:ahLst/>
              <a:cxnLst/>
              <a:rect l="l" t="t" r="r" b="b"/>
              <a:pathLst>
                <a:path w="2241" h="647" extrusionOk="0">
                  <a:moveTo>
                    <a:pt x="410" y="1"/>
                  </a:moveTo>
                  <a:cubicBezTo>
                    <a:pt x="1" y="1"/>
                    <a:pt x="1" y="646"/>
                    <a:pt x="410" y="646"/>
                  </a:cubicBezTo>
                  <a:cubicBezTo>
                    <a:pt x="421" y="646"/>
                    <a:pt x="431" y="646"/>
                    <a:pt x="442" y="645"/>
                  </a:cubicBezTo>
                  <a:lnTo>
                    <a:pt x="2240" y="645"/>
                  </a:lnTo>
                  <a:lnTo>
                    <a:pt x="2240" y="2"/>
                  </a:lnTo>
                  <a:lnTo>
                    <a:pt x="442" y="2"/>
                  </a:lnTo>
                  <a:cubicBezTo>
                    <a:pt x="431" y="1"/>
                    <a:pt x="421" y="1"/>
                    <a:pt x="41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395;p46">
              <a:extLst>
                <a:ext uri="{FF2B5EF4-FFF2-40B4-BE49-F238E27FC236}">
                  <a16:creationId xmlns:a16="http://schemas.microsoft.com/office/drawing/2014/main" id="{39C13CEE-50C2-5992-4FFE-FC991CA2A051}"/>
                </a:ext>
              </a:extLst>
            </p:cNvPr>
            <p:cNvSpPr/>
            <p:nvPr/>
          </p:nvSpPr>
          <p:spPr>
            <a:xfrm>
              <a:off x="4244700" y="3766325"/>
              <a:ext cx="55400" cy="16100"/>
            </a:xfrm>
            <a:custGeom>
              <a:avLst/>
              <a:gdLst/>
              <a:ahLst/>
              <a:cxnLst/>
              <a:rect l="l" t="t" r="r" b="b"/>
              <a:pathLst>
                <a:path w="2216" h="644" extrusionOk="0">
                  <a:moveTo>
                    <a:pt x="429" y="1"/>
                  </a:moveTo>
                  <a:cubicBezTo>
                    <a:pt x="1" y="1"/>
                    <a:pt x="1" y="644"/>
                    <a:pt x="429" y="644"/>
                  </a:cubicBezTo>
                  <a:lnTo>
                    <a:pt x="429" y="632"/>
                  </a:lnTo>
                  <a:lnTo>
                    <a:pt x="2215" y="644"/>
                  </a:lnTo>
                  <a:lnTo>
                    <a:pt x="2215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396;p46">
              <a:extLst>
                <a:ext uri="{FF2B5EF4-FFF2-40B4-BE49-F238E27FC236}">
                  <a16:creationId xmlns:a16="http://schemas.microsoft.com/office/drawing/2014/main" id="{3199BEDD-B269-B380-2F53-3FBD00E312EC}"/>
                </a:ext>
              </a:extLst>
            </p:cNvPr>
            <p:cNvSpPr/>
            <p:nvPr/>
          </p:nvSpPr>
          <p:spPr>
            <a:xfrm>
              <a:off x="4245000" y="3696975"/>
              <a:ext cx="55700" cy="16400"/>
            </a:xfrm>
            <a:custGeom>
              <a:avLst/>
              <a:gdLst/>
              <a:ahLst/>
              <a:cxnLst/>
              <a:rect l="l" t="t" r="r" b="b"/>
              <a:pathLst>
                <a:path w="2228" h="656" extrusionOk="0">
                  <a:moveTo>
                    <a:pt x="441" y="1"/>
                  </a:moveTo>
                  <a:cubicBezTo>
                    <a:pt x="1" y="1"/>
                    <a:pt x="1" y="643"/>
                    <a:pt x="441" y="643"/>
                  </a:cubicBezTo>
                  <a:lnTo>
                    <a:pt x="429" y="655"/>
                  </a:lnTo>
                  <a:lnTo>
                    <a:pt x="2227" y="655"/>
                  </a:lnTo>
                  <a:lnTo>
                    <a:pt x="2227" y="12"/>
                  </a:lnTo>
                  <a:lnTo>
                    <a:pt x="44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397;p46">
              <a:extLst>
                <a:ext uri="{FF2B5EF4-FFF2-40B4-BE49-F238E27FC236}">
                  <a16:creationId xmlns:a16="http://schemas.microsoft.com/office/drawing/2014/main" id="{142EBF14-CE57-FB39-A3B7-D7F12BE5E7D2}"/>
                </a:ext>
              </a:extLst>
            </p:cNvPr>
            <p:cNvSpPr/>
            <p:nvPr/>
          </p:nvSpPr>
          <p:spPr>
            <a:xfrm>
              <a:off x="4244675" y="3628175"/>
              <a:ext cx="56300" cy="16450"/>
            </a:xfrm>
            <a:custGeom>
              <a:avLst/>
              <a:gdLst/>
              <a:ahLst/>
              <a:cxnLst/>
              <a:rect l="l" t="t" r="r" b="b"/>
              <a:pathLst>
                <a:path w="2252" h="658" extrusionOk="0">
                  <a:moveTo>
                    <a:pt x="421" y="1"/>
                  </a:moveTo>
                  <a:cubicBezTo>
                    <a:pt x="1" y="1"/>
                    <a:pt x="1" y="646"/>
                    <a:pt x="421" y="646"/>
                  </a:cubicBezTo>
                  <a:cubicBezTo>
                    <a:pt x="432" y="646"/>
                    <a:pt x="443" y="646"/>
                    <a:pt x="454" y="645"/>
                  </a:cubicBezTo>
                  <a:lnTo>
                    <a:pt x="2252" y="657"/>
                  </a:lnTo>
                  <a:lnTo>
                    <a:pt x="2252" y="14"/>
                  </a:lnTo>
                  <a:lnTo>
                    <a:pt x="454" y="2"/>
                  </a:lnTo>
                  <a:cubicBezTo>
                    <a:pt x="443" y="1"/>
                    <a:pt x="432" y="1"/>
                    <a:pt x="42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398;p46">
              <a:extLst>
                <a:ext uri="{FF2B5EF4-FFF2-40B4-BE49-F238E27FC236}">
                  <a16:creationId xmlns:a16="http://schemas.microsoft.com/office/drawing/2014/main" id="{C62D0853-9A93-E898-385A-264691F8932B}"/>
                </a:ext>
              </a:extLst>
            </p:cNvPr>
            <p:cNvSpPr/>
            <p:nvPr/>
          </p:nvSpPr>
          <p:spPr>
            <a:xfrm>
              <a:off x="4246500" y="3559450"/>
              <a:ext cx="54475" cy="16100"/>
            </a:xfrm>
            <a:custGeom>
              <a:avLst/>
              <a:gdLst/>
              <a:ahLst/>
              <a:cxnLst/>
              <a:rect l="l" t="t" r="r" b="b"/>
              <a:pathLst>
                <a:path w="2179" h="644" extrusionOk="0">
                  <a:moveTo>
                    <a:pt x="393" y="1"/>
                  </a:moveTo>
                  <a:cubicBezTo>
                    <a:pt x="0" y="25"/>
                    <a:pt x="0" y="620"/>
                    <a:pt x="393" y="644"/>
                  </a:cubicBezTo>
                  <a:lnTo>
                    <a:pt x="393" y="632"/>
                  </a:lnTo>
                  <a:lnTo>
                    <a:pt x="2179" y="644"/>
                  </a:lnTo>
                  <a:lnTo>
                    <a:pt x="2179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399;p46">
              <a:extLst>
                <a:ext uri="{FF2B5EF4-FFF2-40B4-BE49-F238E27FC236}">
                  <a16:creationId xmlns:a16="http://schemas.microsoft.com/office/drawing/2014/main" id="{58D331F8-25B0-9038-8E53-9A6E3C02D4F5}"/>
                </a:ext>
              </a:extLst>
            </p:cNvPr>
            <p:cNvSpPr/>
            <p:nvPr/>
          </p:nvSpPr>
          <p:spPr>
            <a:xfrm>
              <a:off x="4246800" y="3490100"/>
              <a:ext cx="54775" cy="16400"/>
            </a:xfrm>
            <a:custGeom>
              <a:avLst/>
              <a:gdLst/>
              <a:ahLst/>
              <a:cxnLst/>
              <a:rect l="l" t="t" r="r" b="b"/>
              <a:pathLst>
                <a:path w="2191" h="656" extrusionOk="0">
                  <a:moveTo>
                    <a:pt x="405" y="1"/>
                  </a:moveTo>
                  <a:cubicBezTo>
                    <a:pt x="0" y="25"/>
                    <a:pt x="0" y="620"/>
                    <a:pt x="405" y="644"/>
                  </a:cubicBezTo>
                  <a:lnTo>
                    <a:pt x="393" y="656"/>
                  </a:lnTo>
                  <a:lnTo>
                    <a:pt x="2191" y="656"/>
                  </a:lnTo>
                  <a:lnTo>
                    <a:pt x="2191" y="13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400;p46">
              <a:extLst>
                <a:ext uri="{FF2B5EF4-FFF2-40B4-BE49-F238E27FC236}">
                  <a16:creationId xmlns:a16="http://schemas.microsoft.com/office/drawing/2014/main" id="{67026778-56DA-94D9-2DC0-AE5E34C0D8FD}"/>
                </a:ext>
              </a:extLst>
            </p:cNvPr>
            <p:cNvSpPr/>
            <p:nvPr/>
          </p:nvSpPr>
          <p:spPr>
            <a:xfrm>
              <a:off x="4246500" y="3421650"/>
              <a:ext cx="55075" cy="16100"/>
            </a:xfrm>
            <a:custGeom>
              <a:avLst/>
              <a:gdLst/>
              <a:ahLst/>
              <a:cxnLst/>
              <a:rect l="l" t="t" r="r" b="b"/>
              <a:pathLst>
                <a:path w="2203" h="644" extrusionOk="0">
                  <a:moveTo>
                    <a:pt x="405" y="0"/>
                  </a:moveTo>
                  <a:cubicBezTo>
                    <a:pt x="0" y="24"/>
                    <a:pt x="0" y="607"/>
                    <a:pt x="405" y="643"/>
                  </a:cubicBezTo>
                  <a:lnTo>
                    <a:pt x="405" y="631"/>
                  </a:lnTo>
                  <a:lnTo>
                    <a:pt x="2203" y="643"/>
                  </a:lnTo>
                  <a:lnTo>
                    <a:pt x="220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401;p46">
              <a:extLst>
                <a:ext uri="{FF2B5EF4-FFF2-40B4-BE49-F238E27FC236}">
                  <a16:creationId xmlns:a16="http://schemas.microsoft.com/office/drawing/2014/main" id="{27EAD87E-D0BB-C9BE-4F47-2104D1E3E2CD}"/>
                </a:ext>
              </a:extLst>
            </p:cNvPr>
            <p:cNvSpPr/>
            <p:nvPr/>
          </p:nvSpPr>
          <p:spPr>
            <a:xfrm>
              <a:off x="4054200" y="2615900"/>
              <a:ext cx="250050" cy="2236300"/>
            </a:xfrm>
            <a:custGeom>
              <a:avLst/>
              <a:gdLst/>
              <a:ahLst/>
              <a:cxnLst/>
              <a:rect l="l" t="t" r="r" b="b"/>
              <a:pathLst>
                <a:path w="10002" h="89452" fill="none" extrusionOk="0">
                  <a:moveTo>
                    <a:pt x="9466" y="60"/>
                  </a:moveTo>
                  <a:lnTo>
                    <a:pt x="691" y="0"/>
                  </a:lnTo>
                  <a:cubicBezTo>
                    <a:pt x="394" y="0"/>
                    <a:pt x="144" y="238"/>
                    <a:pt x="144" y="536"/>
                  </a:cubicBezTo>
                  <a:lnTo>
                    <a:pt x="1" y="88856"/>
                  </a:lnTo>
                  <a:cubicBezTo>
                    <a:pt x="1" y="89154"/>
                    <a:pt x="239" y="89392"/>
                    <a:pt x="536" y="89404"/>
                  </a:cubicBezTo>
                  <a:lnTo>
                    <a:pt x="9311" y="89452"/>
                  </a:lnTo>
                  <a:cubicBezTo>
                    <a:pt x="9609" y="89452"/>
                    <a:pt x="9847" y="89213"/>
                    <a:pt x="9859" y="88916"/>
                  </a:cubicBezTo>
                  <a:lnTo>
                    <a:pt x="10002" y="595"/>
                  </a:lnTo>
                  <a:cubicBezTo>
                    <a:pt x="10002" y="298"/>
                    <a:pt x="9764" y="60"/>
                    <a:pt x="9466" y="60"/>
                  </a:cubicBezTo>
                  <a:close/>
                  <a:moveTo>
                    <a:pt x="2191" y="3929"/>
                  </a:moveTo>
                  <a:cubicBezTo>
                    <a:pt x="1441" y="3929"/>
                    <a:pt x="1060" y="3024"/>
                    <a:pt x="1596" y="2489"/>
                  </a:cubicBezTo>
                  <a:cubicBezTo>
                    <a:pt x="2120" y="1965"/>
                    <a:pt x="3037" y="2334"/>
                    <a:pt x="3037" y="3084"/>
                  </a:cubicBezTo>
                  <a:cubicBezTo>
                    <a:pt x="3037" y="3548"/>
                    <a:pt x="2656" y="3929"/>
                    <a:pt x="2191" y="3929"/>
                  </a:cubicBezTo>
                  <a:close/>
                </a:path>
              </a:pathLst>
            </a:custGeom>
            <a:noFill/>
            <a:ln w="65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5" name="Google Shape;347;p46">
            <a:extLst>
              <a:ext uri="{FF2B5EF4-FFF2-40B4-BE49-F238E27FC236}">
                <a16:creationId xmlns:a16="http://schemas.microsoft.com/office/drawing/2014/main" id="{26C23AEF-CF6F-C1AB-B9E4-851EC3F5AD7D}"/>
              </a:ext>
            </a:extLst>
          </p:cNvPr>
          <p:cNvGrpSpPr/>
          <p:nvPr/>
        </p:nvGrpSpPr>
        <p:grpSpPr>
          <a:xfrm rot="1945778">
            <a:off x="11233919" y="5254778"/>
            <a:ext cx="1453167" cy="1855412"/>
            <a:chOff x="6662225" y="1139925"/>
            <a:chExt cx="1453178" cy="1855427"/>
          </a:xfrm>
        </p:grpSpPr>
        <p:sp>
          <p:nvSpPr>
            <p:cNvPr id="76" name="Google Shape;348;p46">
              <a:extLst>
                <a:ext uri="{FF2B5EF4-FFF2-40B4-BE49-F238E27FC236}">
                  <a16:creationId xmlns:a16="http://schemas.microsoft.com/office/drawing/2014/main" id="{F0DBA540-772E-4D25-B0B1-DBFCF8AAF164}"/>
                </a:ext>
              </a:extLst>
            </p:cNvPr>
            <p:cNvSpPr/>
            <p:nvPr/>
          </p:nvSpPr>
          <p:spPr>
            <a:xfrm>
              <a:off x="6662225" y="1142527"/>
              <a:ext cx="1451177" cy="1852825"/>
            </a:xfrm>
            <a:custGeom>
              <a:avLst/>
              <a:gdLst/>
              <a:ahLst/>
              <a:cxnLst/>
              <a:rect l="l" t="t" r="r" b="b"/>
              <a:pathLst>
                <a:path w="43494" h="55532" extrusionOk="0">
                  <a:moveTo>
                    <a:pt x="38277" y="1"/>
                  </a:moveTo>
                  <a:cubicBezTo>
                    <a:pt x="38226" y="1"/>
                    <a:pt x="38175" y="2"/>
                    <a:pt x="38124" y="6"/>
                  </a:cubicBezTo>
                  <a:lnTo>
                    <a:pt x="21241" y="994"/>
                  </a:lnTo>
                  <a:lnTo>
                    <a:pt x="4358" y="1982"/>
                  </a:lnTo>
                  <a:lnTo>
                    <a:pt x="4310" y="1982"/>
                  </a:lnTo>
                  <a:cubicBezTo>
                    <a:pt x="1869" y="2137"/>
                    <a:pt x="0" y="3518"/>
                    <a:pt x="143" y="5792"/>
                  </a:cubicBezTo>
                  <a:lnTo>
                    <a:pt x="655" y="14519"/>
                  </a:lnTo>
                  <a:lnTo>
                    <a:pt x="1179" y="23258"/>
                  </a:lnTo>
                  <a:cubicBezTo>
                    <a:pt x="1179" y="23282"/>
                    <a:pt x="1191" y="23306"/>
                    <a:pt x="1191" y="23330"/>
                  </a:cubicBezTo>
                  <a:cubicBezTo>
                    <a:pt x="1203" y="23354"/>
                    <a:pt x="2084" y="37843"/>
                    <a:pt x="2084" y="37843"/>
                  </a:cubicBezTo>
                  <a:lnTo>
                    <a:pt x="2929" y="52286"/>
                  </a:lnTo>
                  <a:cubicBezTo>
                    <a:pt x="3032" y="54118"/>
                    <a:pt x="4544" y="55531"/>
                    <a:pt x="6354" y="55531"/>
                  </a:cubicBezTo>
                  <a:cubicBezTo>
                    <a:pt x="6426" y="55531"/>
                    <a:pt x="6499" y="55529"/>
                    <a:pt x="6572" y="55524"/>
                  </a:cubicBezTo>
                  <a:lnTo>
                    <a:pt x="22467" y="54607"/>
                  </a:lnTo>
                  <a:lnTo>
                    <a:pt x="38350" y="53667"/>
                  </a:lnTo>
                  <a:cubicBezTo>
                    <a:pt x="40660" y="53524"/>
                    <a:pt x="42101" y="51833"/>
                    <a:pt x="42565" y="51309"/>
                  </a:cubicBezTo>
                  <a:cubicBezTo>
                    <a:pt x="43184" y="50631"/>
                    <a:pt x="43494" y="49726"/>
                    <a:pt x="43434" y="48809"/>
                  </a:cubicBezTo>
                  <a:lnTo>
                    <a:pt x="42077" y="25568"/>
                  </a:lnTo>
                  <a:lnTo>
                    <a:pt x="40719" y="2315"/>
                  </a:lnTo>
                  <a:cubicBezTo>
                    <a:pt x="40639" y="1009"/>
                    <a:pt x="39567" y="1"/>
                    <a:pt x="38277" y="1"/>
                  </a:cubicBezTo>
                  <a:close/>
                </a:path>
              </a:pathLst>
            </a:custGeom>
            <a:solidFill>
              <a:schemeClr val="dk1"/>
            </a:solidFill>
            <a:ln w="53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95250" dir="30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349;p46">
              <a:extLst>
                <a:ext uri="{FF2B5EF4-FFF2-40B4-BE49-F238E27FC236}">
                  <a16:creationId xmlns:a16="http://schemas.microsoft.com/office/drawing/2014/main" id="{12EE939A-6D68-60A6-CBF6-4065A6B589D8}"/>
                </a:ext>
              </a:extLst>
            </p:cNvPr>
            <p:cNvSpPr/>
            <p:nvPr/>
          </p:nvSpPr>
          <p:spPr>
            <a:xfrm>
              <a:off x="6727753" y="1142528"/>
              <a:ext cx="1387650" cy="1813054"/>
            </a:xfrm>
            <a:custGeom>
              <a:avLst/>
              <a:gdLst/>
              <a:ahLst/>
              <a:cxnLst/>
              <a:rect l="l" t="t" r="r" b="b"/>
              <a:pathLst>
                <a:path w="41590" h="54340" extrusionOk="0">
                  <a:moveTo>
                    <a:pt x="36313" y="1"/>
                  </a:moveTo>
                  <a:cubicBezTo>
                    <a:pt x="36262" y="1"/>
                    <a:pt x="36211" y="2"/>
                    <a:pt x="36160" y="6"/>
                  </a:cubicBezTo>
                  <a:lnTo>
                    <a:pt x="2394" y="1982"/>
                  </a:lnTo>
                  <a:cubicBezTo>
                    <a:pt x="1036" y="2065"/>
                    <a:pt x="1" y="3220"/>
                    <a:pt x="72" y="4589"/>
                  </a:cubicBezTo>
                  <a:lnTo>
                    <a:pt x="2787" y="51083"/>
                  </a:lnTo>
                  <a:cubicBezTo>
                    <a:pt x="2890" y="52922"/>
                    <a:pt x="4424" y="54339"/>
                    <a:pt x="6244" y="54339"/>
                  </a:cubicBezTo>
                  <a:cubicBezTo>
                    <a:pt x="6310" y="54339"/>
                    <a:pt x="6376" y="54337"/>
                    <a:pt x="6442" y="54334"/>
                  </a:cubicBezTo>
                  <a:lnTo>
                    <a:pt x="38232" y="52464"/>
                  </a:lnTo>
                  <a:cubicBezTo>
                    <a:pt x="40137" y="52357"/>
                    <a:pt x="41589" y="50714"/>
                    <a:pt x="41470" y="48809"/>
                  </a:cubicBezTo>
                  <a:lnTo>
                    <a:pt x="38755" y="2315"/>
                  </a:lnTo>
                  <a:cubicBezTo>
                    <a:pt x="38675" y="1009"/>
                    <a:pt x="37603" y="1"/>
                    <a:pt x="36313" y="1"/>
                  </a:cubicBezTo>
                  <a:close/>
                </a:path>
              </a:pathLst>
            </a:custGeom>
            <a:solidFill>
              <a:schemeClr val="lt1"/>
            </a:solidFill>
            <a:ln w="190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350;p46">
              <a:extLst>
                <a:ext uri="{FF2B5EF4-FFF2-40B4-BE49-F238E27FC236}">
                  <a16:creationId xmlns:a16="http://schemas.microsoft.com/office/drawing/2014/main" id="{BFCEDC94-EDD0-52E8-EFEF-77352D718E40}"/>
                </a:ext>
              </a:extLst>
            </p:cNvPr>
            <p:cNvSpPr/>
            <p:nvPr/>
          </p:nvSpPr>
          <p:spPr>
            <a:xfrm>
              <a:off x="6725784" y="1139925"/>
              <a:ext cx="1332398" cy="826718"/>
            </a:xfrm>
            <a:custGeom>
              <a:avLst/>
              <a:gdLst/>
              <a:ahLst/>
              <a:cxnLst/>
              <a:rect l="l" t="t" r="r" b="b"/>
              <a:pathLst>
                <a:path w="39934" h="24778" fill="none" extrusionOk="0">
                  <a:moveTo>
                    <a:pt x="39791" y="19860"/>
                  </a:moveTo>
                  <a:cubicBezTo>
                    <a:pt x="39934" y="22515"/>
                    <a:pt x="1262" y="24777"/>
                    <a:pt x="1107" y="22122"/>
                  </a:cubicBezTo>
                  <a:lnTo>
                    <a:pt x="83" y="4667"/>
                  </a:lnTo>
                  <a:cubicBezTo>
                    <a:pt x="0" y="3310"/>
                    <a:pt x="1036" y="2143"/>
                    <a:pt x="2405" y="2060"/>
                  </a:cubicBezTo>
                  <a:lnTo>
                    <a:pt x="36171" y="84"/>
                  </a:lnTo>
                  <a:cubicBezTo>
                    <a:pt x="37517" y="0"/>
                    <a:pt x="38683" y="1036"/>
                    <a:pt x="38767" y="2393"/>
                  </a:cubicBezTo>
                  <a:close/>
                </a:path>
              </a:pathLst>
            </a:custGeom>
            <a:noFill/>
            <a:ln w="62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351;p46">
              <a:extLst>
                <a:ext uri="{FF2B5EF4-FFF2-40B4-BE49-F238E27FC236}">
                  <a16:creationId xmlns:a16="http://schemas.microsoft.com/office/drawing/2014/main" id="{8E1C2E5F-F5EC-4BD2-1F1C-CF77381F4627}"/>
                </a:ext>
              </a:extLst>
            </p:cNvPr>
            <p:cNvSpPr/>
            <p:nvPr/>
          </p:nvSpPr>
          <p:spPr>
            <a:xfrm>
              <a:off x="6778599" y="1189404"/>
              <a:ext cx="1218023" cy="606075"/>
            </a:xfrm>
            <a:custGeom>
              <a:avLst/>
              <a:gdLst/>
              <a:ahLst/>
              <a:cxnLst/>
              <a:rect l="l" t="t" r="r" b="b"/>
              <a:pathLst>
                <a:path w="36506" h="18165" extrusionOk="0">
                  <a:moveTo>
                    <a:pt x="33478" y="0"/>
                  </a:moveTo>
                  <a:cubicBezTo>
                    <a:pt x="33428" y="0"/>
                    <a:pt x="33377" y="2"/>
                    <a:pt x="33326" y="5"/>
                  </a:cubicBezTo>
                  <a:lnTo>
                    <a:pt x="2203" y="1827"/>
                  </a:lnTo>
                  <a:cubicBezTo>
                    <a:pt x="953" y="1899"/>
                    <a:pt x="1" y="2970"/>
                    <a:pt x="72" y="4220"/>
                  </a:cubicBezTo>
                  <a:lnTo>
                    <a:pt x="822" y="16972"/>
                  </a:lnTo>
                  <a:cubicBezTo>
                    <a:pt x="857" y="17641"/>
                    <a:pt x="1416" y="18164"/>
                    <a:pt x="2089" y="18164"/>
                  </a:cubicBezTo>
                  <a:cubicBezTo>
                    <a:pt x="2111" y="18164"/>
                    <a:pt x="2133" y="18164"/>
                    <a:pt x="2156" y="18162"/>
                  </a:cubicBezTo>
                  <a:lnTo>
                    <a:pt x="35279" y="16210"/>
                  </a:lnTo>
                  <a:cubicBezTo>
                    <a:pt x="35981" y="16174"/>
                    <a:pt x="36505" y="15567"/>
                    <a:pt x="36469" y="14876"/>
                  </a:cubicBezTo>
                  <a:lnTo>
                    <a:pt x="35731" y="2137"/>
                  </a:lnTo>
                  <a:cubicBezTo>
                    <a:pt x="35663" y="926"/>
                    <a:pt x="34663" y="0"/>
                    <a:pt x="33478" y="0"/>
                  </a:cubicBez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352;p46">
              <a:extLst>
                <a:ext uri="{FF2B5EF4-FFF2-40B4-BE49-F238E27FC236}">
                  <a16:creationId xmlns:a16="http://schemas.microsoft.com/office/drawing/2014/main" id="{6F635177-F15A-1628-E2CD-1E908759EB7F}"/>
                </a:ext>
              </a:extLst>
            </p:cNvPr>
            <p:cNvSpPr/>
            <p:nvPr/>
          </p:nvSpPr>
          <p:spPr>
            <a:xfrm>
              <a:off x="6895373" y="2043991"/>
              <a:ext cx="174833" cy="173698"/>
            </a:xfrm>
            <a:custGeom>
              <a:avLst/>
              <a:gdLst/>
              <a:ahLst/>
              <a:cxnLst/>
              <a:rect l="l" t="t" r="r" b="b"/>
              <a:pathLst>
                <a:path w="5240" h="5206" extrusionOk="0">
                  <a:moveTo>
                    <a:pt x="4435" y="0"/>
                  </a:moveTo>
                  <a:cubicBezTo>
                    <a:pt x="4422" y="0"/>
                    <a:pt x="4408" y="1"/>
                    <a:pt x="4394" y="2"/>
                  </a:cubicBezTo>
                  <a:lnTo>
                    <a:pt x="537" y="240"/>
                  </a:lnTo>
                  <a:cubicBezTo>
                    <a:pt x="227" y="264"/>
                    <a:pt x="1" y="526"/>
                    <a:pt x="25" y="823"/>
                  </a:cubicBezTo>
                  <a:lnTo>
                    <a:pt x="263" y="4681"/>
                  </a:lnTo>
                  <a:cubicBezTo>
                    <a:pt x="275" y="4983"/>
                    <a:pt x="524" y="5205"/>
                    <a:pt x="823" y="5205"/>
                  </a:cubicBezTo>
                  <a:cubicBezTo>
                    <a:pt x="831" y="5205"/>
                    <a:pt x="839" y="5205"/>
                    <a:pt x="846" y="5205"/>
                  </a:cubicBezTo>
                  <a:lnTo>
                    <a:pt x="4704" y="4967"/>
                  </a:lnTo>
                  <a:cubicBezTo>
                    <a:pt x="5002" y="4943"/>
                    <a:pt x="5240" y="4681"/>
                    <a:pt x="5216" y="4371"/>
                  </a:cubicBezTo>
                  <a:lnTo>
                    <a:pt x="4978" y="526"/>
                  </a:lnTo>
                  <a:cubicBezTo>
                    <a:pt x="4955" y="230"/>
                    <a:pt x="4716" y="0"/>
                    <a:pt x="4435" y="0"/>
                  </a:cubicBezTo>
                  <a:close/>
                </a:path>
              </a:pathLst>
            </a:custGeom>
            <a:solidFill>
              <a:schemeClr val="lt2"/>
            </a:solidFill>
            <a:ln w="62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353;p46">
              <a:extLst>
                <a:ext uri="{FF2B5EF4-FFF2-40B4-BE49-F238E27FC236}">
                  <a16:creationId xmlns:a16="http://schemas.microsoft.com/office/drawing/2014/main" id="{581DF03A-2B29-DAC3-FA93-B1C2CCDCBD2B}"/>
                </a:ext>
              </a:extLst>
            </p:cNvPr>
            <p:cNvSpPr/>
            <p:nvPr/>
          </p:nvSpPr>
          <p:spPr>
            <a:xfrm>
              <a:off x="6909286" y="2265295"/>
              <a:ext cx="174432" cy="173631"/>
            </a:xfrm>
            <a:custGeom>
              <a:avLst/>
              <a:gdLst/>
              <a:ahLst/>
              <a:cxnLst/>
              <a:rect l="l" t="t" r="r" b="b"/>
              <a:pathLst>
                <a:path w="5228" h="5204" extrusionOk="0">
                  <a:moveTo>
                    <a:pt x="4406" y="0"/>
                  </a:moveTo>
                  <a:cubicBezTo>
                    <a:pt x="4398" y="0"/>
                    <a:pt x="4390" y="0"/>
                    <a:pt x="4382" y="1"/>
                  </a:cubicBezTo>
                  <a:lnTo>
                    <a:pt x="536" y="239"/>
                  </a:lnTo>
                  <a:cubicBezTo>
                    <a:pt x="227" y="262"/>
                    <a:pt x="1" y="524"/>
                    <a:pt x="13" y="834"/>
                  </a:cubicBezTo>
                  <a:lnTo>
                    <a:pt x="251" y="4680"/>
                  </a:lnTo>
                  <a:cubicBezTo>
                    <a:pt x="274" y="4981"/>
                    <a:pt x="523" y="5204"/>
                    <a:pt x="812" y="5204"/>
                  </a:cubicBezTo>
                  <a:cubicBezTo>
                    <a:pt x="819" y="5204"/>
                    <a:pt x="827" y="5204"/>
                    <a:pt x="834" y="5204"/>
                  </a:cubicBezTo>
                  <a:lnTo>
                    <a:pt x="4692" y="4965"/>
                  </a:lnTo>
                  <a:cubicBezTo>
                    <a:pt x="5001" y="4942"/>
                    <a:pt x="5228" y="4680"/>
                    <a:pt x="5216" y="4370"/>
                  </a:cubicBezTo>
                  <a:lnTo>
                    <a:pt x="4978" y="524"/>
                  </a:lnTo>
                  <a:cubicBezTo>
                    <a:pt x="4954" y="223"/>
                    <a:pt x="4705" y="0"/>
                    <a:pt x="4406" y="0"/>
                  </a:cubicBezTo>
                  <a:close/>
                </a:path>
              </a:pathLst>
            </a:custGeom>
            <a:solidFill>
              <a:schemeClr val="lt2"/>
            </a:solidFill>
            <a:ln w="62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354;p46">
              <a:extLst>
                <a:ext uri="{FF2B5EF4-FFF2-40B4-BE49-F238E27FC236}">
                  <a16:creationId xmlns:a16="http://schemas.microsoft.com/office/drawing/2014/main" id="{EA5C69A0-5C51-9FBC-C1CA-09AA4545F816}"/>
                </a:ext>
              </a:extLst>
            </p:cNvPr>
            <p:cNvSpPr/>
            <p:nvPr/>
          </p:nvSpPr>
          <p:spPr>
            <a:xfrm>
              <a:off x="6922798" y="2486899"/>
              <a:ext cx="174833" cy="173331"/>
            </a:xfrm>
            <a:custGeom>
              <a:avLst/>
              <a:gdLst/>
              <a:ahLst/>
              <a:cxnLst/>
              <a:rect l="l" t="t" r="r" b="b"/>
              <a:pathLst>
                <a:path w="5240" h="5195" extrusionOk="0">
                  <a:moveTo>
                    <a:pt x="4439" y="0"/>
                  </a:moveTo>
                  <a:cubicBezTo>
                    <a:pt x="4424" y="0"/>
                    <a:pt x="4409" y="1"/>
                    <a:pt x="4394" y="2"/>
                  </a:cubicBezTo>
                  <a:lnTo>
                    <a:pt x="536" y="240"/>
                  </a:lnTo>
                  <a:cubicBezTo>
                    <a:pt x="239" y="252"/>
                    <a:pt x="1" y="514"/>
                    <a:pt x="24" y="824"/>
                  </a:cubicBezTo>
                  <a:lnTo>
                    <a:pt x="262" y="4681"/>
                  </a:lnTo>
                  <a:cubicBezTo>
                    <a:pt x="274" y="4965"/>
                    <a:pt x="513" y="5195"/>
                    <a:pt x="803" y="5195"/>
                  </a:cubicBezTo>
                  <a:cubicBezTo>
                    <a:pt x="817" y="5195"/>
                    <a:pt x="832" y="5194"/>
                    <a:pt x="846" y="5193"/>
                  </a:cubicBezTo>
                  <a:lnTo>
                    <a:pt x="4703" y="4955"/>
                  </a:lnTo>
                  <a:cubicBezTo>
                    <a:pt x="5001" y="4931"/>
                    <a:pt x="5239" y="4669"/>
                    <a:pt x="5215" y="4372"/>
                  </a:cubicBezTo>
                  <a:lnTo>
                    <a:pt x="4977" y="514"/>
                  </a:lnTo>
                  <a:cubicBezTo>
                    <a:pt x="4966" y="220"/>
                    <a:pt x="4728" y="0"/>
                    <a:pt x="4439" y="0"/>
                  </a:cubicBezTo>
                  <a:close/>
                </a:path>
              </a:pathLst>
            </a:custGeom>
            <a:solidFill>
              <a:schemeClr val="lt2"/>
            </a:solidFill>
            <a:ln w="62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355;p46">
              <a:extLst>
                <a:ext uri="{FF2B5EF4-FFF2-40B4-BE49-F238E27FC236}">
                  <a16:creationId xmlns:a16="http://schemas.microsoft.com/office/drawing/2014/main" id="{80DBF8C8-C3C5-F2E9-EBAF-0D67679E4E5F}"/>
                </a:ext>
              </a:extLst>
            </p:cNvPr>
            <p:cNvSpPr/>
            <p:nvPr/>
          </p:nvSpPr>
          <p:spPr>
            <a:xfrm>
              <a:off x="7116643" y="2030478"/>
              <a:ext cx="174833" cy="173331"/>
            </a:xfrm>
            <a:custGeom>
              <a:avLst/>
              <a:gdLst/>
              <a:ahLst/>
              <a:cxnLst/>
              <a:rect l="l" t="t" r="r" b="b"/>
              <a:pathLst>
                <a:path w="5240" h="5195" extrusionOk="0">
                  <a:moveTo>
                    <a:pt x="4439" y="0"/>
                  </a:moveTo>
                  <a:cubicBezTo>
                    <a:pt x="4424" y="0"/>
                    <a:pt x="4409" y="1"/>
                    <a:pt x="4394" y="2"/>
                  </a:cubicBezTo>
                  <a:lnTo>
                    <a:pt x="537" y="240"/>
                  </a:lnTo>
                  <a:cubicBezTo>
                    <a:pt x="239" y="252"/>
                    <a:pt x="1" y="514"/>
                    <a:pt x="25" y="823"/>
                  </a:cubicBezTo>
                  <a:lnTo>
                    <a:pt x="263" y="4681"/>
                  </a:lnTo>
                  <a:cubicBezTo>
                    <a:pt x="274" y="4965"/>
                    <a:pt x="513" y="5195"/>
                    <a:pt x="803" y="5195"/>
                  </a:cubicBezTo>
                  <a:cubicBezTo>
                    <a:pt x="818" y="5195"/>
                    <a:pt x="832" y="5194"/>
                    <a:pt x="846" y="5193"/>
                  </a:cubicBezTo>
                  <a:lnTo>
                    <a:pt x="4704" y="4955"/>
                  </a:lnTo>
                  <a:cubicBezTo>
                    <a:pt x="5001" y="4931"/>
                    <a:pt x="5240" y="4669"/>
                    <a:pt x="5216" y="4372"/>
                  </a:cubicBezTo>
                  <a:lnTo>
                    <a:pt x="4978" y="514"/>
                  </a:lnTo>
                  <a:cubicBezTo>
                    <a:pt x="4966" y="219"/>
                    <a:pt x="4728" y="0"/>
                    <a:pt x="4439" y="0"/>
                  </a:cubicBezTo>
                  <a:close/>
                </a:path>
              </a:pathLst>
            </a:custGeom>
            <a:solidFill>
              <a:schemeClr val="lt2"/>
            </a:solidFill>
            <a:ln w="62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356;p46">
              <a:extLst>
                <a:ext uri="{FF2B5EF4-FFF2-40B4-BE49-F238E27FC236}">
                  <a16:creationId xmlns:a16="http://schemas.microsoft.com/office/drawing/2014/main" id="{8C027D33-CBA2-41CD-0DC2-8B37254F7EB6}"/>
                </a:ext>
              </a:extLst>
            </p:cNvPr>
            <p:cNvSpPr/>
            <p:nvPr/>
          </p:nvSpPr>
          <p:spPr>
            <a:xfrm>
              <a:off x="7130556" y="2251749"/>
              <a:ext cx="174432" cy="173331"/>
            </a:xfrm>
            <a:custGeom>
              <a:avLst/>
              <a:gdLst/>
              <a:ahLst/>
              <a:cxnLst/>
              <a:rect l="l" t="t" r="r" b="b"/>
              <a:pathLst>
                <a:path w="5228" h="5195" extrusionOk="0">
                  <a:moveTo>
                    <a:pt x="4425" y="0"/>
                  </a:moveTo>
                  <a:cubicBezTo>
                    <a:pt x="4411" y="0"/>
                    <a:pt x="4396" y="1"/>
                    <a:pt x="4382" y="2"/>
                  </a:cubicBezTo>
                  <a:lnTo>
                    <a:pt x="536" y="240"/>
                  </a:lnTo>
                  <a:cubicBezTo>
                    <a:pt x="227" y="252"/>
                    <a:pt x="0" y="514"/>
                    <a:pt x="12" y="823"/>
                  </a:cubicBezTo>
                  <a:lnTo>
                    <a:pt x="251" y="4681"/>
                  </a:lnTo>
                  <a:cubicBezTo>
                    <a:pt x="273" y="4975"/>
                    <a:pt x="511" y="5195"/>
                    <a:pt x="801" y="5195"/>
                  </a:cubicBezTo>
                  <a:cubicBezTo>
                    <a:pt x="816" y="5195"/>
                    <a:pt x="831" y="5194"/>
                    <a:pt x="846" y="5193"/>
                  </a:cubicBezTo>
                  <a:lnTo>
                    <a:pt x="4692" y="4955"/>
                  </a:lnTo>
                  <a:cubicBezTo>
                    <a:pt x="5001" y="4943"/>
                    <a:pt x="5227" y="4681"/>
                    <a:pt x="5215" y="4371"/>
                  </a:cubicBezTo>
                  <a:lnTo>
                    <a:pt x="4977" y="514"/>
                  </a:lnTo>
                  <a:cubicBezTo>
                    <a:pt x="4955" y="230"/>
                    <a:pt x="4715" y="0"/>
                    <a:pt x="4425" y="0"/>
                  </a:cubicBezTo>
                  <a:close/>
                </a:path>
              </a:pathLst>
            </a:custGeom>
            <a:solidFill>
              <a:schemeClr val="lt2"/>
            </a:solidFill>
            <a:ln w="62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357;p46">
              <a:extLst>
                <a:ext uri="{FF2B5EF4-FFF2-40B4-BE49-F238E27FC236}">
                  <a16:creationId xmlns:a16="http://schemas.microsoft.com/office/drawing/2014/main" id="{AFB54A33-89E2-0A33-0183-484152BEDC6C}"/>
                </a:ext>
              </a:extLst>
            </p:cNvPr>
            <p:cNvSpPr/>
            <p:nvPr/>
          </p:nvSpPr>
          <p:spPr>
            <a:xfrm>
              <a:off x="7144069" y="2472986"/>
              <a:ext cx="174833" cy="173698"/>
            </a:xfrm>
            <a:custGeom>
              <a:avLst/>
              <a:gdLst/>
              <a:ahLst/>
              <a:cxnLst/>
              <a:rect l="l" t="t" r="r" b="b"/>
              <a:pathLst>
                <a:path w="5240" h="5206" extrusionOk="0">
                  <a:moveTo>
                    <a:pt x="4436" y="1"/>
                  </a:moveTo>
                  <a:cubicBezTo>
                    <a:pt x="4422" y="1"/>
                    <a:pt x="4408" y="1"/>
                    <a:pt x="4394" y="2"/>
                  </a:cubicBezTo>
                  <a:lnTo>
                    <a:pt x="536" y="241"/>
                  </a:lnTo>
                  <a:cubicBezTo>
                    <a:pt x="238" y="264"/>
                    <a:pt x="0" y="526"/>
                    <a:pt x="24" y="824"/>
                  </a:cubicBezTo>
                  <a:lnTo>
                    <a:pt x="262" y="4682"/>
                  </a:lnTo>
                  <a:cubicBezTo>
                    <a:pt x="285" y="4983"/>
                    <a:pt x="535" y="5206"/>
                    <a:pt x="823" y="5206"/>
                  </a:cubicBezTo>
                  <a:cubicBezTo>
                    <a:pt x="831" y="5206"/>
                    <a:pt x="838" y="5206"/>
                    <a:pt x="846" y="5205"/>
                  </a:cubicBezTo>
                  <a:lnTo>
                    <a:pt x="4703" y="4955"/>
                  </a:lnTo>
                  <a:cubicBezTo>
                    <a:pt x="5013" y="4944"/>
                    <a:pt x="5239" y="4682"/>
                    <a:pt x="5215" y="4372"/>
                  </a:cubicBezTo>
                  <a:lnTo>
                    <a:pt x="4977" y="526"/>
                  </a:lnTo>
                  <a:cubicBezTo>
                    <a:pt x="4966" y="231"/>
                    <a:pt x="4727" y="1"/>
                    <a:pt x="4436" y="1"/>
                  </a:cubicBezTo>
                  <a:close/>
                </a:path>
              </a:pathLst>
            </a:custGeom>
            <a:solidFill>
              <a:schemeClr val="lt2"/>
            </a:solidFill>
            <a:ln w="62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358;p46">
              <a:extLst>
                <a:ext uri="{FF2B5EF4-FFF2-40B4-BE49-F238E27FC236}">
                  <a16:creationId xmlns:a16="http://schemas.microsoft.com/office/drawing/2014/main" id="{3272D2A5-B5BF-E3C9-99DE-7CFCA9E7BDF7}"/>
                </a:ext>
              </a:extLst>
            </p:cNvPr>
            <p:cNvSpPr/>
            <p:nvPr/>
          </p:nvSpPr>
          <p:spPr>
            <a:xfrm>
              <a:off x="7337914" y="2016565"/>
              <a:ext cx="174833" cy="173365"/>
            </a:xfrm>
            <a:custGeom>
              <a:avLst/>
              <a:gdLst/>
              <a:ahLst/>
              <a:cxnLst/>
              <a:rect l="l" t="t" r="r" b="b"/>
              <a:pathLst>
                <a:path w="5240" h="5196" extrusionOk="0">
                  <a:moveTo>
                    <a:pt x="4437" y="1"/>
                  </a:moveTo>
                  <a:cubicBezTo>
                    <a:pt x="4422" y="1"/>
                    <a:pt x="4408" y="1"/>
                    <a:pt x="4394" y="2"/>
                  </a:cubicBezTo>
                  <a:lnTo>
                    <a:pt x="548" y="240"/>
                  </a:lnTo>
                  <a:cubicBezTo>
                    <a:pt x="239" y="264"/>
                    <a:pt x="1" y="526"/>
                    <a:pt x="24" y="824"/>
                  </a:cubicBezTo>
                  <a:lnTo>
                    <a:pt x="262" y="4681"/>
                  </a:lnTo>
                  <a:cubicBezTo>
                    <a:pt x="285" y="4976"/>
                    <a:pt x="523" y="5195"/>
                    <a:pt x="803" y="5195"/>
                  </a:cubicBezTo>
                  <a:cubicBezTo>
                    <a:pt x="817" y="5195"/>
                    <a:pt x="831" y="5194"/>
                    <a:pt x="846" y="5193"/>
                  </a:cubicBezTo>
                  <a:lnTo>
                    <a:pt x="4704" y="4955"/>
                  </a:lnTo>
                  <a:cubicBezTo>
                    <a:pt x="5013" y="4943"/>
                    <a:pt x="5239" y="4681"/>
                    <a:pt x="5227" y="4372"/>
                  </a:cubicBezTo>
                  <a:lnTo>
                    <a:pt x="4977" y="514"/>
                  </a:lnTo>
                  <a:cubicBezTo>
                    <a:pt x="4966" y="230"/>
                    <a:pt x="4727" y="1"/>
                    <a:pt x="4437" y="1"/>
                  </a:cubicBezTo>
                  <a:close/>
                </a:path>
              </a:pathLst>
            </a:custGeom>
            <a:solidFill>
              <a:schemeClr val="lt2"/>
            </a:solidFill>
            <a:ln w="62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359;p46">
              <a:extLst>
                <a:ext uri="{FF2B5EF4-FFF2-40B4-BE49-F238E27FC236}">
                  <a16:creationId xmlns:a16="http://schemas.microsoft.com/office/drawing/2014/main" id="{7D80EAA9-42C3-AC8D-D120-8D5F4EF7D869}"/>
                </a:ext>
              </a:extLst>
            </p:cNvPr>
            <p:cNvSpPr/>
            <p:nvPr/>
          </p:nvSpPr>
          <p:spPr>
            <a:xfrm>
              <a:off x="7351827" y="2237869"/>
              <a:ext cx="174799" cy="173665"/>
            </a:xfrm>
            <a:custGeom>
              <a:avLst/>
              <a:gdLst/>
              <a:ahLst/>
              <a:cxnLst/>
              <a:rect l="l" t="t" r="r" b="b"/>
              <a:pathLst>
                <a:path w="5239" h="5205" extrusionOk="0">
                  <a:moveTo>
                    <a:pt x="4416" y="1"/>
                  </a:moveTo>
                  <a:cubicBezTo>
                    <a:pt x="4409" y="1"/>
                    <a:pt x="4401" y="1"/>
                    <a:pt x="4394" y="1"/>
                  </a:cubicBezTo>
                  <a:lnTo>
                    <a:pt x="536" y="239"/>
                  </a:lnTo>
                  <a:cubicBezTo>
                    <a:pt x="226" y="263"/>
                    <a:pt x="0" y="525"/>
                    <a:pt x="24" y="834"/>
                  </a:cubicBezTo>
                  <a:lnTo>
                    <a:pt x="262" y="4680"/>
                  </a:lnTo>
                  <a:cubicBezTo>
                    <a:pt x="274" y="4982"/>
                    <a:pt x="523" y="5204"/>
                    <a:pt x="822" y="5204"/>
                  </a:cubicBezTo>
                  <a:cubicBezTo>
                    <a:pt x="830" y="5204"/>
                    <a:pt x="838" y="5204"/>
                    <a:pt x="846" y="5204"/>
                  </a:cubicBezTo>
                  <a:lnTo>
                    <a:pt x="4703" y="4966"/>
                  </a:lnTo>
                  <a:cubicBezTo>
                    <a:pt x="5001" y="4942"/>
                    <a:pt x="5239" y="4680"/>
                    <a:pt x="5215" y="4371"/>
                  </a:cubicBezTo>
                  <a:lnTo>
                    <a:pt x="4977" y="525"/>
                  </a:lnTo>
                  <a:cubicBezTo>
                    <a:pt x="4954" y="223"/>
                    <a:pt x="4704" y="1"/>
                    <a:pt x="4416" y="1"/>
                  </a:cubicBezTo>
                  <a:close/>
                </a:path>
              </a:pathLst>
            </a:custGeom>
            <a:solidFill>
              <a:schemeClr val="lt2"/>
            </a:solidFill>
            <a:ln w="62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360;p46">
              <a:extLst>
                <a:ext uri="{FF2B5EF4-FFF2-40B4-BE49-F238E27FC236}">
                  <a16:creationId xmlns:a16="http://schemas.microsoft.com/office/drawing/2014/main" id="{6139104F-80B9-6A0D-2DD0-F9018E3B92B3}"/>
                </a:ext>
              </a:extLst>
            </p:cNvPr>
            <p:cNvSpPr/>
            <p:nvPr/>
          </p:nvSpPr>
          <p:spPr>
            <a:xfrm>
              <a:off x="7365339" y="2459140"/>
              <a:ext cx="174799" cy="173698"/>
            </a:xfrm>
            <a:custGeom>
              <a:avLst/>
              <a:gdLst/>
              <a:ahLst/>
              <a:cxnLst/>
              <a:rect l="l" t="t" r="r" b="b"/>
              <a:pathLst>
                <a:path w="5239" h="5206" extrusionOk="0">
                  <a:moveTo>
                    <a:pt x="4417" y="0"/>
                  </a:moveTo>
                  <a:cubicBezTo>
                    <a:pt x="4409" y="0"/>
                    <a:pt x="4401" y="0"/>
                    <a:pt x="4393" y="1"/>
                  </a:cubicBezTo>
                  <a:lnTo>
                    <a:pt x="548" y="239"/>
                  </a:lnTo>
                  <a:cubicBezTo>
                    <a:pt x="238" y="263"/>
                    <a:pt x="0" y="525"/>
                    <a:pt x="24" y="834"/>
                  </a:cubicBezTo>
                  <a:lnTo>
                    <a:pt x="262" y="4680"/>
                  </a:lnTo>
                  <a:cubicBezTo>
                    <a:pt x="285" y="4975"/>
                    <a:pt x="524" y="5205"/>
                    <a:pt x="804" y="5205"/>
                  </a:cubicBezTo>
                  <a:cubicBezTo>
                    <a:pt x="818" y="5205"/>
                    <a:pt x="832" y="5205"/>
                    <a:pt x="845" y="5204"/>
                  </a:cubicBezTo>
                  <a:lnTo>
                    <a:pt x="4703" y="4966"/>
                  </a:lnTo>
                  <a:cubicBezTo>
                    <a:pt x="5013" y="4942"/>
                    <a:pt x="5239" y="4680"/>
                    <a:pt x="5227" y="4382"/>
                  </a:cubicBezTo>
                  <a:lnTo>
                    <a:pt x="4977" y="525"/>
                  </a:lnTo>
                  <a:cubicBezTo>
                    <a:pt x="4965" y="223"/>
                    <a:pt x="4716" y="0"/>
                    <a:pt x="4417" y="0"/>
                  </a:cubicBezTo>
                  <a:close/>
                </a:path>
              </a:pathLst>
            </a:custGeom>
            <a:solidFill>
              <a:schemeClr val="lt2"/>
            </a:solidFill>
            <a:ln w="62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361;p46">
              <a:extLst>
                <a:ext uri="{FF2B5EF4-FFF2-40B4-BE49-F238E27FC236}">
                  <a16:creationId xmlns:a16="http://schemas.microsoft.com/office/drawing/2014/main" id="{895EC103-6E79-AF0D-B332-DD9381ECF4EF}"/>
                </a:ext>
              </a:extLst>
            </p:cNvPr>
            <p:cNvSpPr/>
            <p:nvPr/>
          </p:nvSpPr>
          <p:spPr>
            <a:xfrm>
              <a:off x="7559184" y="2002719"/>
              <a:ext cx="174833" cy="173698"/>
            </a:xfrm>
            <a:custGeom>
              <a:avLst/>
              <a:gdLst/>
              <a:ahLst/>
              <a:cxnLst/>
              <a:rect l="l" t="t" r="r" b="b"/>
              <a:pathLst>
                <a:path w="5240" h="5206" extrusionOk="0">
                  <a:moveTo>
                    <a:pt x="4417" y="0"/>
                  </a:moveTo>
                  <a:cubicBezTo>
                    <a:pt x="4409" y="0"/>
                    <a:pt x="4402" y="0"/>
                    <a:pt x="4394" y="0"/>
                  </a:cubicBezTo>
                  <a:lnTo>
                    <a:pt x="548" y="251"/>
                  </a:lnTo>
                  <a:cubicBezTo>
                    <a:pt x="238" y="262"/>
                    <a:pt x="0" y="524"/>
                    <a:pt x="24" y="834"/>
                  </a:cubicBezTo>
                  <a:lnTo>
                    <a:pt x="262" y="4680"/>
                  </a:lnTo>
                  <a:cubicBezTo>
                    <a:pt x="285" y="4975"/>
                    <a:pt x="524" y="5205"/>
                    <a:pt x="805" y="5205"/>
                  </a:cubicBezTo>
                  <a:cubicBezTo>
                    <a:pt x="818" y="5205"/>
                    <a:pt x="832" y="5205"/>
                    <a:pt x="846" y="5204"/>
                  </a:cubicBezTo>
                  <a:lnTo>
                    <a:pt x="4703" y="4965"/>
                  </a:lnTo>
                  <a:cubicBezTo>
                    <a:pt x="5013" y="4942"/>
                    <a:pt x="5239" y="4680"/>
                    <a:pt x="5227" y="4382"/>
                  </a:cubicBezTo>
                  <a:lnTo>
                    <a:pt x="4989" y="524"/>
                  </a:lnTo>
                  <a:cubicBezTo>
                    <a:pt x="4966" y="223"/>
                    <a:pt x="4716" y="0"/>
                    <a:pt x="4417" y="0"/>
                  </a:cubicBezTo>
                  <a:close/>
                </a:path>
              </a:pathLst>
            </a:custGeom>
            <a:solidFill>
              <a:schemeClr val="lt2"/>
            </a:solidFill>
            <a:ln w="62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362;p46">
              <a:extLst>
                <a:ext uri="{FF2B5EF4-FFF2-40B4-BE49-F238E27FC236}">
                  <a16:creationId xmlns:a16="http://schemas.microsoft.com/office/drawing/2014/main" id="{4F1F7AF6-4D4D-F412-2751-D00FC61A22CB}"/>
                </a:ext>
              </a:extLst>
            </p:cNvPr>
            <p:cNvSpPr/>
            <p:nvPr/>
          </p:nvSpPr>
          <p:spPr>
            <a:xfrm>
              <a:off x="7573464" y="2225091"/>
              <a:ext cx="187545" cy="392673"/>
            </a:xfrm>
            <a:custGeom>
              <a:avLst/>
              <a:gdLst/>
              <a:ahLst/>
              <a:cxnLst/>
              <a:rect l="l" t="t" r="r" b="b"/>
              <a:pathLst>
                <a:path w="5621" h="11769" extrusionOk="0">
                  <a:moveTo>
                    <a:pt x="3961" y="1"/>
                  </a:moveTo>
                  <a:cubicBezTo>
                    <a:pt x="3939" y="1"/>
                    <a:pt x="3917" y="2"/>
                    <a:pt x="3894" y="3"/>
                  </a:cubicBezTo>
                  <a:lnTo>
                    <a:pt x="1001" y="182"/>
                  </a:lnTo>
                  <a:cubicBezTo>
                    <a:pt x="430" y="217"/>
                    <a:pt x="1" y="705"/>
                    <a:pt x="37" y="1277"/>
                  </a:cubicBezTo>
                  <a:lnTo>
                    <a:pt x="620" y="10802"/>
                  </a:lnTo>
                  <a:cubicBezTo>
                    <a:pt x="654" y="11351"/>
                    <a:pt x="1118" y="11768"/>
                    <a:pt x="1661" y="11768"/>
                  </a:cubicBezTo>
                  <a:cubicBezTo>
                    <a:pt x="1683" y="11768"/>
                    <a:pt x="1705" y="11768"/>
                    <a:pt x="1727" y="11766"/>
                  </a:cubicBezTo>
                  <a:lnTo>
                    <a:pt x="4609" y="11588"/>
                  </a:lnTo>
                  <a:cubicBezTo>
                    <a:pt x="5180" y="11552"/>
                    <a:pt x="5621" y="11064"/>
                    <a:pt x="5585" y="10492"/>
                  </a:cubicBezTo>
                  <a:lnTo>
                    <a:pt x="4990" y="967"/>
                  </a:lnTo>
                  <a:cubicBezTo>
                    <a:pt x="4955" y="418"/>
                    <a:pt x="4503" y="1"/>
                    <a:pt x="3961" y="1"/>
                  </a:cubicBezTo>
                  <a:close/>
                </a:path>
              </a:pathLst>
            </a:custGeom>
            <a:solidFill>
              <a:schemeClr val="lt2"/>
            </a:solidFill>
            <a:ln w="62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363;p46">
              <a:extLst>
                <a:ext uri="{FF2B5EF4-FFF2-40B4-BE49-F238E27FC236}">
                  <a16:creationId xmlns:a16="http://schemas.microsoft.com/office/drawing/2014/main" id="{85449FB7-F430-3FD0-B80E-D138E21342BA}"/>
                </a:ext>
              </a:extLst>
            </p:cNvPr>
            <p:cNvSpPr/>
            <p:nvPr/>
          </p:nvSpPr>
          <p:spPr>
            <a:xfrm>
              <a:off x="7780855" y="1989174"/>
              <a:ext cx="174399" cy="173331"/>
            </a:xfrm>
            <a:custGeom>
              <a:avLst/>
              <a:gdLst/>
              <a:ahLst/>
              <a:cxnLst/>
              <a:rect l="l" t="t" r="r" b="b"/>
              <a:pathLst>
                <a:path w="5227" h="5195" extrusionOk="0">
                  <a:moveTo>
                    <a:pt x="4424" y="0"/>
                  </a:moveTo>
                  <a:cubicBezTo>
                    <a:pt x="4410" y="0"/>
                    <a:pt x="4396" y="1"/>
                    <a:pt x="4382" y="2"/>
                  </a:cubicBezTo>
                  <a:lnTo>
                    <a:pt x="536" y="240"/>
                  </a:lnTo>
                  <a:cubicBezTo>
                    <a:pt x="226" y="264"/>
                    <a:pt x="0" y="526"/>
                    <a:pt x="12" y="823"/>
                  </a:cubicBezTo>
                  <a:lnTo>
                    <a:pt x="250" y="4681"/>
                  </a:lnTo>
                  <a:cubicBezTo>
                    <a:pt x="273" y="4975"/>
                    <a:pt x="511" y="5195"/>
                    <a:pt x="801" y="5195"/>
                  </a:cubicBezTo>
                  <a:cubicBezTo>
                    <a:pt x="815" y="5195"/>
                    <a:pt x="830" y="5194"/>
                    <a:pt x="845" y="5193"/>
                  </a:cubicBezTo>
                  <a:lnTo>
                    <a:pt x="4691" y="4955"/>
                  </a:lnTo>
                  <a:cubicBezTo>
                    <a:pt x="5001" y="4943"/>
                    <a:pt x="5227" y="4681"/>
                    <a:pt x="5215" y="4371"/>
                  </a:cubicBezTo>
                  <a:lnTo>
                    <a:pt x="4977" y="514"/>
                  </a:lnTo>
                  <a:cubicBezTo>
                    <a:pt x="4954" y="230"/>
                    <a:pt x="4715" y="0"/>
                    <a:pt x="4424" y="0"/>
                  </a:cubicBezTo>
                  <a:close/>
                </a:path>
              </a:pathLst>
            </a:custGeom>
            <a:solidFill>
              <a:schemeClr val="lt2"/>
            </a:solidFill>
            <a:ln w="62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364;p46">
              <a:extLst>
                <a:ext uri="{FF2B5EF4-FFF2-40B4-BE49-F238E27FC236}">
                  <a16:creationId xmlns:a16="http://schemas.microsoft.com/office/drawing/2014/main" id="{E2C468CC-471B-E901-2F1B-E0B0FFBB8571}"/>
                </a:ext>
              </a:extLst>
            </p:cNvPr>
            <p:cNvSpPr/>
            <p:nvPr/>
          </p:nvSpPr>
          <p:spPr>
            <a:xfrm>
              <a:off x="7794334" y="2210411"/>
              <a:ext cx="174833" cy="173698"/>
            </a:xfrm>
            <a:custGeom>
              <a:avLst/>
              <a:gdLst/>
              <a:ahLst/>
              <a:cxnLst/>
              <a:rect l="l" t="t" r="r" b="b"/>
              <a:pathLst>
                <a:path w="5240" h="5206" extrusionOk="0">
                  <a:moveTo>
                    <a:pt x="4437" y="1"/>
                  </a:moveTo>
                  <a:cubicBezTo>
                    <a:pt x="4423" y="1"/>
                    <a:pt x="4409" y="1"/>
                    <a:pt x="4394" y="2"/>
                  </a:cubicBezTo>
                  <a:lnTo>
                    <a:pt x="537" y="241"/>
                  </a:lnTo>
                  <a:cubicBezTo>
                    <a:pt x="239" y="264"/>
                    <a:pt x="1" y="526"/>
                    <a:pt x="25" y="824"/>
                  </a:cubicBezTo>
                  <a:lnTo>
                    <a:pt x="263" y="4682"/>
                  </a:lnTo>
                  <a:cubicBezTo>
                    <a:pt x="286" y="4983"/>
                    <a:pt x="524" y="5206"/>
                    <a:pt x="823" y="5206"/>
                  </a:cubicBezTo>
                  <a:cubicBezTo>
                    <a:pt x="831" y="5206"/>
                    <a:pt x="838" y="5206"/>
                    <a:pt x="846" y="5205"/>
                  </a:cubicBezTo>
                  <a:lnTo>
                    <a:pt x="4704" y="4967"/>
                  </a:lnTo>
                  <a:cubicBezTo>
                    <a:pt x="5013" y="4944"/>
                    <a:pt x="5240" y="4682"/>
                    <a:pt x="5216" y="4372"/>
                  </a:cubicBezTo>
                  <a:lnTo>
                    <a:pt x="4978" y="526"/>
                  </a:lnTo>
                  <a:cubicBezTo>
                    <a:pt x="4966" y="231"/>
                    <a:pt x="4727" y="1"/>
                    <a:pt x="4437" y="1"/>
                  </a:cubicBezTo>
                  <a:close/>
                </a:path>
              </a:pathLst>
            </a:custGeom>
            <a:solidFill>
              <a:schemeClr val="lt2"/>
            </a:solidFill>
            <a:ln w="62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365;p46">
              <a:extLst>
                <a:ext uri="{FF2B5EF4-FFF2-40B4-BE49-F238E27FC236}">
                  <a16:creationId xmlns:a16="http://schemas.microsoft.com/office/drawing/2014/main" id="{62C49294-68AA-D924-02CC-3CEFD53CA74B}"/>
                </a:ext>
              </a:extLst>
            </p:cNvPr>
            <p:cNvSpPr/>
            <p:nvPr/>
          </p:nvSpPr>
          <p:spPr>
            <a:xfrm>
              <a:off x="7808247" y="2431714"/>
              <a:ext cx="174833" cy="173665"/>
            </a:xfrm>
            <a:custGeom>
              <a:avLst/>
              <a:gdLst/>
              <a:ahLst/>
              <a:cxnLst/>
              <a:rect l="l" t="t" r="r" b="b"/>
              <a:pathLst>
                <a:path w="5240" h="5205" extrusionOk="0">
                  <a:moveTo>
                    <a:pt x="4416" y="1"/>
                  </a:moveTo>
                  <a:cubicBezTo>
                    <a:pt x="4409" y="1"/>
                    <a:pt x="4401" y="1"/>
                    <a:pt x="4394" y="1"/>
                  </a:cubicBezTo>
                  <a:lnTo>
                    <a:pt x="536" y="239"/>
                  </a:lnTo>
                  <a:cubicBezTo>
                    <a:pt x="227" y="263"/>
                    <a:pt x="1" y="525"/>
                    <a:pt x="12" y="835"/>
                  </a:cubicBezTo>
                  <a:lnTo>
                    <a:pt x="251" y="4680"/>
                  </a:lnTo>
                  <a:cubicBezTo>
                    <a:pt x="274" y="4982"/>
                    <a:pt x="523" y="5205"/>
                    <a:pt x="823" y="5205"/>
                  </a:cubicBezTo>
                  <a:cubicBezTo>
                    <a:pt x="830" y="5205"/>
                    <a:pt x="838" y="5205"/>
                    <a:pt x="846" y="5204"/>
                  </a:cubicBezTo>
                  <a:lnTo>
                    <a:pt x="4692" y="4966"/>
                  </a:lnTo>
                  <a:cubicBezTo>
                    <a:pt x="5001" y="4942"/>
                    <a:pt x="5239" y="4680"/>
                    <a:pt x="5215" y="4383"/>
                  </a:cubicBezTo>
                  <a:lnTo>
                    <a:pt x="4977" y="525"/>
                  </a:lnTo>
                  <a:cubicBezTo>
                    <a:pt x="4954" y="223"/>
                    <a:pt x="4705" y="1"/>
                    <a:pt x="4416" y="1"/>
                  </a:cubicBezTo>
                  <a:close/>
                </a:path>
              </a:pathLst>
            </a:custGeom>
            <a:solidFill>
              <a:schemeClr val="lt2"/>
            </a:solidFill>
            <a:ln w="62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366;p46">
              <a:extLst>
                <a:ext uri="{FF2B5EF4-FFF2-40B4-BE49-F238E27FC236}">
                  <a16:creationId xmlns:a16="http://schemas.microsoft.com/office/drawing/2014/main" id="{CC3ED4AF-1257-DD38-EEAB-B14A57ADED6C}"/>
                </a:ext>
              </a:extLst>
            </p:cNvPr>
            <p:cNvSpPr/>
            <p:nvPr/>
          </p:nvSpPr>
          <p:spPr>
            <a:xfrm>
              <a:off x="6800052" y="1292065"/>
              <a:ext cx="1175883" cy="415961"/>
            </a:xfrm>
            <a:custGeom>
              <a:avLst/>
              <a:gdLst/>
              <a:ahLst/>
              <a:cxnLst/>
              <a:rect l="l" t="t" r="r" b="b"/>
              <a:pathLst>
                <a:path w="35243" h="12467" extrusionOk="0">
                  <a:moveTo>
                    <a:pt x="34624" y="0"/>
                  </a:moveTo>
                  <a:lnTo>
                    <a:pt x="0" y="2048"/>
                  </a:lnTo>
                  <a:lnTo>
                    <a:pt x="608" y="12466"/>
                  </a:lnTo>
                  <a:lnTo>
                    <a:pt x="35243" y="10418"/>
                  </a:lnTo>
                  <a:lnTo>
                    <a:pt x="34624" y="0"/>
                  </a:lnTo>
                  <a:close/>
                </a:path>
              </a:pathLst>
            </a:custGeom>
            <a:solidFill>
              <a:srgbClr val="FFDB48"/>
            </a:solidFill>
            <a:ln w="62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367;p46">
              <a:extLst>
                <a:ext uri="{FF2B5EF4-FFF2-40B4-BE49-F238E27FC236}">
                  <a16:creationId xmlns:a16="http://schemas.microsoft.com/office/drawing/2014/main" id="{9EC5BC13-3EFF-EE14-C121-0BD1CA0160E0}"/>
                </a:ext>
              </a:extLst>
            </p:cNvPr>
            <p:cNvSpPr/>
            <p:nvPr/>
          </p:nvSpPr>
          <p:spPr>
            <a:xfrm>
              <a:off x="6782569" y="1262204"/>
              <a:ext cx="1210449" cy="476052"/>
            </a:xfrm>
            <a:custGeom>
              <a:avLst/>
              <a:gdLst/>
              <a:ahLst/>
              <a:cxnLst/>
              <a:rect l="l" t="t" r="r" b="b"/>
              <a:pathLst>
                <a:path w="36279" h="14268" extrusionOk="0">
                  <a:moveTo>
                    <a:pt x="33225" y="1524"/>
                  </a:moveTo>
                  <a:cubicBezTo>
                    <a:pt x="33792" y="1524"/>
                    <a:pt x="34268" y="1965"/>
                    <a:pt x="34303" y="2538"/>
                  </a:cubicBezTo>
                  <a:lnTo>
                    <a:pt x="34731" y="9801"/>
                  </a:lnTo>
                  <a:cubicBezTo>
                    <a:pt x="34767" y="10396"/>
                    <a:pt x="34314" y="10908"/>
                    <a:pt x="33707" y="10944"/>
                  </a:cubicBezTo>
                  <a:lnTo>
                    <a:pt x="3120" y="12754"/>
                  </a:lnTo>
                  <a:cubicBezTo>
                    <a:pt x="3105" y="12754"/>
                    <a:pt x="3090" y="12755"/>
                    <a:pt x="3075" y="12755"/>
                  </a:cubicBezTo>
                  <a:cubicBezTo>
                    <a:pt x="2499" y="12755"/>
                    <a:pt x="2012" y="12310"/>
                    <a:pt x="1977" y="11730"/>
                  </a:cubicBezTo>
                  <a:lnTo>
                    <a:pt x="1548" y="4467"/>
                  </a:lnTo>
                  <a:cubicBezTo>
                    <a:pt x="1513" y="3872"/>
                    <a:pt x="1965" y="3360"/>
                    <a:pt x="2572" y="3324"/>
                  </a:cubicBezTo>
                  <a:lnTo>
                    <a:pt x="33160" y="1526"/>
                  </a:lnTo>
                  <a:cubicBezTo>
                    <a:pt x="33182" y="1525"/>
                    <a:pt x="33204" y="1524"/>
                    <a:pt x="33225" y="1524"/>
                  </a:cubicBezTo>
                  <a:close/>
                  <a:moveTo>
                    <a:pt x="34569" y="0"/>
                  </a:moveTo>
                  <a:cubicBezTo>
                    <a:pt x="34548" y="0"/>
                    <a:pt x="34526" y="1"/>
                    <a:pt x="34505" y="2"/>
                  </a:cubicBezTo>
                  <a:lnTo>
                    <a:pt x="1048" y="1979"/>
                  </a:lnTo>
                  <a:cubicBezTo>
                    <a:pt x="453" y="2014"/>
                    <a:pt x="1" y="2526"/>
                    <a:pt x="36" y="3122"/>
                  </a:cubicBezTo>
                  <a:lnTo>
                    <a:pt x="632" y="13254"/>
                  </a:lnTo>
                  <a:cubicBezTo>
                    <a:pt x="666" y="13827"/>
                    <a:pt x="1142" y="14268"/>
                    <a:pt x="1709" y="14268"/>
                  </a:cubicBezTo>
                  <a:cubicBezTo>
                    <a:pt x="1731" y="14268"/>
                    <a:pt x="1753" y="14267"/>
                    <a:pt x="1775" y="14266"/>
                  </a:cubicBezTo>
                  <a:lnTo>
                    <a:pt x="35231" y="12290"/>
                  </a:lnTo>
                  <a:cubicBezTo>
                    <a:pt x="35827" y="12254"/>
                    <a:pt x="36279" y="11742"/>
                    <a:pt x="36243" y="11147"/>
                  </a:cubicBezTo>
                  <a:lnTo>
                    <a:pt x="35648" y="1026"/>
                  </a:lnTo>
                  <a:cubicBezTo>
                    <a:pt x="35613" y="452"/>
                    <a:pt x="35137" y="0"/>
                    <a:pt x="34569" y="0"/>
                  </a:cubicBezTo>
                  <a:close/>
                </a:path>
              </a:pathLst>
            </a:custGeom>
            <a:solidFill>
              <a:schemeClr val="lt2"/>
            </a:solidFill>
            <a:ln w="62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368;p46">
              <a:extLst>
                <a:ext uri="{FF2B5EF4-FFF2-40B4-BE49-F238E27FC236}">
                  <a16:creationId xmlns:a16="http://schemas.microsoft.com/office/drawing/2014/main" id="{BEB6633C-78BB-1A1D-1BA0-AB4163300E96}"/>
                </a:ext>
              </a:extLst>
            </p:cNvPr>
            <p:cNvSpPr/>
            <p:nvPr/>
          </p:nvSpPr>
          <p:spPr>
            <a:xfrm>
              <a:off x="7020922" y="1453747"/>
              <a:ext cx="149775" cy="147807"/>
            </a:xfrm>
            <a:custGeom>
              <a:avLst/>
              <a:gdLst/>
              <a:ahLst/>
              <a:cxnLst/>
              <a:rect l="l" t="t" r="r" b="b"/>
              <a:pathLst>
                <a:path w="4489" h="4430" extrusionOk="0">
                  <a:moveTo>
                    <a:pt x="3394" y="893"/>
                  </a:moveTo>
                  <a:lnTo>
                    <a:pt x="3441" y="1691"/>
                  </a:lnTo>
                  <a:lnTo>
                    <a:pt x="941" y="1846"/>
                  </a:lnTo>
                  <a:lnTo>
                    <a:pt x="893" y="1036"/>
                  </a:lnTo>
                  <a:lnTo>
                    <a:pt x="3394" y="893"/>
                  </a:lnTo>
                  <a:close/>
                  <a:moveTo>
                    <a:pt x="3382" y="0"/>
                  </a:moveTo>
                  <a:lnTo>
                    <a:pt x="798" y="155"/>
                  </a:lnTo>
                  <a:lnTo>
                    <a:pt x="846" y="1012"/>
                  </a:lnTo>
                  <a:lnTo>
                    <a:pt x="0" y="1048"/>
                  </a:lnTo>
                  <a:lnTo>
                    <a:pt x="155" y="3631"/>
                  </a:lnTo>
                  <a:lnTo>
                    <a:pt x="1000" y="3584"/>
                  </a:lnTo>
                  <a:lnTo>
                    <a:pt x="1060" y="4429"/>
                  </a:lnTo>
                  <a:lnTo>
                    <a:pt x="4489" y="4215"/>
                  </a:lnTo>
                  <a:lnTo>
                    <a:pt x="4429" y="3322"/>
                  </a:lnTo>
                  <a:lnTo>
                    <a:pt x="1048" y="3536"/>
                  </a:lnTo>
                  <a:lnTo>
                    <a:pt x="1000" y="2739"/>
                  </a:lnTo>
                  <a:lnTo>
                    <a:pt x="4382" y="2524"/>
                  </a:lnTo>
                  <a:lnTo>
                    <a:pt x="4275" y="798"/>
                  </a:lnTo>
                  <a:lnTo>
                    <a:pt x="3429" y="845"/>
                  </a:lnTo>
                  <a:lnTo>
                    <a:pt x="3382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369;p46">
              <a:extLst>
                <a:ext uri="{FF2B5EF4-FFF2-40B4-BE49-F238E27FC236}">
                  <a16:creationId xmlns:a16="http://schemas.microsoft.com/office/drawing/2014/main" id="{224F1E6F-8A1D-5348-7539-46FF45760C33}"/>
                </a:ext>
              </a:extLst>
            </p:cNvPr>
            <p:cNvSpPr/>
            <p:nvPr/>
          </p:nvSpPr>
          <p:spPr>
            <a:xfrm>
              <a:off x="7190545" y="1469629"/>
              <a:ext cx="147807" cy="95357"/>
            </a:xfrm>
            <a:custGeom>
              <a:avLst/>
              <a:gdLst/>
              <a:ahLst/>
              <a:cxnLst/>
              <a:rect l="l" t="t" r="r" b="b"/>
              <a:pathLst>
                <a:path w="4430" h="2858" extrusionOk="0">
                  <a:moveTo>
                    <a:pt x="4275" y="0"/>
                  </a:moveTo>
                  <a:lnTo>
                    <a:pt x="0" y="262"/>
                  </a:lnTo>
                  <a:lnTo>
                    <a:pt x="48" y="1155"/>
                  </a:lnTo>
                  <a:lnTo>
                    <a:pt x="4322" y="893"/>
                  </a:lnTo>
                  <a:lnTo>
                    <a:pt x="4275" y="0"/>
                  </a:lnTo>
                  <a:close/>
                  <a:moveTo>
                    <a:pt x="4382" y="1691"/>
                  </a:moveTo>
                  <a:lnTo>
                    <a:pt x="96" y="1965"/>
                  </a:lnTo>
                  <a:lnTo>
                    <a:pt x="155" y="2858"/>
                  </a:lnTo>
                  <a:lnTo>
                    <a:pt x="4429" y="2584"/>
                  </a:lnTo>
                  <a:lnTo>
                    <a:pt x="4382" y="169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370;p46">
              <a:extLst>
                <a:ext uri="{FF2B5EF4-FFF2-40B4-BE49-F238E27FC236}">
                  <a16:creationId xmlns:a16="http://schemas.microsoft.com/office/drawing/2014/main" id="{56136F55-54E1-9F29-530A-A74476299927}"/>
                </a:ext>
              </a:extLst>
            </p:cNvPr>
            <p:cNvSpPr/>
            <p:nvPr/>
          </p:nvSpPr>
          <p:spPr>
            <a:xfrm>
              <a:off x="7357765" y="1430693"/>
              <a:ext cx="152178" cy="151777"/>
            </a:xfrm>
            <a:custGeom>
              <a:avLst/>
              <a:gdLst/>
              <a:ahLst/>
              <a:cxnLst/>
              <a:rect l="l" t="t" r="r" b="b"/>
              <a:pathLst>
                <a:path w="4561" h="4549" extrusionOk="0">
                  <a:moveTo>
                    <a:pt x="4299" y="1"/>
                  </a:moveTo>
                  <a:lnTo>
                    <a:pt x="3406" y="60"/>
                  </a:lnTo>
                  <a:lnTo>
                    <a:pt x="3454" y="905"/>
                  </a:lnTo>
                  <a:lnTo>
                    <a:pt x="2644" y="953"/>
                  </a:lnTo>
                  <a:lnTo>
                    <a:pt x="2596" y="108"/>
                  </a:lnTo>
                  <a:lnTo>
                    <a:pt x="1703" y="167"/>
                  </a:lnTo>
                  <a:lnTo>
                    <a:pt x="1751" y="1013"/>
                  </a:lnTo>
                  <a:lnTo>
                    <a:pt x="941" y="1060"/>
                  </a:lnTo>
                  <a:lnTo>
                    <a:pt x="894" y="215"/>
                  </a:lnTo>
                  <a:lnTo>
                    <a:pt x="1" y="274"/>
                  </a:lnTo>
                  <a:lnTo>
                    <a:pt x="263" y="4549"/>
                  </a:lnTo>
                  <a:lnTo>
                    <a:pt x="1156" y="4489"/>
                  </a:lnTo>
                  <a:lnTo>
                    <a:pt x="1013" y="1953"/>
                  </a:lnTo>
                  <a:lnTo>
                    <a:pt x="1811" y="1906"/>
                  </a:lnTo>
                  <a:lnTo>
                    <a:pt x="1965" y="4442"/>
                  </a:lnTo>
                  <a:lnTo>
                    <a:pt x="2858" y="4382"/>
                  </a:lnTo>
                  <a:lnTo>
                    <a:pt x="2704" y="1846"/>
                  </a:lnTo>
                  <a:lnTo>
                    <a:pt x="3513" y="1798"/>
                  </a:lnTo>
                  <a:lnTo>
                    <a:pt x="3668" y="4334"/>
                  </a:lnTo>
                  <a:lnTo>
                    <a:pt x="4561" y="4287"/>
                  </a:lnTo>
                  <a:lnTo>
                    <a:pt x="4299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371;p46">
              <a:extLst>
                <a:ext uri="{FF2B5EF4-FFF2-40B4-BE49-F238E27FC236}">
                  <a16:creationId xmlns:a16="http://schemas.microsoft.com/office/drawing/2014/main" id="{7C984C46-1CBF-5B16-074D-181873149BB6}"/>
                </a:ext>
              </a:extLst>
            </p:cNvPr>
            <p:cNvSpPr/>
            <p:nvPr/>
          </p:nvSpPr>
          <p:spPr>
            <a:xfrm>
              <a:off x="7529390" y="1422352"/>
              <a:ext cx="148207" cy="148207"/>
            </a:xfrm>
            <a:custGeom>
              <a:avLst/>
              <a:gdLst/>
              <a:ahLst/>
              <a:cxnLst/>
              <a:rect l="l" t="t" r="r" b="b"/>
              <a:pathLst>
                <a:path w="4442" h="4442" extrusionOk="0">
                  <a:moveTo>
                    <a:pt x="3382" y="0"/>
                  </a:moveTo>
                  <a:lnTo>
                    <a:pt x="798" y="155"/>
                  </a:lnTo>
                  <a:lnTo>
                    <a:pt x="846" y="1001"/>
                  </a:lnTo>
                  <a:lnTo>
                    <a:pt x="0" y="1060"/>
                  </a:lnTo>
                  <a:lnTo>
                    <a:pt x="167" y="3644"/>
                  </a:lnTo>
                  <a:lnTo>
                    <a:pt x="1012" y="3596"/>
                  </a:lnTo>
                  <a:lnTo>
                    <a:pt x="1060" y="4442"/>
                  </a:lnTo>
                  <a:lnTo>
                    <a:pt x="3644" y="4275"/>
                  </a:lnTo>
                  <a:lnTo>
                    <a:pt x="3596" y="3429"/>
                  </a:lnTo>
                  <a:lnTo>
                    <a:pt x="4441" y="3382"/>
                  </a:lnTo>
                  <a:lnTo>
                    <a:pt x="4382" y="2489"/>
                  </a:lnTo>
                  <a:lnTo>
                    <a:pt x="3489" y="2548"/>
                  </a:lnTo>
                  <a:lnTo>
                    <a:pt x="3548" y="3394"/>
                  </a:lnTo>
                  <a:lnTo>
                    <a:pt x="1048" y="3537"/>
                  </a:lnTo>
                  <a:lnTo>
                    <a:pt x="893" y="1036"/>
                  </a:lnTo>
                  <a:lnTo>
                    <a:pt x="3382" y="893"/>
                  </a:lnTo>
                  <a:lnTo>
                    <a:pt x="3441" y="1739"/>
                  </a:lnTo>
                  <a:lnTo>
                    <a:pt x="4334" y="1679"/>
                  </a:lnTo>
                  <a:lnTo>
                    <a:pt x="4275" y="786"/>
                  </a:lnTo>
                  <a:lnTo>
                    <a:pt x="3429" y="846"/>
                  </a:lnTo>
                  <a:lnTo>
                    <a:pt x="3382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372;p46">
              <a:extLst>
                <a:ext uri="{FF2B5EF4-FFF2-40B4-BE49-F238E27FC236}">
                  <a16:creationId xmlns:a16="http://schemas.microsoft.com/office/drawing/2014/main" id="{7037A142-01B9-141D-1D33-2BA9C766E78B}"/>
                </a:ext>
              </a:extLst>
            </p:cNvPr>
            <p:cNvSpPr/>
            <p:nvPr/>
          </p:nvSpPr>
          <p:spPr>
            <a:xfrm>
              <a:off x="7697812" y="1378244"/>
              <a:ext cx="87416" cy="87049"/>
            </a:xfrm>
            <a:custGeom>
              <a:avLst/>
              <a:gdLst/>
              <a:ahLst/>
              <a:cxnLst/>
              <a:rect l="l" t="t" r="r" b="b"/>
              <a:pathLst>
                <a:path w="2620" h="2609" extrusionOk="0">
                  <a:moveTo>
                    <a:pt x="1965" y="1"/>
                  </a:moveTo>
                  <a:lnTo>
                    <a:pt x="453" y="96"/>
                  </a:lnTo>
                  <a:lnTo>
                    <a:pt x="489" y="584"/>
                  </a:lnTo>
                  <a:lnTo>
                    <a:pt x="1" y="620"/>
                  </a:lnTo>
                  <a:lnTo>
                    <a:pt x="24" y="1132"/>
                  </a:lnTo>
                  <a:lnTo>
                    <a:pt x="548" y="1096"/>
                  </a:lnTo>
                  <a:lnTo>
                    <a:pt x="513" y="608"/>
                  </a:lnTo>
                  <a:lnTo>
                    <a:pt x="1977" y="513"/>
                  </a:lnTo>
                  <a:lnTo>
                    <a:pt x="2001" y="989"/>
                  </a:lnTo>
                  <a:lnTo>
                    <a:pt x="1013" y="1049"/>
                  </a:lnTo>
                  <a:lnTo>
                    <a:pt x="1048" y="1537"/>
                  </a:lnTo>
                  <a:lnTo>
                    <a:pt x="548" y="1573"/>
                  </a:lnTo>
                  <a:lnTo>
                    <a:pt x="584" y="2061"/>
                  </a:lnTo>
                  <a:lnTo>
                    <a:pt x="84" y="2096"/>
                  </a:lnTo>
                  <a:lnTo>
                    <a:pt x="132" y="2608"/>
                  </a:lnTo>
                  <a:lnTo>
                    <a:pt x="2620" y="2465"/>
                  </a:lnTo>
                  <a:lnTo>
                    <a:pt x="2584" y="1942"/>
                  </a:lnTo>
                  <a:lnTo>
                    <a:pt x="1096" y="2037"/>
                  </a:lnTo>
                  <a:lnTo>
                    <a:pt x="1072" y="1561"/>
                  </a:lnTo>
                  <a:lnTo>
                    <a:pt x="2060" y="1501"/>
                  </a:lnTo>
                  <a:lnTo>
                    <a:pt x="2025" y="1013"/>
                  </a:lnTo>
                  <a:lnTo>
                    <a:pt x="2525" y="977"/>
                  </a:lnTo>
                  <a:lnTo>
                    <a:pt x="2489" y="465"/>
                  </a:lnTo>
                  <a:lnTo>
                    <a:pt x="1989" y="489"/>
                  </a:lnTo>
                  <a:lnTo>
                    <a:pt x="1965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373;p46">
              <a:extLst>
                <a:ext uri="{FF2B5EF4-FFF2-40B4-BE49-F238E27FC236}">
                  <a16:creationId xmlns:a16="http://schemas.microsoft.com/office/drawing/2014/main" id="{0E33732E-221B-967E-88BF-E92F8812AD2B}"/>
                </a:ext>
              </a:extLst>
            </p:cNvPr>
            <p:cNvSpPr/>
            <p:nvPr/>
          </p:nvSpPr>
          <p:spPr>
            <a:xfrm>
              <a:off x="6778599" y="1186801"/>
              <a:ext cx="1218023" cy="609812"/>
            </a:xfrm>
            <a:custGeom>
              <a:avLst/>
              <a:gdLst/>
              <a:ahLst/>
              <a:cxnLst/>
              <a:rect l="l" t="t" r="r" b="b"/>
              <a:pathLst>
                <a:path w="36506" h="18277" fill="none" extrusionOk="0">
                  <a:moveTo>
                    <a:pt x="35279" y="16288"/>
                  </a:moveTo>
                  <a:lnTo>
                    <a:pt x="2156" y="18240"/>
                  </a:lnTo>
                  <a:cubicBezTo>
                    <a:pt x="1453" y="18276"/>
                    <a:pt x="858" y="17740"/>
                    <a:pt x="822" y="17050"/>
                  </a:cubicBezTo>
                  <a:lnTo>
                    <a:pt x="72" y="4298"/>
                  </a:lnTo>
                  <a:cubicBezTo>
                    <a:pt x="1" y="3048"/>
                    <a:pt x="953" y="1977"/>
                    <a:pt x="2203" y="1905"/>
                  </a:cubicBezTo>
                  <a:lnTo>
                    <a:pt x="33326" y="83"/>
                  </a:lnTo>
                  <a:cubicBezTo>
                    <a:pt x="34576" y="0"/>
                    <a:pt x="35660" y="953"/>
                    <a:pt x="35731" y="2215"/>
                  </a:cubicBezTo>
                  <a:lnTo>
                    <a:pt x="36469" y="14954"/>
                  </a:lnTo>
                  <a:cubicBezTo>
                    <a:pt x="36505" y="15645"/>
                    <a:pt x="35981" y="16252"/>
                    <a:pt x="35279" y="16288"/>
                  </a:cubicBezTo>
                  <a:close/>
                </a:path>
              </a:pathLst>
            </a:custGeom>
            <a:noFill/>
            <a:ln w="62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374;p46">
              <a:extLst>
                <a:ext uri="{FF2B5EF4-FFF2-40B4-BE49-F238E27FC236}">
                  <a16:creationId xmlns:a16="http://schemas.microsoft.com/office/drawing/2014/main" id="{EBD45E5A-5383-D8A4-3BB8-B605C936203C}"/>
                </a:ext>
              </a:extLst>
            </p:cNvPr>
            <p:cNvSpPr/>
            <p:nvPr/>
          </p:nvSpPr>
          <p:spPr>
            <a:xfrm>
              <a:off x="6949423" y="1821152"/>
              <a:ext cx="197454" cy="53751"/>
            </a:xfrm>
            <a:custGeom>
              <a:avLst/>
              <a:gdLst/>
              <a:ahLst/>
              <a:cxnLst/>
              <a:rect l="l" t="t" r="r" b="b"/>
              <a:pathLst>
                <a:path w="5918" h="1611" extrusionOk="0">
                  <a:moveTo>
                    <a:pt x="5215" y="1"/>
                  </a:moveTo>
                  <a:cubicBezTo>
                    <a:pt x="5207" y="1"/>
                    <a:pt x="5199" y="1"/>
                    <a:pt x="5191" y="1"/>
                  </a:cubicBezTo>
                  <a:lnTo>
                    <a:pt x="643" y="287"/>
                  </a:lnTo>
                  <a:cubicBezTo>
                    <a:pt x="286" y="311"/>
                    <a:pt x="0" y="632"/>
                    <a:pt x="24" y="990"/>
                  </a:cubicBezTo>
                  <a:cubicBezTo>
                    <a:pt x="47" y="1344"/>
                    <a:pt x="333" y="1610"/>
                    <a:pt x="682" y="1610"/>
                  </a:cubicBezTo>
                  <a:cubicBezTo>
                    <a:pt x="697" y="1610"/>
                    <a:pt x="712" y="1610"/>
                    <a:pt x="727" y="1609"/>
                  </a:cubicBezTo>
                  <a:lnTo>
                    <a:pt x="5275" y="1323"/>
                  </a:lnTo>
                  <a:cubicBezTo>
                    <a:pt x="5644" y="1299"/>
                    <a:pt x="5918" y="990"/>
                    <a:pt x="5894" y="620"/>
                  </a:cubicBezTo>
                  <a:cubicBezTo>
                    <a:pt x="5871" y="271"/>
                    <a:pt x="5573" y="1"/>
                    <a:pt x="5215" y="1"/>
                  </a:cubicBezTo>
                  <a:close/>
                </a:path>
              </a:pathLst>
            </a:custGeom>
            <a:solidFill>
              <a:schemeClr val="lt2"/>
            </a:solidFill>
            <a:ln w="62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375;p46">
              <a:extLst>
                <a:ext uri="{FF2B5EF4-FFF2-40B4-BE49-F238E27FC236}">
                  <a16:creationId xmlns:a16="http://schemas.microsoft.com/office/drawing/2014/main" id="{9AA73473-216E-8DF1-264C-C6DE295AB4AA}"/>
                </a:ext>
              </a:extLst>
            </p:cNvPr>
            <p:cNvSpPr/>
            <p:nvPr/>
          </p:nvSpPr>
          <p:spPr>
            <a:xfrm>
              <a:off x="7669219" y="1776645"/>
              <a:ext cx="197454" cy="53751"/>
            </a:xfrm>
            <a:custGeom>
              <a:avLst/>
              <a:gdLst/>
              <a:ahLst/>
              <a:cxnLst/>
              <a:rect l="l" t="t" r="r" b="b"/>
              <a:pathLst>
                <a:path w="5918" h="1611" extrusionOk="0">
                  <a:moveTo>
                    <a:pt x="5233" y="0"/>
                  </a:moveTo>
                  <a:cubicBezTo>
                    <a:pt x="5219" y="0"/>
                    <a:pt x="5205" y="1"/>
                    <a:pt x="5191" y="2"/>
                  </a:cubicBezTo>
                  <a:lnTo>
                    <a:pt x="643" y="288"/>
                  </a:lnTo>
                  <a:cubicBezTo>
                    <a:pt x="274" y="311"/>
                    <a:pt x="0" y="621"/>
                    <a:pt x="24" y="990"/>
                  </a:cubicBezTo>
                  <a:cubicBezTo>
                    <a:pt x="47" y="1333"/>
                    <a:pt x="334" y="1611"/>
                    <a:pt x="684" y="1611"/>
                  </a:cubicBezTo>
                  <a:cubicBezTo>
                    <a:pt x="698" y="1611"/>
                    <a:pt x="712" y="1610"/>
                    <a:pt x="727" y="1609"/>
                  </a:cubicBezTo>
                  <a:lnTo>
                    <a:pt x="5275" y="1323"/>
                  </a:lnTo>
                  <a:cubicBezTo>
                    <a:pt x="5632" y="1300"/>
                    <a:pt x="5918" y="990"/>
                    <a:pt x="5894" y="621"/>
                  </a:cubicBezTo>
                  <a:cubicBezTo>
                    <a:pt x="5871" y="278"/>
                    <a:pt x="5573" y="0"/>
                    <a:pt x="5233" y="0"/>
                  </a:cubicBezTo>
                  <a:close/>
                </a:path>
              </a:pathLst>
            </a:custGeom>
            <a:solidFill>
              <a:schemeClr val="lt2"/>
            </a:solidFill>
            <a:ln w="62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4" name="Google Shape;1597;p68">
            <a:extLst>
              <a:ext uri="{FF2B5EF4-FFF2-40B4-BE49-F238E27FC236}">
                <a16:creationId xmlns:a16="http://schemas.microsoft.com/office/drawing/2014/main" id="{72CA8641-E0A7-B510-D90F-CDBA0A64788B}"/>
              </a:ext>
            </a:extLst>
          </p:cNvPr>
          <p:cNvGrpSpPr/>
          <p:nvPr/>
        </p:nvGrpSpPr>
        <p:grpSpPr>
          <a:xfrm rot="17456583">
            <a:off x="12189235" y="-1228397"/>
            <a:ext cx="363430" cy="3807827"/>
            <a:chOff x="7291170" y="1804698"/>
            <a:chExt cx="225602" cy="2363743"/>
          </a:xfrm>
        </p:grpSpPr>
        <p:sp>
          <p:nvSpPr>
            <p:cNvPr id="105" name="Google Shape;1598;p68">
              <a:extLst>
                <a:ext uri="{FF2B5EF4-FFF2-40B4-BE49-F238E27FC236}">
                  <a16:creationId xmlns:a16="http://schemas.microsoft.com/office/drawing/2014/main" id="{E51988DA-D153-3C2B-F4EA-B0F989877191}"/>
                </a:ext>
              </a:extLst>
            </p:cNvPr>
            <p:cNvSpPr/>
            <p:nvPr/>
          </p:nvSpPr>
          <p:spPr>
            <a:xfrm>
              <a:off x="7370769" y="1804698"/>
              <a:ext cx="66466" cy="89300"/>
            </a:xfrm>
            <a:custGeom>
              <a:avLst/>
              <a:gdLst/>
              <a:ahLst/>
              <a:cxnLst/>
              <a:rect l="l" t="t" r="r" b="b"/>
              <a:pathLst>
                <a:path w="1144" h="1537" extrusionOk="0">
                  <a:moveTo>
                    <a:pt x="572" y="0"/>
                  </a:moveTo>
                  <a:lnTo>
                    <a:pt x="0" y="1536"/>
                  </a:lnTo>
                  <a:lnTo>
                    <a:pt x="1143" y="1536"/>
                  </a:lnTo>
                  <a:lnTo>
                    <a:pt x="572" y="0"/>
                  </a:lnTo>
                  <a:close/>
                </a:path>
              </a:pathLst>
            </a:custGeom>
            <a:solidFill>
              <a:schemeClr val="dk1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85725" dir="306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1599;p68">
              <a:extLst>
                <a:ext uri="{FF2B5EF4-FFF2-40B4-BE49-F238E27FC236}">
                  <a16:creationId xmlns:a16="http://schemas.microsoft.com/office/drawing/2014/main" id="{686463BE-A0A8-9E00-DC99-A76333F39078}"/>
                </a:ext>
              </a:extLst>
            </p:cNvPr>
            <p:cNvSpPr/>
            <p:nvPr/>
          </p:nvSpPr>
          <p:spPr>
            <a:xfrm>
              <a:off x="7291170" y="1893941"/>
              <a:ext cx="225602" cy="216539"/>
            </a:xfrm>
            <a:custGeom>
              <a:avLst/>
              <a:gdLst/>
              <a:ahLst/>
              <a:cxnLst/>
              <a:rect l="l" t="t" r="r" b="b"/>
              <a:pathLst>
                <a:path w="3883" h="3727" extrusionOk="0">
                  <a:moveTo>
                    <a:pt x="1370" y="0"/>
                  </a:moveTo>
                  <a:lnTo>
                    <a:pt x="1" y="3727"/>
                  </a:lnTo>
                  <a:lnTo>
                    <a:pt x="3882" y="3727"/>
                  </a:lnTo>
                  <a:lnTo>
                    <a:pt x="2513" y="0"/>
                  </a:lnTo>
                  <a:close/>
                </a:path>
              </a:pathLst>
            </a:custGeom>
            <a:solidFill>
              <a:schemeClr val="lt2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85725" dir="306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1600;p68">
              <a:extLst>
                <a:ext uri="{FF2B5EF4-FFF2-40B4-BE49-F238E27FC236}">
                  <a16:creationId xmlns:a16="http://schemas.microsoft.com/office/drawing/2014/main" id="{51FB13A3-1DE5-EC38-8F70-A7F7E5ABE6D3}"/>
                </a:ext>
              </a:extLst>
            </p:cNvPr>
            <p:cNvSpPr/>
            <p:nvPr/>
          </p:nvSpPr>
          <p:spPr>
            <a:xfrm>
              <a:off x="7291170" y="2110423"/>
              <a:ext cx="225602" cy="2058018"/>
            </a:xfrm>
            <a:custGeom>
              <a:avLst/>
              <a:gdLst/>
              <a:ahLst/>
              <a:cxnLst/>
              <a:rect l="l" t="t" r="r" b="b"/>
              <a:pathLst>
                <a:path w="3883" h="35422" extrusionOk="0">
                  <a:moveTo>
                    <a:pt x="1" y="1"/>
                  </a:moveTo>
                  <a:lnTo>
                    <a:pt x="1" y="34874"/>
                  </a:lnTo>
                  <a:cubicBezTo>
                    <a:pt x="1" y="35184"/>
                    <a:pt x="251" y="35422"/>
                    <a:pt x="549" y="35422"/>
                  </a:cubicBezTo>
                  <a:lnTo>
                    <a:pt x="3335" y="35422"/>
                  </a:lnTo>
                  <a:cubicBezTo>
                    <a:pt x="3632" y="35422"/>
                    <a:pt x="3882" y="35184"/>
                    <a:pt x="3882" y="34874"/>
                  </a:cubicBezTo>
                  <a:lnTo>
                    <a:pt x="3882" y="1"/>
                  </a:lnTo>
                  <a:close/>
                </a:path>
              </a:pathLst>
            </a:custGeom>
            <a:solidFill>
              <a:schemeClr val="dk2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85725" dir="306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08" name="Google Shape;1601;p68">
              <a:extLst>
                <a:ext uri="{FF2B5EF4-FFF2-40B4-BE49-F238E27FC236}">
                  <a16:creationId xmlns:a16="http://schemas.microsoft.com/office/drawing/2014/main" id="{0AB64B9C-F85E-EE60-DABA-09907D4424F7}"/>
                </a:ext>
              </a:extLst>
            </p:cNvPr>
            <p:cNvSpPr/>
            <p:nvPr/>
          </p:nvSpPr>
          <p:spPr>
            <a:xfrm>
              <a:off x="7363855" y="2110423"/>
              <a:ext cx="80294" cy="2058018"/>
            </a:xfrm>
            <a:custGeom>
              <a:avLst/>
              <a:gdLst/>
              <a:ahLst/>
              <a:cxnLst/>
              <a:rect l="l" t="t" r="r" b="b"/>
              <a:pathLst>
                <a:path w="1382" h="35422" extrusionOk="0">
                  <a:moveTo>
                    <a:pt x="0" y="1"/>
                  </a:moveTo>
                  <a:lnTo>
                    <a:pt x="0" y="35422"/>
                  </a:lnTo>
                  <a:lnTo>
                    <a:pt x="1381" y="35422"/>
                  </a:lnTo>
                  <a:lnTo>
                    <a:pt x="1381" y="1"/>
                  </a:lnTo>
                  <a:close/>
                </a:path>
              </a:pathLst>
            </a:custGeom>
            <a:solidFill>
              <a:schemeClr val="lt1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41" name="Retângulo 140">
            <a:extLst>
              <a:ext uri="{FF2B5EF4-FFF2-40B4-BE49-F238E27FC236}">
                <a16:creationId xmlns:a16="http://schemas.microsoft.com/office/drawing/2014/main" id="{307144CF-3F55-6FEC-6D2F-5DD8B54F2A7F}"/>
              </a:ext>
            </a:extLst>
          </p:cNvPr>
          <p:cNvSpPr/>
          <p:nvPr/>
        </p:nvSpPr>
        <p:spPr>
          <a:xfrm>
            <a:off x="712485" y="1173718"/>
            <a:ext cx="2850522" cy="321940"/>
          </a:xfrm>
          <a:prstGeom prst="rect">
            <a:avLst/>
          </a:prstGeom>
          <a:solidFill>
            <a:srgbClr val="FFDB4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0" name="Google Shape;106;gb2712bef2e_0_0">
            <a:extLst>
              <a:ext uri="{FF2B5EF4-FFF2-40B4-BE49-F238E27FC236}">
                <a16:creationId xmlns:a16="http://schemas.microsoft.com/office/drawing/2014/main" id="{3F7023CE-5D36-3276-4C74-90C542818703}"/>
              </a:ext>
            </a:extLst>
          </p:cNvPr>
          <p:cNvSpPr/>
          <p:nvPr/>
        </p:nvSpPr>
        <p:spPr>
          <a:xfrm>
            <a:off x="712485" y="1045139"/>
            <a:ext cx="4241100" cy="67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00"/>
              <a:buFont typeface="Arial"/>
              <a:buNone/>
            </a:pPr>
            <a:r>
              <a:rPr lang="pt-BR" sz="3000" b="1" i="0" u="none" strike="noStrike" cap="none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/>
              </a:rPr>
              <a:t>Vamos exercitar?</a:t>
            </a:r>
            <a:endParaRPr sz="3000" b="1" i="0" u="none" strike="noStrike" cap="none" dirty="0">
              <a:solidFill>
                <a:schemeClr val="dk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/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12D8EA1E-4ADB-D94B-811B-93A425802EEF}"/>
              </a:ext>
            </a:extLst>
          </p:cNvPr>
          <p:cNvSpPr txBox="1"/>
          <p:nvPr/>
        </p:nvSpPr>
        <p:spPr>
          <a:xfrm>
            <a:off x="851338" y="1828800"/>
            <a:ext cx="8408276" cy="18182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BR" dirty="0"/>
          </a:p>
        </p:txBody>
      </p:sp>
      <p:grpSp>
        <p:nvGrpSpPr>
          <p:cNvPr id="139" name="Agrupar 138">
            <a:extLst>
              <a:ext uri="{FF2B5EF4-FFF2-40B4-BE49-F238E27FC236}">
                <a16:creationId xmlns:a16="http://schemas.microsoft.com/office/drawing/2014/main" id="{DC0E1788-E45B-59CA-0BB9-8C2CE229534D}"/>
              </a:ext>
            </a:extLst>
          </p:cNvPr>
          <p:cNvGrpSpPr/>
          <p:nvPr/>
        </p:nvGrpSpPr>
        <p:grpSpPr>
          <a:xfrm>
            <a:off x="712485" y="1745096"/>
            <a:ext cx="1063763" cy="914021"/>
            <a:chOff x="712485" y="1745096"/>
            <a:chExt cx="1063763" cy="914021"/>
          </a:xfrm>
        </p:grpSpPr>
        <p:sp>
          <p:nvSpPr>
            <p:cNvPr id="114" name="Retângulo 113">
              <a:extLst>
                <a:ext uri="{FF2B5EF4-FFF2-40B4-BE49-F238E27FC236}">
                  <a16:creationId xmlns:a16="http://schemas.microsoft.com/office/drawing/2014/main" id="{9EBC6AC7-B450-FFC6-3945-BD7FBF13F708}"/>
                </a:ext>
              </a:extLst>
            </p:cNvPr>
            <p:cNvSpPr/>
            <p:nvPr/>
          </p:nvSpPr>
          <p:spPr>
            <a:xfrm>
              <a:off x="712485" y="1745096"/>
              <a:ext cx="1063763" cy="914021"/>
            </a:xfrm>
            <a:prstGeom prst="rect">
              <a:avLst/>
            </a:prstGeom>
            <a:solidFill>
              <a:srgbClr val="0F9ED5"/>
            </a:solidFill>
            <a:ln>
              <a:noFill/>
            </a:ln>
            <a:effectLst>
              <a:outerShdw dist="101600" dir="2880000" algn="ctr" rotWithShape="0">
                <a:srgbClr val="000000"/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16" name="Triângulo isósceles 115">
              <a:extLst>
                <a:ext uri="{FF2B5EF4-FFF2-40B4-BE49-F238E27FC236}">
                  <a16:creationId xmlns:a16="http://schemas.microsoft.com/office/drawing/2014/main" id="{261DD167-DC04-4101-0106-717BC8F82685}"/>
                </a:ext>
              </a:extLst>
            </p:cNvPr>
            <p:cNvSpPr/>
            <p:nvPr/>
          </p:nvSpPr>
          <p:spPr>
            <a:xfrm rot="5400000">
              <a:off x="652425" y="1817682"/>
              <a:ext cx="891863" cy="768847"/>
            </a:xfrm>
            <a:prstGeom prst="triangle">
              <a:avLst/>
            </a:prstGeom>
            <a:solidFill>
              <a:srgbClr val="0C79A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sp>
        <p:nvSpPr>
          <p:cNvPr id="115" name="Google Shape;106;gb2712bef2e_0_0">
            <a:extLst>
              <a:ext uri="{FF2B5EF4-FFF2-40B4-BE49-F238E27FC236}">
                <a16:creationId xmlns:a16="http://schemas.microsoft.com/office/drawing/2014/main" id="{FE7C73EE-8768-4E61-9F5F-072772A11B83}"/>
              </a:ext>
            </a:extLst>
          </p:cNvPr>
          <p:cNvSpPr/>
          <p:nvPr/>
        </p:nvSpPr>
        <p:spPr>
          <a:xfrm>
            <a:off x="894395" y="1539125"/>
            <a:ext cx="1063763" cy="67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00"/>
              <a:buFont typeface="Arial"/>
              <a:buNone/>
            </a:pPr>
            <a:r>
              <a:rPr lang="pt-BR" sz="8000" b="1" i="0" u="none" strike="noStrike" cap="none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/>
              </a:rPr>
              <a:t>2</a:t>
            </a:r>
            <a:endParaRPr sz="8000" b="1" i="0" u="none" strike="noStrike" cap="none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/>
            </a:endParaRPr>
          </a:p>
        </p:txBody>
      </p:sp>
      <p:sp>
        <p:nvSpPr>
          <p:cNvPr id="111" name="Google Shape;154;gb2712bef2e_0_52">
            <a:extLst>
              <a:ext uri="{FF2B5EF4-FFF2-40B4-BE49-F238E27FC236}">
                <a16:creationId xmlns:a16="http://schemas.microsoft.com/office/drawing/2014/main" id="{94B945F6-774A-2EDA-1C5A-42A1922F4A65}"/>
              </a:ext>
            </a:extLst>
          </p:cNvPr>
          <p:cNvSpPr/>
          <p:nvPr/>
        </p:nvSpPr>
        <p:spPr>
          <a:xfrm>
            <a:off x="1958158" y="1781674"/>
            <a:ext cx="8270215" cy="1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pt-BR" sz="2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 a área de um quadrado equivale a </a:t>
            </a:r>
            <a:r>
              <a:rPr lang="pt-BR" sz="28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25 cm², </a:t>
            </a:r>
            <a:r>
              <a:rPr lang="pt-BR" sz="2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então é correto afirmar que seu perímetro será 25 cm?</a:t>
            </a:r>
            <a:endParaRPr sz="28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8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12" name="table">
            <a:extLst>
              <a:ext uri="{FF2B5EF4-FFF2-40B4-BE49-F238E27FC236}">
                <a16:creationId xmlns:a16="http://schemas.microsoft.com/office/drawing/2014/main" id="{25E0F306-11EE-5A33-8C95-DAEDB4BCED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1375" y="3266842"/>
            <a:ext cx="2672741" cy="2672741"/>
          </a:xfrm>
          <a:prstGeom prst="rect">
            <a:avLst/>
          </a:prstGeom>
          <a:solidFill>
            <a:srgbClr val="0F9ED5"/>
          </a:solidFill>
        </p:spPr>
      </p:pic>
    </p:spTree>
    <p:extLst>
      <p:ext uri="{BB962C8B-B14F-4D97-AF65-F5344CB8AC3E}">
        <p14:creationId xmlns:p14="http://schemas.microsoft.com/office/powerpoint/2010/main" val="2724460374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1.48148E-6 L -0.00091 -0.01829 L -2.5E-6 1.48148E-6 Z " pathEditMode="relative" rAng="0" ptsTypes="AAA">
                                      <p:cBhvr>
                                        <p:cTn id="6" dur="5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00" y="-9260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1.48148E-6 L -0.00091 -0.01829 L -2.5E-6 1.48148E-6 Z " pathEditMode="relative" rAng="0" ptsTypes="AAA">
                                      <p:cBhvr>
                                        <p:cTn id="8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00" y="-9260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0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1.48148E-6 L -0.00091 -0.01829 L -2.5E-6 1.48148E-6 Z " pathEditMode="relative" rAng="0" ptsTypes="AAA">
                                      <p:cBhvr>
                                        <p:cTn id="10" dur="5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00" y="-92600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0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1.48148E-6 L -0.00091 -0.01829 L -2.5E-6 1.48148E-6 Z " pathEditMode="relative" rAng="0" ptsTypes="AAA">
                                      <p:cBhvr>
                                        <p:cTn id="12" dur="5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00" y="-92600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1" grpId="0" animBg="1"/>
      <p:bldP spid="110" grpId="0"/>
      <p:bldP spid="115" grpId="0"/>
      <p:bldP spid="11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39EE2E-E2C6-5C88-9E47-6A22B412B0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Retângulo 108">
            <a:extLst>
              <a:ext uri="{FF2B5EF4-FFF2-40B4-BE49-F238E27FC236}">
                <a16:creationId xmlns:a16="http://schemas.microsoft.com/office/drawing/2014/main" id="{DF8D2FE6-ED1B-CFE1-7D39-FE779A164EE8}"/>
              </a:ext>
            </a:extLst>
          </p:cNvPr>
          <p:cNvSpPr/>
          <p:nvPr/>
        </p:nvSpPr>
        <p:spPr>
          <a:xfrm>
            <a:off x="0" y="0"/>
            <a:ext cx="12291461" cy="6858000"/>
          </a:xfrm>
          <a:prstGeom prst="rect">
            <a:avLst/>
          </a:prstGeom>
          <a:solidFill>
            <a:srgbClr val="3D649D"/>
          </a:solidFill>
          <a:effectLst>
            <a:outerShdw dist="152400" dir="3360000" sx="1000" sy="1000" algn="ctr" rotWithShape="0">
              <a:srgbClr val="DBDBDB"/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7A305274-8719-31AB-D836-14F1F04A479F}"/>
              </a:ext>
            </a:extLst>
          </p:cNvPr>
          <p:cNvSpPr/>
          <p:nvPr/>
        </p:nvSpPr>
        <p:spPr>
          <a:xfrm>
            <a:off x="0" y="395288"/>
            <a:ext cx="12291461" cy="6067425"/>
          </a:xfrm>
          <a:prstGeom prst="rect">
            <a:avLst/>
          </a:prstGeom>
          <a:solidFill>
            <a:srgbClr val="F2EFDC"/>
          </a:solidFill>
          <a:effectLst>
            <a:outerShdw dist="152400" algn="ctr" rotWithShape="0">
              <a:srgbClr val="DBDBDB"/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grpSp>
        <p:nvGrpSpPr>
          <p:cNvPr id="5" name="Google Shape;697;p51">
            <a:extLst>
              <a:ext uri="{FF2B5EF4-FFF2-40B4-BE49-F238E27FC236}">
                <a16:creationId xmlns:a16="http://schemas.microsoft.com/office/drawing/2014/main" id="{67F609DC-E869-5983-B8A2-455267438454}"/>
              </a:ext>
            </a:extLst>
          </p:cNvPr>
          <p:cNvGrpSpPr/>
          <p:nvPr/>
        </p:nvGrpSpPr>
        <p:grpSpPr>
          <a:xfrm rot="1273802">
            <a:off x="-696056" y="5842895"/>
            <a:ext cx="2505838" cy="1262524"/>
            <a:chOff x="782606" y="3568534"/>
            <a:chExt cx="1748256" cy="880829"/>
          </a:xfrm>
        </p:grpSpPr>
        <p:sp>
          <p:nvSpPr>
            <p:cNvPr id="6" name="Google Shape;698;p51">
              <a:extLst>
                <a:ext uri="{FF2B5EF4-FFF2-40B4-BE49-F238E27FC236}">
                  <a16:creationId xmlns:a16="http://schemas.microsoft.com/office/drawing/2014/main" id="{25100CD8-680C-3396-23EE-EE0B0F3D63CA}"/>
                </a:ext>
              </a:extLst>
            </p:cNvPr>
            <p:cNvSpPr/>
            <p:nvPr/>
          </p:nvSpPr>
          <p:spPr>
            <a:xfrm>
              <a:off x="842931" y="4281219"/>
              <a:ext cx="19355" cy="168144"/>
            </a:xfrm>
            <a:custGeom>
              <a:avLst/>
              <a:gdLst/>
              <a:ahLst/>
              <a:cxnLst/>
              <a:rect l="l" t="t" r="r" b="b"/>
              <a:pathLst>
                <a:path w="573" h="4978" extrusionOk="0">
                  <a:moveTo>
                    <a:pt x="1" y="1"/>
                  </a:moveTo>
                  <a:lnTo>
                    <a:pt x="1" y="4978"/>
                  </a:lnTo>
                  <a:lnTo>
                    <a:pt x="572" y="4978"/>
                  </a:lnTo>
                  <a:lnTo>
                    <a:pt x="572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" name="Google Shape;699;p51">
              <a:extLst>
                <a:ext uri="{FF2B5EF4-FFF2-40B4-BE49-F238E27FC236}">
                  <a16:creationId xmlns:a16="http://schemas.microsoft.com/office/drawing/2014/main" id="{D771370C-A9D6-8458-E43E-B6779D99C05F}"/>
                </a:ext>
              </a:extLst>
            </p:cNvPr>
            <p:cNvSpPr/>
            <p:nvPr/>
          </p:nvSpPr>
          <p:spPr>
            <a:xfrm>
              <a:off x="921361" y="4348401"/>
              <a:ext cx="19321" cy="100961"/>
            </a:xfrm>
            <a:custGeom>
              <a:avLst/>
              <a:gdLst/>
              <a:ahLst/>
              <a:cxnLst/>
              <a:rect l="l" t="t" r="r" b="b"/>
              <a:pathLst>
                <a:path w="572" h="2989" extrusionOk="0">
                  <a:moveTo>
                    <a:pt x="0" y="0"/>
                  </a:moveTo>
                  <a:lnTo>
                    <a:pt x="0" y="2989"/>
                  </a:lnTo>
                  <a:lnTo>
                    <a:pt x="572" y="2989"/>
                  </a:lnTo>
                  <a:lnTo>
                    <a:pt x="57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700;p51">
              <a:extLst>
                <a:ext uri="{FF2B5EF4-FFF2-40B4-BE49-F238E27FC236}">
                  <a16:creationId xmlns:a16="http://schemas.microsoft.com/office/drawing/2014/main" id="{E80EC621-3C3E-F6E2-6B8E-C3F9BC0A1015}"/>
                </a:ext>
              </a:extLst>
            </p:cNvPr>
            <p:cNvSpPr/>
            <p:nvPr/>
          </p:nvSpPr>
          <p:spPr>
            <a:xfrm>
              <a:off x="999791" y="4281219"/>
              <a:ext cx="18915" cy="168144"/>
            </a:xfrm>
            <a:custGeom>
              <a:avLst/>
              <a:gdLst/>
              <a:ahLst/>
              <a:cxnLst/>
              <a:rect l="l" t="t" r="r" b="b"/>
              <a:pathLst>
                <a:path w="560" h="4978" extrusionOk="0">
                  <a:moveTo>
                    <a:pt x="0" y="1"/>
                  </a:moveTo>
                  <a:lnTo>
                    <a:pt x="0" y="4978"/>
                  </a:lnTo>
                  <a:lnTo>
                    <a:pt x="560" y="4978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701;p51">
              <a:extLst>
                <a:ext uri="{FF2B5EF4-FFF2-40B4-BE49-F238E27FC236}">
                  <a16:creationId xmlns:a16="http://schemas.microsoft.com/office/drawing/2014/main" id="{3FB1A473-2D1D-C2B2-19E6-0F0C16D8514C}"/>
                </a:ext>
              </a:extLst>
            </p:cNvPr>
            <p:cNvSpPr/>
            <p:nvPr/>
          </p:nvSpPr>
          <p:spPr>
            <a:xfrm>
              <a:off x="1078187" y="4348401"/>
              <a:ext cx="18949" cy="100961"/>
            </a:xfrm>
            <a:custGeom>
              <a:avLst/>
              <a:gdLst/>
              <a:ahLst/>
              <a:cxnLst/>
              <a:rect l="l" t="t" r="r" b="b"/>
              <a:pathLst>
                <a:path w="561" h="2989" extrusionOk="0">
                  <a:moveTo>
                    <a:pt x="1" y="0"/>
                  </a:moveTo>
                  <a:lnTo>
                    <a:pt x="1" y="2989"/>
                  </a:lnTo>
                  <a:lnTo>
                    <a:pt x="560" y="2989"/>
                  </a:lnTo>
                  <a:lnTo>
                    <a:pt x="56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702;p51">
              <a:extLst>
                <a:ext uri="{FF2B5EF4-FFF2-40B4-BE49-F238E27FC236}">
                  <a16:creationId xmlns:a16="http://schemas.microsoft.com/office/drawing/2014/main" id="{6674BC85-39C9-A191-61F4-4638142E1E80}"/>
                </a:ext>
              </a:extLst>
            </p:cNvPr>
            <p:cNvSpPr/>
            <p:nvPr/>
          </p:nvSpPr>
          <p:spPr>
            <a:xfrm>
              <a:off x="1156616" y="4281219"/>
              <a:ext cx="18949" cy="168144"/>
            </a:xfrm>
            <a:custGeom>
              <a:avLst/>
              <a:gdLst/>
              <a:ahLst/>
              <a:cxnLst/>
              <a:rect l="l" t="t" r="r" b="b"/>
              <a:pathLst>
                <a:path w="561" h="4978" extrusionOk="0">
                  <a:moveTo>
                    <a:pt x="1" y="1"/>
                  </a:moveTo>
                  <a:lnTo>
                    <a:pt x="1" y="4978"/>
                  </a:lnTo>
                  <a:lnTo>
                    <a:pt x="560" y="4978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703;p51">
              <a:extLst>
                <a:ext uri="{FF2B5EF4-FFF2-40B4-BE49-F238E27FC236}">
                  <a16:creationId xmlns:a16="http://schemas.microsoft.com/office/drawing/2014/main" id="{0A39B1E4-D7DE-CA79-2E2C-60DCB4F0E76F}"/>
                </a:ext>
              </a:extLst>
            </p:cNvPr>
            <p:cNvSpPr/>
            <p:nvPr/>
          </p:nvSpPr>
          <p:spPr>
            <a:xfrm>
              <a:off x="1235046" y="4348401"/>
              <a:ext cx="18915" cy="100961"/>
            </a:xfrm>
            <a:custGeom>
              <a:avLst/>
              <a:gdLst/>
              <a:ahLst/>
              <a:cxnLst/>
              <a:rect l="l" t="t" r="r" b="b"/>
              <a:pathLst>
                <a:path w="560" h="2989" extrusionOk="0">
                  <a:moveTo>
                    <a:pt x="0" y="0"/>
                  </a:moveTo>
                  <a:lnTo>
                    <a:pt x="0" y="2989"/>
                  </a:lnTo>
                  <a:lnTo>
                    <a:pt x="560" y="2989"/>
                  </a:lnTo>
                  <a:lnTo>
                    <a:pt x="56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704;p51">
              <a:extLst>
                <a:ext uri="{FF2B5EF4-FFF2-40B4-BE49-F238E27FC236}">
                  <a16:creationId xmlns:a16="http://schemas.microsoft.com/office/drawing/2014/main" id="{4CA8CFA9-1A9A-51D5-D105-3762C8A40850}"/>
                </a:ext>
              </a:extLst>
            </p:cNvPr>
            <p:cNvSpPr/>
            <p:nvPr/>
          </p:nvSpPr>
          <p:spPr>
            <a:xfrm>
              <a:off x="1313476" y="4281219"/>
              <a:ext cx="18915" cy="168144"/>
            </a:xfrm>
            <a:custGeom>
              <a:avLst/>
              <a:gdLst/>
              <a:ahLst/>
              <a:cxnLst/>
              <a:rect l="l" t="t" r="r" b="b"/>
              <a:pathLst>
                <a:path w="560" h="4978" extrusionOk="0">
                  <a:moveTo>
                    <a:pt x="0" y="1"/>
                  </a:moveTo>
                  <a:lnTo>
                    <a:pt x="0" y="4978"/>
                  </a:lnTo>
                  <a:lnTo>
                    <a:pt x="560" y="4978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705;p51">
              <a:extLst>
                <a:ext uri="{FF2B5EF4-FFF2-40B4-BE49-F238E27FC236}">
                  <a16:creationId xmlns:a16="http://schemas.microsoft.com/office/drawing/2014/main" id="{E87C64C4-A763-D6EC-7142-8C000714DB4A}"/>
                </a:ext>
              </a:extLst>
            </p:cNvPr>
            <p:cNvSpPr/>
            <p:nvPr/>
          </p:nvSpPr>
          <p:spPr>
            <a:xfrm>
              <a:off x="1391872" y="4348401"/>
              <a:ext cx="18949" cy="100961"/>
            </a:xfrm>
            <a:custGeom>
              <a:avLst/>
              <a:gdLst/>
              <a:ahLst/>
              <a:cxnLst/>
              <a:rect l="l" t="t" r="r" b="b"/>
              <a:pathLst>
                <a:path w="561" h="2989" extrusionOk="0">
                  <a:moveTo>
                    <a:pt x="1" y="0"/>
                  </a:moveTo>
                  <a:lnTo>
                    <a:pt x="1" y="2989"/>
                  </a:lnTo>
                  <a:lnTo>
                    <a:pt x="560" y="2989"/>
                  </a:lnTo>
                  <a:lnTo>
                    <a:pt x="56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706;p51">
              <a:extLst>
                <a:ext uri="{FF2B5EF4-FFF2-40B4-BE49-F238E27FC236}">
                  <a16:creationId xmlns:a16="http://schemas.microsoft.com/office/drawing/2014/main" id="{55D24C46-43DB-D69C-9758-B27A7E20F05D}"/>
                </a:ext>
              </a:extLst>
            </p:cNvPr>
            <p:cNvSpPr/>
            <p:nvPr/>
          </p:nvSpPr>
          <p:spPr>
            <a:xfrm>
              <a:off x="1470301" y="4281219"/>
              <a:ext cx="18949" cy="168144"/>
            </a:xfrm>
            <a:custGeom>
              <a:avLst/>
              <a:gdLst/>
              <a:ahLst/>
              <a:cxnLst/>
              <a:rect l="l" t="t" r="r" b="b"/>
              <a:pathLst>
                <a:path w="561" h="4978" extrusionOk="0">
                  <a:moveTo>
                    <a:pt x="0" y="1"/>
                  </a:moveTo>
                  <a:lnTo>
                    <a:pt x="0" y="4978"/>
                  </a:lnTo>
                  <a:lnTo>
                    <a:pt x="560" y="4978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707;p51">
              <a:extLst>
                <a:ext uri="{FF2B5EF4-FFF2-40B4-BE49-F238E27FC236}">
                  <a16:creationId xmlns:a16="http://schemas.microsoft.com/office/drawing/2014/main" id="{1BDBA645-022E-CAF1-774B-CA2D945ABE6F}"/>
                </a:ext>
              </a:extLst>
            </p:cNvPr>
            <p:cNvSpPr/>
            <p:nvPr/>
          </p:nvSpPr>
          <p:spPr>
            <a:xfrm>
              <a:off x="1548731" y="4348401"/>
              <a:ext cx="18915" cy="100961"/>
            </a:xfrm>
            <a:custGeom>
              <a:avLst/>
              <a:gdLst/>
              <a:ahLst/>
              <a:cxnLst/>
              <a:rect l="l" t="t" r="r" b="b"/>
              <a:pathLst>
                <a:path w="560" h="2989" extrusionOk="0">
                  <a:moveTo>
                    <a:pt x="0" y="0"/>
                  </a:moveTo>
                  <a:lnTo>
                    <a:pt x="0" y="2989"/>
                  </a:lnTo>
                  <a:lnTo>
                    <a:pt x="560" y="2989"/>
                  </a:lnTo>
                  <a:lnTo>
                    <a:pt x="56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708;p51">
              <a:extLst>
                <a:ext uri="{FF2B5EF4-FFF2-40B4-BE49-F238E27FC236}">
                  <a16:creationId xmlns:a16="http://schemas.microsoft.com/office/drawing/2014/main" id="{F29D98CF-A8B7-1614-F813-787B97CF43E6}"/>
                </a:ext>
              </a:extLst>
            </p:cNvPr>
            <p:cNvSpPr/>
            <p:nvPr/>
          </p:nvSpPr>
          <p:spPr>
            <a:xfrm>
              <a:off x="1627127" y="4281219"/>
              <a:ext cx="18949" cy="168144"/>
            </a:xfrm>
            <a:custGeom>
              <a:avLst/>
              <a:gdLst/>
              <a:ahLst/>
              <a:cxnLst/>
              <a:rect l="l" t="t" r="r" b="b"/>
              <a:pathLst>
                <a:path w="561" h="4978" extrusionOk="0">
                  <a:moveTo>
                    <a:pt x="1" y="1"/>
                  </a:moveTo>
                  <a:lnTo>
                    <a:pt x="1" y="4978"/>
                  </a:lnTo>
                  <a:lnTo>
                    <a:pt x="560" y="4978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709;p51">
              <a:extLst>
                <a:ext uri="{FF2B5EF4-FFF2-40B4-BE49-F238E27FC236}">
                  <a16:creationId xmlns:a16="http://schemas.microsoft.com/office/drawing/2014/main" id="{60673637-7B08-4268-C81B-290C0552A252}"/>
                </a:ext>
              </a:extLst>
            </p:cNvPr>
            <p:cNvSpPr/>
            <p:nvPr/>
          </p:nvSpPr>
          <p:spPr>
            <a:xfrm>
              <a:off x="1705557" y="4348401"/>
              <a:ext cx="18949" cy="100961"/>
            </a:xfrm>
            <a:custGeom>
              <a:avLst/>
              <a:gdLst/>
              <a:ahLst/>
              <a:cxnLst/>
              <a:rect l="l" t="t" r="r" b="b"/>
              <a:pathLst>
                <a:path w="561" h="2989" extrusionOk="0">
                  <a:moveTo>
                    <a:pt x="1" y="0"/>
                  </a:moveTo>
                  <a:lnTo>
                    <a:pt x="1" y="2989"/>
                  </a:lnTo>
                  <a:lnTo>
                    <a:pt x="560" y="2989"/>
                  </a:lnTo>
                  <a:lnTo>
                    <a:pt x="56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710;p51">
              <a:extLst>
                <a:ext uri="{FF2B5EF4-FFF2-40B4-BE49-F238E27FC236}">
                  <a16:creationId xmlns:a16="http://schemas.microsoft.com/office/drawing/2014/main" id="{0D7ADF33-B542-C392-2C71-3282C0349D7E}"/>
                </a:ext>
              </a:extLst>
            </p:cNvPr>
            <p:cNvSpPr/>
            <p:nvPr/>
          </p:nvSpPr>
          <p:spPr>
            <a:xfrm>
              <a:off x="1783986" y="4281219"/>
              <a:ext cx="18915" cy="168144"/>
            </a:xfrm>
            <a:custGeom>
              <a:avLst/>
              <a:gdLst/>
              <a:ahLst/>
              <a:cxnLst/>
              <a:rect l="l" t="t" r="r" b="b"/>
              <a:pathLst>
                <a:path w="560" h="4978" extrusionOk="0">
                  <a:moveTo>
                    <a:pt x="0" y="1"/>
                  </a:moveTo>
                  <a:lnTo>
                    <a:pt x="0" y="4978"/>
                  </a:lnTo>
                  <a:lnTo>
                    <a:pt x="560" y="4978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711;p51">
              <a:extLst>
                <a:ext uri="{FF2B5EF4-FFF2-40B4-BE49-F238E27FC236}">
                  <a16:creationId xmlns:a16="http://schemas.microsoft.com/office/drawing/2014/main" id="{6C490DAB-0387-AF6E-B1D9-3D06258B8AE2}"/>
                </a:ext>
              </a:extLst>
            </p:cNvPr>
            <p:cNvSpPr/>
            <p:nvPr/>
          </p:nvSpPr>
          <p:spPr>
            <a:xfrm>
              <a:off x="1862416" y="4348401"/>
              <a:ext cx="18915" cy="100961"/>
            </a:xfrm>
            <a:custGeom>
              <a:avLst/>
              <a:gdLst/>
              <a:ahLst/>
              <a:cxnLst/>
              <a:rect l="l" t="t" r="r" b="b"/>
              <a:pathLst>
                <a:path w="560" h="2989" extrusionOk="0">
                  <a:moveTo>
                    <a:pt x="0" y="0"/>
                  </a:moveTo>
                  <a:lnTo>
                    <a:pt x="0" y="2989"/>
                  </a:lnTo>
                  <a:lnTo>
                    <a:pt x="560" y="2989"/>
                  </a:lnTo>
                  <a:lnTo>
                    <a:pt x="56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712;p51">
              <a:extLst>
                <a:ext uri="{FF2B5EF4-FFF2-40B4-BE49-F238E27FC236}">
                  <a16:creationId xmlns:a16="http://schemas.microsoft.com/office/drawing/2014/main" id="{EBFD2ABF-2E15-F619-F2DC-08789F0B7D04}"/>
                </a:ext>
              </a:extLst>
            </p:cNvPr>
            <p:cNvSpPr/>
            <p:nvPr/>
          </p:nvSpPr>
          <p:spPr>
            <a:xfrm>
              <a:off x="1940407" y="4281219"/>
              <a:ext cx="19355" cy="168144"/>
            </a:xfrm>
            <a:custGeom>
              <a:avLst/>
              <a:gdLst/>
              <a:ahLst/>
              <a:cxnLst/>
              <a:rect l="l" t="t" r="r" b="b"/>
              <a:pathLst>
                <a:path w="573" h="4978" extrusionOk="0">
                  <a:moveTo>
                    <a:pt x="1" y="1"/>
                  </a:moveTo>
                  <a:lnTo>
                    <a:pt x="1" y="4978"/>
                  </a:lnTo>
                  <a:lnTo>
                    <a:pt x="572" y="4978"/>
                  </a:lnTo>
                  <a:lnTo>
                    <a:pt x="572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713;p51">
              <a:extLst>
                <a:ext uri="{FF2B5EF4-FFF2-40B4-BE49-F238E27FC236}">
                  <a16:creationId xmlns:a16="http://schemas.microsoft.com/office/drawing/2014/main" id="{074CE478-973F-8E0D-4847-A0430B03615E}"/>
                </a:ext>
              </a:extLst>
            </p:cNvPr>
            <p:cNvSpPr/>
            <p:nvPr/>
          </p:nvSpPr>
          <p:spPr>
            <a:xfrm>
              <a:off x="2018836" y="4348401"/>
              <a:ext cx="19355" cy="100961"/>
            </a:xfrm>
            <a:custGeom>
              <a:avLst/>
              <a:gdLst/>
              <a:ahLst/>
              <a:cxnLst/>
              <a:rect l="l" t="t" r="r" b="b"/>
              <a:pathLst>
                <a:path w="573" h="2989" extrusionOk="0">
                  <a:moveTo>
                    <a:pt x="1" y="0"/>
                  </a:moveTo>
                  <a:lnTo>
                    <a:pt x="1" y="2989"/>
                  </a:lnTo>
                  <a:lnTo>
                    <a:pt x="572" y="2989"/>
                  </a:lnTo>
                  <a:lnTo>
                    <a:pt x="57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714;p51">
              <a:extLst>
                <a:ext uri="{FF2B5EF4-FFF2-40B4-BE49-F238E27FC236}">
                  <a16:creationId xmlns:a16="http://schemas.microsoft.com/office/drawing/2014/main" id="{40887008-7AD0-BD70-A7C4-DE8EED1F27E9}"/>
                </a:ext>
              </a:extLst>
            </p:cNvPr>
            <p:cNvSpPr/>
            <p:nvPr/>
          </p:nvSpPr>
          <p:spPr>
            <a:xfrm>
              <a:off x="2097266" y="4281219"/>
              <a:ext cx="19321" cy="168144"/>
            </a:xfrm>
            <a:custGeom>
              <a:avLst/>
              <a:gdLst/>
              <a:ahLst/>
              <a:cxnLst/>
              <a:rect l="l" t="t" r="r" b="b"/>
              <a:pathLst>
                <a:path w="572" h="4978" extrusionOk="0">
                  <a:moveTo>
                    <a:pt x="0" y="1"/>
                  </a:moveTo>
                  <a:lnTo>
                    <a:pt x="0" y="4978"/>
                  </a:lnTo>
                  <a:lnTo>
                    <a:pt x="572" y="4978"/>
                  </a:lnTo>
                  <a:lnTo>
                    <a:pt x="572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715;p51">
              <a:extLst>
                <a:ext uri="{FF2B5EF4-FFF2-40B4-BE49-F238E27FC236}">
                  <a16:creationId xmlns:a16="http://schemas.microsoft.com/office/drawing/2014/main" id="{C4ABE9A6-70D2-2B7F-7B40-BD8AECF0852F}"/>
                </a:ext>
              </a:extLst>
            </p:cNvPr>
            <p:cNvSpPr/>
            <p:nvPr/>
          </p:nvSpPr>
          <p:spPr>
            <a:xfrm>
              <a:off x="2175696" y="4348401"/>
              <a:ext cx="19321" cy="100961"/>
            </a:xfrm>
            <a:custGeom>
              <a:avLst/>
              <a:gdLst/>
              <a:ahLst/>
              <a:cxnLst/>
              <a:rect l="l" t="t" r="r" b="b"/>
              <a:pathLst>
                <a:path w="572" h="2989" extrusionOk="0">
                  <a:moveTo>
                    <a:pt x="0" y="0"/>
                  </a:moveTo>
                  <a:lnTo>
                    <a:pt x="0" y="2989"/>
                  </a:lnTo>
                  <a:lnTo>
                    <a:pt x="572" y="2989"/>
                  </a:lnTo>
                  <a:lnTo>
                    <a:pt x="57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716;p51">
              <a:extLst>
                <a:ext uri="{FF2B5EF4-FFF2-40B4-BE49-F238E27FC236}">
                  <a16:creationId xmlns:a16="http://schemas.microsoft.com/office/drawing/2014/main" id="{44892716-E82D-2E24-CFA1-7C6712768ACE}"/>
                </a:ext>
              </a:extLst>
            </p:cNvPr>
            <p:cNvSpPr/>
            <p:nvPr/>
          </p:nvSpPr>
          <p:spPr>
            <a:xfrm>
              <a:off x="2254092" y="4281219"/>
              <a:ext cx="19355" cy="168144"/>
            </a:xfrm>
            <a:custGeom>
              <a:avLst/>
              <a:gdLst/>
              <a:ahLst/>
              <a:cxnLst/>
              <a:rect l="l" t="t" r="r" b="b"/>
              <a:pathLst>
                <a:path w="573" h="4978" extrusionOk="0">
                  <a:moveTo>
                    <a:pt x="1" y="1"/>
                  </a:moveTo>
                  <a:lnTo>
                    <a:pt x="1" y="4978"/>
                  </a:lnTo>
                  <a:lnTo>
                    <a:pt x="572" y="4978"/>
                  </a:lnTo>
                  <a:lnTo>
                    <a:pt x="572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717;p51">
              <a:extLst>
                <a:ext uri="{FF2B5EF4-FFF2-40B4-BE49-F238E27FC236}">
                  <a16:creationId xmlns:a16="http://schemas.microsoft.com/office/drawing/2014/main" id="{B92DE250-D8E2-58B3-703D-58AFA751AA07}"/>
                </a:ext>
              </a:extLst>
            </p:cNvPr>
            <p:cNvSpPr/>
            <p:nvPr/>
          </p:nvSpPr>
          <p:spPr>
            <a:xfrm>
              <a:off x="2332521" y="4348401"/>
              <a:ext cx="18949" cy="100961"/>
            </a:xfrm>
            <a:custGeom>
              <a:avLst/>
              <a:gdLst/>
              <a:ahLst/>
              <a:cxnLst/>
              <a:rect l="l" t="t" r="r" b="b"/>
              <a:pathLst>
                <a:path w="561" h="2989" extrusionOk="0">
                  <a:moveTo>
                    <a:pt x="0" y="0"/>
                  </a:moveTo>
                  <a:lnTo>
                    <a:pt x="0" y="2989"/>
                  </a:lnTo>
                  <a:lnTo>
                    <a:pt x="560" y="2989"/>
                  </a:lnTo>
                  <a:lnTo>
                    <a:pt x="56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718;p51">
              <a:extLst>
                <a:ext uri="{FF2B5EF4-FFF2-40B4-BE49-F238E27FC236}">
                  <a16:creationId xmlns:a16="http://schemas.microsoft.com/office/drawing/2014/main" id="{3F27D99F-8F91-7531-5FE2-922893CC2629}"/>
                </a:ext>
              </a:extLst>
            </p:cNvPr>
            <p:cNvSpPr/>
            <p:nvPr/>
          </p:nvSpPr>
          <p:spPr>
            <a:xfrm>
              <a:off x="2410951" y="4281219"/>
              <a:ext cx="18915" cy="168144"/>
            </a:xfrm>
            <a:custGeom>
              <a:avLst/>
              <a:gdLst/>
              <a:ahLst/>
              <a:cxnLst/>
              <a:rect l="l" t="t" r="r" b="b"/>
              <a:pathLst>
                <a:path w="560" h="4978" extrusionOk="0">
                  <a:moveTo>
                    <a:pt x="0" y="1"/>
                  </a:moveTo>
                  <a:lnTo>
                    <a:pt x="0" y="4978"/>
                  </a:lnTo>
                  <a:lnTo>
                    <a:pt x="560" y="4978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719;p51">
              <a:extLst>
                <a:ext uri="{FF2B5EF4-FFF2-40B4-BE49-F238E27FC236}">
                  <a16:creationId xmlns:a16="http://schemas.microsoft.com/office/drawing/2014/main" id="{161017E6-B61E-B62A-6E7B-953A23333C70}"/>
                </a:ext>
              </a:extLst>
            </p:cNvPr>
            <p:cNvSpPr/>
            <p:nvPr/>
          </p:nvSpPr>
          <p:spPr>
            <a:xfrm>
              <a:off x="782606" y="3568534"/>
              <a:ext cx="1748256" cy="876763"/>
            </a:xfrm>
            <a:custGeom>
              <a:avLst/>
              <a:gdLst/>
              <a:ahLst/>
              <a:cxnLst/>
              <a:rect l="l" t="t" r="r" b="b"/>
              <a:pathLst>
                <a:path w="51758" h="25957" extrusionOk="0">
                  <a:moveTo>
                    <a:pt x="25873" y="7894"/>
                  </a:moveTo>
                  <a:cubicBezTo>
                    <a:pt x="31457" y="7894"/>
                    <a:pt x="36505" y="11228"/>
                    <a:pt x="38684" y="16372"/>
                  </a:cubicBezTo>
                  <a:lnTo>
                    <a:pt x="39244" y="17681"/>
                  </a:lnTo>
                  <a:lnTo>
                    <a:pt x="12514" y="17681"/>
                  </a:lnTo>
                  <a:lnTo>
                    <a:pt x="13074" y="16372"/>
                  </a:lnTo>
                  <a:cubicBezTo>
                    <a:pt x="15253" y="11228"/>
                    <a:pt x="20289" y="7894"/>
                    <a:pt x="25873" y="7894"/>
                  </a:cubicBezTo>
                  <a:close/>
                  <a:moveTo>
                    <a:pt x="25873" y="0"/>
                  </a:moveTo>
                  <a:cubicBezTo>
                    <a:pt x="15765" y="0"/>
                    <a:pt x="6978" y="6942"/>
                    <a:pt x="4632" y="16776"/>
                  </a:cubicBezTo>
                  <a:lnTo>
                    <a:pt x="4597" y="16955"/>
                  </a:lnTo>
                  <a:lnTo>
                    <a:pt x="4418" y="17681"/>
                  </a:lnTo>
                  <a:lnTo>
                    <a:pt x="1" y="17681"/>
                  </a:lnTo>
                  <a:lnTo>
                    <a:pt x="1" y="25956"/>
                  </a:lnTo>
                  <a:lnTo>
                    <a:pt x="51757" y="25956"/>
                  </a:lnTo>
                  <a:lnTo>
                    <a:pt x="51757" y="17681"/>
                  </a:lnTo>
                  <a:lnTo>
                    <a:pt x="47328" y="17681"/>
                  </a:lnTo>
                  <a:lnTo>
                    <a:pt x="47161" y="16955"/>
                  </a:lnTo>
                  <a:lnTo>
                    <a:pt x="47126" y="16776"/>
                  </a:lnTo>
                  <a:cubicBezTo>
                    <a:pt x="44780" y="6942"/>
                    <a:pt x="35993" y="0"/>
                    <a:pt x="25873" y="0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95250" dir="30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720;p51">
              <a:extLst>
                <a:ext uri="{FF2B5EF4-FFF2-40B4-BE49-F238E27FC236}">
                  <a16:creationId xmlns:a16="http://schemas.microsoft.com/office/drawing/2014/main" id="{D2EAD931-BAF6-1CB7-95FA-E552A4B06359}"/>
                </a:ext>
              </a:extLst>
            </p:cNvPr>
            <p:cNvSpPr/>
            <p:nvPr/>
          </p:nvSpPr>
          <p:spPr>
            <a:xfrm>
              <a:off x="863062" y="4261122"/>
              <a:ext cx="19321" cy="168144"/>
            </a:xfrm>
            <a:custGeom>
              <a:avLst/>
              <a:gdLst/>
              <a:ahLst/>
              <a:cxnLst/>
              <a:rect l="l" t="t" r="r" b="b"/>
              <a:pathLst>
                <a:path w="572" h="4978" extrusionOk="0">
                  <a:moveTo>
                    <a:pt x="0" y="1"/>
                  </a:moveTo>
                  <a:lnTo>
                    <a:pt x="0" y="4977"/>
                  </a:lnTo>
                  <a:lnTo>
                    <a:pt x="572" y="4977"/>
                  </a:lnTo>
                  <a:lnTo>
                    <a:pt x="5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721;p51">
              <a:extLst>
                <a:ext uri="{FF2B5EF4-FFF2-40B4-BE49-F238E27FC236}">
                  <a16:creationId xmlns:a16="http://schemas.microsoft.com/office/drawing/2014/main" id="{F7456BE4-9CED-DBD0-38B4-F5F8D9ED6875}"/>
                </a:ext>
              </a:extLst>
            </p:cNvPr>
            <p:cNvSpPr/>
            <p:nvPr/>
          </p:nvSpPr>
          <p:spPr>
            <a:xfrm>
              <a:off x="941458" y="4328270"/>
              <a:ext cx="19355" cy="100995"/>
            </a:xfrm>
            <a:custGeom>
              <a:avLst/>
              <a:gdLst/>
              <a:ahLst/>
              <a:cxnLst/>
              <a:rect l="l" t="t" r="r" b="b"/>
              <a:pathLst>
                <a:path w="573" h="2990" extrusionOk="0">
                  <a:moveTo>
                    <a:pt x="1" y="1"/>
                  </a:moveTo>
                  <a:lnTo>
                    <a:pt x="1" y="2989"/>
                  </a:lnTo>
                  <a:lnTo>
                    <a:pt x="572" y="2989"/>
                  </a:lnTo>
                  <a:lnTo>
                    <a:pt x="5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722;p51">
              <a:extLst>
                <a:ext uri="{FF2B5EF4-FFF2-40B4-BE49-F238E27FC236}">
                  <a16:creationId xmlns:a16="http://schemas.microsoft.com/office/drawing/2014/main" id="{0A048754-2F9A-874E-271D-24FAE1281916}"/>
                </a:ext>
              </a:extLst>
            </p:cNvPr>
            <p:cNvSpPr/>
            <p:nvPr/>
          </p:nvSpPr>
          <p:spPr>
            <a:xfrm>
              <a:off x="1019888" y="4261122"/>
              <a:ext cx="18949" cy="168144"/>
            </a:xfrm>
            <a:custGeom>
              <a:avLst/>
              <a:gdLst/>
              <a:ahLst/>
              <a:cxnLst/>
              <a:rect l="l" t="t" r="r" b="b"/>
              <a:pathLst>
                <a:path w="561" h="4978" extrusionOk="0">
                  <a:moveTo>
                    <a:pt x="0" y="1"/>
                  </a:moveTo>
                  <a:lnTo>
                    <a:pt x="0" y="4977"/>
                  </a:lnTo>
                  <a:lnTo>
                    <a:pt x="560" y="4977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723;p51">
              <a:extLst>
                <a:ext uri="{FF2B5EF4-FFF2-40B4-BE49-F238E27FC236}">
                  <a16:creationId xmlns:a16="http://schemas.microsoft.com/office/drawing/2014/main" id="{17A1F680-1288-865E-1445-565FB3A81062}"/>
                </a:ext>
              </a:extLst>
            </p:cNvPr>
            <p:cNvSpPr/>
            <p:nvPr/>
          </p:nvSpPr>
          <p:spPr>
            <a:xfrm>
              <a:off x="1098318" y="4328270"/>
              <a:ext cx="18915" cy="100995"/>
            </a:xfrm>
            <a:custGeom>
              <a:avLst/>
              <a:gdLst/>
              <a:ahLst/>
              <a:cxnLst/>
              <a:rect l="l" t="t" r="r" b="b"/>
              <a:pathLst>
                <a:path w="560" h="2990" extrusionOk="0">
                  <a:moveTo>
                    <a:pt x="0" y="1"/>
                  </a:moveTo>
                  <a:lnTo>
                    <a:pt x="0" y="2989"/>
                  </a:lnTo>
                  <a:lnTo>
                    <a:pt x="560" y="2989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724;p51">
              <a:extLst>
                <a:ext uri="{FF2B5EF4-FFF2-40B4-BE49-F238E27FC236}">
                  <a16:creationId xmlns:a16="http://schemas.microsoft.com/office/drawing/2014/main" id="{27AA725B-75AB-0EB0-DB6C-9F268CA792A1}"/>
                </a:ext>
              </a:extLst>
            </p:cNvPr>
            <p:cNvSpPr/>
            <p:nvPr/>
          </p:nvSpPr>
          <p:spPr>
            <a:xfrm>
              <a:off x="1176714" y="4261122"/>
              <a:ext cx="18949" cy="168144"/>
            </a:xfrm>
            <a:custGeom>
              <a:avLst/>
              <a:gdLst/>
              <a:ahLst/>
              <a:cxnLst/>
              <a:rect l="l" t="t" r="r" b="b"/>
              <a:pathLst>
                <a:path w="561" h="4978" extrusionOk="0">
                  <a:moveTo>
                    <a:pt x="1" y="1"/>
                  </a:moveTo>
                  <a:lnTo>
                    <a:pt x="1" y="4977"/>
                  </a:lnTo>
                  <a:lnTo>
                    <a:pt x="560" y="4977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725;p51">
              <a:extLst>
                <a:ext uri="{FF2B5EF4-FFF2-40B4-BE49-F238E27FC236}">
                  <a16:creationId xmlns:a16="http://schemas.microsoft.com/office/drawing/2014/main" id="{9BC3A166-D420-551F-5CC4-FBD894E520EF}"/>
                </a:ext>
              </a:extLst>
            </p:cNvPr>
            <p:cNvSpPr/>
            <p:nvPr/>
          </p:nvSpPr>
          <p:spPr>
            <a:xfrm>
              <a:off x="1255143" y="4328270"/>
              <a:ext cx="18949" cy="100995"/>
            </a:xfrm>
            <a:custGeom>
              <a:avLst/>
              <a:gdLst/>
              <a:ahLst/>
              <a:cxnLst/>
              <a:rect l="l" t="t" r="r" b="b"/>
              <a:pathLst>
                <a:path w="561" h="2990" extrusionOk="0">
                  <a:moveTo>
                    <a:pt x="1" y="1"/>
                  </a:moveTo>
                  <a:lnTo>
                    <a:pt x="1" y="2989"/>
                  </a:lnTo>
                  <a:lnTo>
                    <a:pt x="560" y="2989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726;p51">
              <a:extLst>
                <a:ext uri="{FF2B5EF4-FFF2-40B4-BE49-F238E27FC236}">
                  <a16:creationId xmlns:a16="http://schemas.microsoft.com/office/drawing/2014/main" id="{6A5286F3-1EB3-E3CB-2C04-2FB7B7B2B514}"/>
                </a:ext>
              </a:extLst>
            </p:cNvPr>
            <p:cNvSpPr/>
            <p:nvPr/>
          </p:nvSpPr>
          <p:spPr>
            <a:xfrm>
              <a:off x="1333573" y="4261122"/>
              <a:ext cx="18915" cy="168144"/>
            </a:xfrm>
            <a:custGeom>
              <a:avLst/>
              <a:gdLst/>
              <a:ahLst/>
              <a:cxnLst/>
              <a:rect l="l" t="t" r="r" b="b"/>
              <a:pathLst>
                <a:path w="560" h="4978" extrusionOk="0">
                  <a:moveTo>
                    <a:pt x="0" y="1"/>
                  </a:moveTo>
                  <a:lnTo>
                    <a:pt x="0" y="4977"/>
                  </a:lnTo>
                  <a:lnTo>
                    <a:pt x="560" y="4977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727;p51">
              <a:extLst>
                <a:ext uri="{FF2B5EF4-FFF2-40B4-BE49-F238E27FC236}">
                  <a16:creationId xmlns:a16="http://schemas.microsoft.com/office/drawing/2014/main" id="{7F331A04-2D35-E814-CCAA-854E5B4E8F5E}"/>
                </a:ext>
              </a:extLst>
            </p:cNvPr>
            <p:cNvSpPr/>
            <p:nvPr/>
          </p:nvSpPr>
          <p:spPr>
            <a:xfrm>
              <a:off x="1412003" y="4328270"/>
              <a:ext cx="18915" cy="100995"/>
            </a:xfrm>
            <a:custGeom>
              <a:avLst/>
              <a:gdLst/>
              <a:ahLst/>
              <a:cxnLst/>
              <a:rect l="l" t="t" r="r" b="b"/>
              <a:pathLst>
                <a:path w="560" h="2990" extrusionOk="0">
                  <a:moveTo>
                    <a:pt x="0" y="1"/>
                  </a:moveTo>
                  <a:lnTo>
                    <a:pt x="0" y="2989"/>
                  </a:lnTo>
                  <a:lnTo>
                    <a:pt x="560" y="2989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728;p51">
              <a:extLst>
                <a:ext uri="{FF2B5EF4-FFF2-40B4-BE49-F238E27FC236}">
                  <a16:creationId xmlns:a16="http://schemas.microsoft.com/office/drawing/2014/main" id="{E9F62858-1D10-A457-AB73-55E264D31EE5}"/>
                </a:ext>
              </a:extLst>
            </p:cNvPr>
            <p:cNvSpPr/>
            <p:nvPr/>
          </p:nvSpPr>
          <p:spPr>
            <a:xfrm>
              <a:off x="1490399" y="4261122"/>
              <a:ext cx="18949" cy="168144"/>
            </a:xfrm>
            <a:custGeom>
              <a:avLst/>
              <a:gdLst/>
              <a:ahLst/>
              <a:cxnLst/>
              <a:rect l="l" t="t" r="r" b="b"/>
              <a:pathLst>
                <a:path w="561" h="4978" extrusionOk="0">
                  <a:moveTo>
                    <a:pt x="1" y="1"/>
                  </a:moveTo>
                  <a:lnTo>
                    <a:pt x="1" y="4977"/>
                  </a:lnTo>
                  <a:lnTo>
                    <a:pt x="560" y="4977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729;p51">
              <a:extLst>
                <a:ext uri="{FF2B5EF4-FFF2-40B4-BE49-F238E27FC236}">
                  <a16:creationId xmlns:a16="http://schemas.microsoft.com/office/drawing/2014/main" id="{37E2E102-572F-DEBF-E264-D40B176B3F3F}"/>
                </a:ext>
              </a:extLst>
            </p:cNvPr>
            <p:cNvSpPr/>
            <p:nvPr/>
          </p:nvSpPr>
          <p:spPr>
            <a:xfrm>
              <a:off x="1568828" y="4328270"/>
              <a:ext cx="18949" cy="100995"/>
            </a:xfrm>
            <a:custGeom>
              <a:avLst/>
              <a:gdLst/>
              <a:ahLst/>
              <a:cxnLst/>
              <a:rect l="l" t="t" r="r" b="b"/>
              <a:pathLst>
                <a:path w="561" h="2990" extrusionOk="0">
                  <a:moveTo>
                    <a:pt x="0" y="1"/>
                  </a:moveTo>
                  <a:lnTo>
                    <a:pt x="0" y="2989"/>
                  </a:lnTo>
                  <a:lnTo>
                    <a:pt x="560" y="2989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730;p51">
              <a:extLst>
                <a:ext uri="{FF2B5EF4-FFF2-40B4-BE49-F238E27FC236}">
                  <a16:creationId xmlns:a16="http://schemas.microsoft.com/office/drawing/2014/main" id="{C863A08A-7A11-FA2A-BEEF-A3A0B1AC839E}"/>
                </a:ext>
              </a:extLst>
            </p:cNvPr>
            <p:cNvSpPr/>
            <p:nvPr/>
          </p:nvSpPr>
          <p:spPr>
            <a:xfrm>
              <a:off x="1647258" y="4261122"/>
              <a:ext cx="18915" cy="168144"/>
            </a:xfrm>
            <a:custGeom>
              <a:avLst/>
              <a:gdLst/>
              <a:ahLst/>
              <a:cxnLst/>
              <a:rect l="l" t="t" r="r" b="b"/>
              <a:pathLst>
                <a:path w="560" h="4978" extrusionOk="0">
                  <a:moveTo>
                    <a:pt x="0" y="1"/>
                  </a:moveTo>
                  <a:lnTo>
                    <a:pt x="0" y="4977"/>
                  </a:lnTo>
                  <a:lnTo>
                    <a:pt x="560" y="4977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731;p51">
              <a:extLst>
                <a:ext uri="{FF2B5EF4-FFF2-40B4-BE49-F238E27FC236}">
                  <a16:creationId xmlns:a16="http://schemas.microsoft.com/office/drawing/2014/main" id="{42EEA7C9-8AA4-F12C-2833-E54A29B55E9C}"/>
                </a:ext>
              </a:extLst>
            </p:cNvPr>
            <p:cNvSpPr/>
            <p:nvPr/>
          </p:nvSpPr>
          <p:spPr>
            <a:xfrm>
              <a:off x="1725654" y="4328270"/>
              <a:ext cx="18949" cy="100995"/>
            </a:xfrm>
            <a:custGeom>
              <a:avLst/>
              <a:gdLst/>
              <a:ahLst/>
              <a:cxnLst/>
              <a:rect l="l" t="t" r="r" b="b"/>
              <a:pathLst>
                <a:path w="561" h="2990" extrusionOk="0">
                  <a:moveTo>
                    <a:pt x="1" y="1"/>
                  </a:moveTo>
                  <a:lnTo>
                    <a:pt x="1" y="2989"/>
                  </a:lnTo>
                  <a:lnTo>
                    <a:pt x="561" y="2989"/>
                  </a:lnTo>
                  <a:lnTo>
                    <a:pt x="56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732;p51">
              <a:extLst>
                <a:ext uri="{FF2B5EF4-FFF2-40B4-BE49-F238E27FC236}">
                  <a16:creationId xmlns:a16="http://schemas.microsoft.com/office/drawing/2014/main" id="{84C0EFBA-56F8-C6BC-7606-C937941954D4}"/>
                </a:ext>
              </a:extLst>
            </p:cNvPr>
            <p:cNvSpPr/>
            <p:nvPr/>
          </p:nvSpPr>
          <p:spPr>
            <a:xfrm>
              <a:off x="1804084" y="4261122"/>
              <a:ext cx="18949" cy="168144"/>
            </a:xfrm>
            <a:custGeom>
              <a:avLst/>
              <a:gdLst/>
              <a:ahLst/>
              <a:cxnLst/>
              <a:rect l="l" t="t" r="r" b="b"/>
              <a:pathLst>
                <a:path w="561" h="4978" extrusionOk="0">
                  <a:moveTo>
                    <a:pt x="1" y="1"/>
                  </a:moveTo>
                  <a:lnTo>
                    <a:pt x="1" y="4977"/>
                  </a:lnTo>
                  <a:lnTo>
                    <a:pt x="560" y="4977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733;p51">
              <a:extLst>
                <a:ext uri="{FF2B5EF4-FFF2-40B4-BE49-F238E27FC236}">
                  <a16:creationId xmlns:a16="http://schemas.microsoft.com/office/drawing/2014/main" id="{F0F018B6-8D70-7662-D42B-4F8E40BDA59F}"/>
                </a:ext>
              </a:extLst>
            </p:cNvPr>
            <p:cNvSpPr/>
            <p:nvPr/>
          </p:nvSpPr>
          <p:spPr>
            <a:xfrm>
              <a:off x="1882513" y="4328270"/>
              <a:ext cx="18915" cy="100995"/>
            </a:xfrm>
            <a:custGeom>
              <a:avLst/>
              <a:gdLst/>
              <a:ahLst/>
              <a:cxnLst/>
              <a:rect l="l" t="t" r="r" b="b"/>
              <a:pathLst>
                <a:path w="560" h="2990" extrusionOk="0">
                  <a:moveTo>
                    <a:pt x="0" y="1"/>
                  </a:moveTo>
                  <a:lnTo>
                    <a:pt x="0" y="2989"/>
                  </a:lnTo>
                  <a:lnTo>
                    <a:pt x="560" y="2989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734;p51">
              <a:extLst>
                <a:ext uri="{FF2B5EF4-FFF2-40B4-BE49-F238E27FC236}">
                  <a16:creationId xmlns:a16="http://schemas.microsoft.com/office/drawing/2014/main" id="{A5FFB26E-519D-A8CD-5A33-E8998D163F78}"/>
                </a:ext>
              </a:extLst>
            </p:cNvPr>
            <p:cNvSpPr/>
            <p:nvPr/>
          </p:nvSpPr>
          <p:spPr>
            <a:xfrm>
              <a:off x="1960538" y="4261122"/>
              <a:ext cx="19321" cy="168144"/>
            </a:xfrm>
            <a:custGeom>
              <a:avLst/>
              <a:gdLst/>
              <a:ahLst/>
              <a:cxnLst/>
              <a:rect l="l" t="t" r="r" b="b"/>
              <a:pathLst>
                <a:path w="572" h="4978" extrusionOk="0">
                  <a:moveTo>
                    <a:pt x="0" y="1"/>
                  </a:moveTo>
                  <a:lnTo>
                    <a:pt x="0" y="4977"/>
                  </a:lnTo>
                  <a:lnTo>
                    <a:pt x="572" y="4977"/>
                  </a:lnTo>
                  <a:lnTo>
                    <a:pt x="5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735;p51">
              <a:extLst>
                <a:ext uri="{FF2B5EF4-FFF2-40B4-BE49-F238E27FC236}">
                  <a16:creationId xmlns:a16="http://schemas.microsoft.com/office/drawing/2014/main" id="{4E4FEBB0-1D53-9816-71E7-B565CB1FF105}"/>
                </a:ext>
              </a:extLst>
            </p:cNvPr>
            <p:cNvSpPr/>
            <p:nvPr/>
          </p:nvSpPr>
          <p:spPr>
            <a:xfrm>
              <a:off x="2038934" y="4328270"/>
              <a:ext cx="19355" cy="100995"/>
            </a:xfrm>
            <a:custGeom>
              <a:avLst/>
              <a:gdLst/>
              <a:ahLst/>
              <a:cxnLst/>
              <a:rect l="l" t="t" r="r" b="b"/>
              <a:pathLst>
                <a:path w="573" h="2990" extrusionOk="0">
                  <a:moveTo>
                    <a:pt x="1" y="1"/>
                  </a:moveTo>
                  <a:lnTo>
                    <a:pt x="1" y="2989"/>
                  </a:lnTo>
                  <a:lnTo>
                    <a:pt x="572" y="2989"/>
                  </a:lnTo>
                  <a:lnTo>
                    <a:pt x="5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736;p51">
              <a:extLst>
                <a:ext uri="{FF2B5EF4-FFF2-40B4-BE49-F238E27FC236}">
                  <a16:creationId xmlns:a16="http://schemas.microsoft.com/office/drawing/2014/main" id="{2F29D09B-2045-D624-CF00-4AA5D655D90C}"/>
                </a:ext>
              </a:extLst>
            </p:cNvPr>
            <p:cNvSpPr/>
            <p:nvPr/>
          </p:nvSpPr>
          <p:spPr>
            <a:xfrm>
              <a:off x="2117363" y="4261122"/>
              <a:ext cx="19355" cy="168144"/>
            </a:xfrm>
            <a:custGeom>
              <a:avLst/>
              <a:gdLst/>
              <a:ahLst/>
              <a:cxnLst/>
              <a:rect l="l" t="t" r="r" b="b"/>
              <a:pathLst>
                <a:path w="573" h="4978" extrusionOk="0">
                  <a:moveTo>
                    <a:pt x="1" y="1"/>
                  </a:moveTo>
                  <a:lnTo>
                    <a:pt x="1" y="4977"/>
                  </a:lnTo>
                  <a:lnTo>
                    <a:pt x="572" y="4977"/>
                  </a:lnTo>
                  <a:lnTo>
                    <a:pt x="5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737;p51">
              <a:extLst>
                <a:ext uri="{FF2B5EF4-FFF2-40B4-BE49-F238E27FC236}">
                  <a16:creationId xmlns:a16="http://schemas.microsoft.com/office/drawing/2014/main" id="{99F620CE-7C19-E005-6AFB-C27DFEB4B669}"/>
                </a:ext>
              </a:extLst>
            </p:cNvPr>
            <p:cNvSpPr/>
            <p:nvPr/>
          </p:nvSpPr>
          <p:spPr>
            <a:xfrm>
              <a:off x="2195793" y="4328270"/>
              <a:ext cx="19321" cy="100995"/>
            </a:xfrm>
            <a:custGeom>
              <a:avLst/>
              <a:gdLst/>
              <a:ahLst/>
              <a:cxnLst/>
              <a:rect l="l" t="t" r="r" b="b"/>
              <a:pathLst>
                <a:path w="572" h="2990" extrusionOk="0">
                  <a:moveTo>
                    <a:pt x="0" y="1"/>
                  </a:moveTo>
                  <a:lnTo>
                    <a:pt x="0" y="2989"/>
                  </a:lnTo>
                  <a:lnTo>
                    <a:pt x="572" y="2989"/>
                  </a:lnTo>
                  <a:lnTo>
                    <a:pt x="5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738;p51">
              <a:extLst>
                <a:ext uri="{FF2B5EF4-FFF2-40B4-BE49-F238E27FC236}">
                  <a16:creationId xmlns:a16="http://schemas.microsoft.com/office/drawing/2014/main" id="{A207ECF5-29FF-FE04-0398-4D55DBC9797F}"/>
                </a:ext>
              </a:extLst>
            </p:cNvPr>
            <p:cNvSpPr/>
            <p:nvPr/>
          </p:nvSpPr>
          <p:spPr>
            <a:xfrm>
              <a:off x="2274223" y="4261122"/>
              <a:ext cx="19321" cy="168144"/>
            </a:xfrm>
            <a:custGeom>
              <a:avLst/>
              <a:gdLst/>
              <a:ahLst/>
              <a:cxnLst/>
              <a:rect l="l" t="t" r="r" b="b"/>
              <a:pathLst>
                <a:path w="572" h="4978" extrusionOk="0">
                  <a:moveTo>
                    <a:pt x="0" y="1"/>
                  </a:moveTo>
                  <a:lnTo>
                    <a:pt x="0" y="4977"/>
                  </a:lnTo>
                  <a:lnTo>
                    <a:pt x="572" y="4977"/>
                  </a:lnTo>
                  <a:lnTo>
                    <a:pt x="5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739;p51">
              <a:extLst>
                <a:ext uri="{FF2B5EF4-FFF2-40B4-BE49-F238E27FC236}">
                  <a16:creationId xmlns:a16="http://schemas.microsoft.com/office/drawing/2014/main" id="{C0361400-9EDD-7E09-089F-AB67F18FAE3C}"/>
                </a:ext>
              </a:extLst>
            </p:cNvPr>
            <p:cNvSpPr/>
            <p:nvPr/>
          </p:nvSpPr>
          <p:spPr>
            <a:xfrm>
              <a:off x="2352619" y="4328270"/>
              <a:ext cx="18949" cy="100995"/>
            </a:xfrm>
            <a:custGeom>
              <a:avLst/>
              <a:gdLst/>
              <a:ahLst/>
              <a:cxnLst/>
              <a:rect l="l" t="t" r="r" b="b"/>
              <a:pathLst>
                <a:path w="561" h="2990" extrusionOk="0">
                  <a:moveTo>
                    <a:pt x="1" y="1"/>
                  </a:moveTo>
                  <a:lnTo>
                    <a:pt x="1" y="2989"/>
                  </a:lnTo>
                  <a:lnTo>
                    <a:pt x="560" y="2989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740;p51">
              <a:extLst>
                <a:ext uri="{FF2B5EF4-FFF2-40B4-BE49-F238E27FC236}">
                  <a16:creationId xmlns:a16="http://schemas.microsoft.com/office/drawing/2014/main" id="{F448A4DE-AD55-8FAB-D6D0-5ADDDEDC4CF0}"/>
                </a:ext>
              </a:extLst>
            </p:cNvPr>
            <p:cNvSpPr/>
            <p:nvPr/>
          </p:nvSpPr>
          <p:spPr>
            <a:xfrm>
              <a:off x="2431048" y="4261122"/>
              <a:ext cx="18949" cy="168144"/>
            </a:xfrm>
            <a:custGeom>
              <a:avLst/>
              <a:gdLst/>
              <a:ahLst/>
              <a:cxnLst/>
              <a:rect l="l" t="t" r="r" b="b"/>
              <a:pathLst>
                <a:path w="561" h="4978" extrusionOk="0">
                  <a:moveTo>
                    <a:pt x="0" y="1"/>
                  </a:moveTo>
                  <a:lnTo>
                    <a:pt x="0" y="4977"/>
                  </a:lnTo>
                  <a:lnTo>
                    <a:pt x="560" y="4977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9" name="Google Shape;376;p46">
            <a:extLst>
              <a:ext uri="{FF2B5EF4-FFF2-40B4-BE49-F238E27FC236}">
                <a16:creationId xmlns:a16="http://schemas.microsoft.com/office/drawing/2014/main" id="{5C63CA7B-3197-0484-EE91-138527409638}"/>
              </a:ext>
            </a:extLst>
          </p:cNvPr>
          <p:cNvGrpSpPr/>
          <p:nvPr/>
        </p:nvGrpSpPr>
        <p:grpSpPr>
          <a:xfrm rot="16200000">
            <a:off x="595706" y="-1143637"/>
            <a:ext cx="372440" cy="2968752"/>
            <a:chOff x="4022350" y="2610525"/>
            <a:chExt cx="281900" cy="2247050"/>
          </a:xfrm>
        </p:grpSpPr>
        <p:sp>
          <p:nvSpPr>
            <p:cNvPr id="50" name="Google Shape;377;p46">
              <a:extLst>
                <a:ext uri="{FF2B5EF4-FFF2-40B4-BE49-F238E27FC236}">
                  <a16:creationId xmlns:a16="http://schemas.microsoft.com/office/drawing/2014/main" id="{C65BD091-DF30-FC2B-02A0-DEF420A4FE8A}"/>
                </a:ext>
              </a:extLst>
            </p:cNvPr>
            <p:cNvSpPr/>
            <p:nvPr/>
          </p:nvSpPr>
          <p:spPr>
            <a:xfrm>
              <a:off x="4022350" y="2610525"/>
              <a:ext cx="260775" cy="2247050"/>
            </a:xfrm>
            <a:custGeom>
              <a:avLst/>
              <a:gdLst/>
              <a:ahLst/>
              <a:cxnLst/>
              <a:rect l="l" t="t" r="r" b="b"/>
              <a:pathLst>
                <a:path w="10431" h="89882" extrusionOk="0">
                  <a:moveTo>
                    <a:pt x="2409" y="2673"/>
                  </a:moveTo>
                  <a:cubicBezTo>
                    <a:pt x="2562" y="2673"/>
                    <a:pt x="2719" y="2731"/>
                    <a:pt x="2846" y="2858"/>
                  </a:cubicBezTo>
                  <a:cubicBezTo>
                    <a:pt x="3239" y="3251"/>
                    <a:pt x="2965" y="3930"/>
                    <a:pt x="2406" y="3930"/>
                  </a:cubicBezTo>
                  <a:cubicBezTo>
                    <a:pt x="2060" y="3930"/>
                    <a:pt x="1787" y="3644"/>
                    <a:pt x="1787" y="3299"/>
                  </a:cubicBezTo>
                  <a:cubicBezTo>
                    <a:pt x="1787" y="2921"/>
                    <a:pt x="2091" y="2673"/>
                    <a:pt x="2409" y="2673"/>
                  </a:cubicBezTo>
                  <a:close/>
                  <a:moveTo>
                    <a:pt x="906" y="1"/>
                  </a:moveTo>
                  <a:cubicBezTo>
                    <a:pt x="489" y="1"/>
                    <a:pt x="155" y="334"/>
                    <a:pt x="155" y="751"/>
                  </a:cubicBezTo>
                  <a:lnTo>
                    <a:pt x="1" y="89071"/>
                  </a:lnTo>
                  <a:cubicBezTo>
                    <a:pt x="1" y="89488"/>
                    <a:pt x="334" y="89821"/>
                    <a:pt x="751" y="89833"/>
                  </a:cubicBezTo>
                  <a:lnTo>
                    <a:pt x="9526" y="89881"/>
                  </a:lnTo>
                  <a:cubicBezTo>
                    <a:pt x="9533" y="89881"/>
                    <a:pt x="9540" y="89881"/>
                    <a:pt x="9547" y="89881"/>
                  </a:cubicBezTo>
                  <a:cubicBezTo>
                    <a:pt x="9954" y="89881"/>
                    <a:pt x="10288" y="89552"/>
                    <a:pt x="10288" y="89143"/>
                  </a:cubicBezTo>
                  <a:lnTo>
                    <a:pt x="10431" y="822"/>
                  </a:lnTo>
                  <a:cubicBezTo>
                    <a:pt x="10431" y="679"/>
                    <a:pt x="10395" y="537"/>
                    <a:pt x="10312" y="406"/>
                  </a:cubicBezTo>
                  <a:cubicBezTo>
                    <a:pt x="10204" y="239"/>
                    <a:pt x="10026" y="120"/>
                    <a:pt x="9835" y="72"/>
                  </a:cubicBezTo>
                  <a:cubicBezTo>
                    <a:pt x="9788" y="60"/>
                    <a:pt x="9740" y="60"/>
                    <a:pt x="9680" y="60"/>
                  </a:cubicBezTo>
                  <a:lnTo>
                    <a:pt x="9657" y="60"/>
                  </a:lnTo>
                  <a:lnTo>
                    <a:pt x="5930" y="25"/>
                  </a:lnTo>
                  <a:lnTo>
                    <a:pt x="5930" y="37"/>
                  </a:lnTo>
                  <a:lnTo>
                    <a:pt x="906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378;p46">
              <a:extLst>
                <a:ext uri="{FF2B5EF4-FFF2-40B4-BE49-F238E27FC236}">
                  <a16:creationId xmlns:a16="http://schemas.microsoft.com/office/drawing/2014/main" id="{B0EB4FCF-87A1-0087-77F2-EE3F04BD7C77}"/>
                </a:ext>
              </a:extLst>
            </p:cNvPr>
            <p:cNvSpPr/>
            <p:nvPr/>
          </p:nvSpPr>
          <p:spPr>
            <a:xfrm>
              <a:off x="4054200" y="2615900"/>
              <a:ext cx="250050" cy="2236300"/>
            </a:xfrm>
            <a:custGeom>
              <a:avLst/>
              <a:gdLst/>
              <a:ahLst/>
              <a:cxnLst/>
              <a:rect l="l" t="t" r="r" b="b"/>
              <a:pathLst>
                <a:path w="10002" h="89452" extrusionOk="0">
                  <a:moveTo>
                    <a:pt x="2183" y="2243"/>
                  </a:moveTo>
                  <a:cubicBezTo>
                    <a:pt x="2617" y="2243"/>
                    <a:pt x="3037" y="2576"/>
                    <a:pt x="3037" y="3084"/>
                  </a:cubicBezTo>
                  <a:cubicBezTo>
                    <a:pt x="3037" y="3548"/>
                    <a:pt x="2656" y="3929"/>
                    <a:pt x="2191" y="3929"/>
                  </a:cubicBezTo>
                  <a:cubicBezTo>
                    <a:pt x="1441" y="3929"/>
                    <a:pt x="1060" y="3024"/>
                    <a:pt x="1596" y="2489"/>
                  </a:cubicBezTo>
                  <a:cubicBezTo>
                    <a:pt x="1765" y="2319"/>
                    <a:pt x="1976" y="2243"/>
                    <a:pt x="2183" y="2243"/>
                  </a:cubicBezTo>
                  <a:close/>
                  <a:moveTo>
                    <a:pt x="691" y="0"/>
                  </a:moveTo>
                  <a:cubicBezTo>
                    <a:pt x="394" y="0"/>
                    <a:pt x="144" y="238"/>
                    <a:pt x="144" y="536"/>
                  </a:cubicBezTo>
                  <a:lnTo>
                    <a:pt x="1" y="88856"/>
                  </a:lnTo>
                  <a:cubicBezTo>
                    <a:pt x="1" y="89154"/>
                    <a:pt x="239" y="89392"/>
                    <a:pt x="536" y="89404"/>
                  </a:cubicBezTo>
                  <a:lnTo>
                    <a:pt x="9311" y="89452"/>
                  </a:lnTo>
                  <a:cubicBezTo>
                    <a:pt x="9609" y="89452"/>
                    <a:pt x="9847" y="89213"/>
                    <a:pt x="9859" y="88916"/>
                  </a:cubicBezTo>
                  <a:lnTo>
                    <a:pt x="10002" y="595"/>
                  </a:lnTo>
                  <a:cubicBezTo>
                    <a:pt x="10002" y="298"/>
                    <a:pt x="9764" y="60"/>
                    <a:pt x="9466" y="60"/>
                  </a:cubicBezTo>
                  <a:lnTo>
                    <a:pt x="69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dist="95250" dir="30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379;p46">
              <a:extLst>
                <a:ext uri="{FF2B5EF4-FFF2-40B4-BE49-F238E27FC236}">
                  <a16:creationId xmlns:a16="http://schemas.microsoft.com/office/drawing/2014/main" id="{242D04BC-EE17-11B2-92E4-C1063E7029E1}"/>
                </a:ext>
              </a:extLst>
            </p:cNvPr>
            <p:cNvSpPr/>
            <p:nvPr/>
          </p:nvSpPr>
          <p:spPr>
            <a:xfrm>
              <a:off x="4200950" y="2616475"/>
              <a:ext cx="103300" cy="2235725"/>
            </a:xfrm>
            <a:custGeom>
              <a:avLst/>
              <a:gdLst/>
              <a:ahLst/>
              <a:cxnLst/>
              <a:rect l="l" t="t" r="r" b="b"/>
              <a:pathLst>
                <a:path w="4132" h="89429" extrusionOk="0">
                  <a:moveTo>
                    <a:pt x="60" y="1"/>
                  </a:moveTo>
                  <a:lnTo>
                    <a:pt x="0" y="89405"/>
                  </a:lnTo>
                  <a:lnTo>
                    <a:pt x="3441" y="89429"/>
                  </a:lnTo>
                  <a:cubicBezTo>
                    <a:pt x="3739" y="89429"/>
                    <a:pt x="3989" y="89190"/>
                    <a:pt x="3989" y="88893"/>
                  </a:cubicBezTo>
                  <a:lnTo>
                    <a:pt x="4132" y="572"/>
                  </a:lnTo>
                  <a:cubicBezTo>
                    <a:pt x="4132" y="287"/>
                    <a:pt x="3894" y="37"/>
                    <a:pt x="3608" y="37"/>
                  </a:cubicBezTo>
                  <a:lnTo>
                    <a:pt x="60" y="1"/>
                  </a:lnTo>
                  <a:close/>
                </a:path>
              </a:pathLst>
            </a:custGeom>
            <a:solidFill>
              <a:srgbClr val="FFDB48"/>
            </a:solidFill>
            <a:ln w="65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53" name="Google Shape;380;p46">
              <a:extLst>
                <a:ext uri="{FF2B5EF4-FFF2-40B4-BE49-F238E27FC236}">
                  <a16:creationId xmlns:a16="http://schemas.microsoft.com/office/drawing/2014/main" id="{DBB3010A-DF77-5FF2-FB28-B6D409330CB9}"/>
                </a:ext>
              </a:extLst>
            </p:cNvPr>
            <p:cNvSpPr/>
            <p:nvPr/>
          </p:nvSpPr>
          <p:spPr>
            <a:xfrm>
              <a:off x="4244075" y="4802425"/>
              <a:ext cx="56025" cy="16175"/>
            </a:xfrm>
            <a:custGeom>
              <a:avLst/>
              <a:gdLst/>
              <a:ahLst/>
              <a:cxnLst/>
              <a:rect l="l" t="t" r="r" b="b"/>
              <a:pathLst>
                <a:path w="2241" h="647" extrusionOk="0">
                  <a:moveTo>
                    <a:pt x="410" y="1"/>
                  </a:moveTo>
                  <a:cubicBezTo>
                    <a:pt x="1" y="1"/>
                    <a:pt x="1" y="646"/>
                    <a:pt x="410" y="646"/>
                  </a:cubicBezTo>
                  <a:cubicBezTo>
                    <a:pt x="421" y="646"/>
                    <a:pt x="431" y="646"/>
                    <a:pt x="442" y="645"/>
                  </a:cubicBezTo>
                  <a:lnTo>
                    <a:pt x="2240" y="645"/>
                  </a:lnTo>
                  <a:lnTo>
                    <a:pt x="2240" y="14"/>
                  </a:lnTo>
                  <a:lnTo>
                    <a:pt x="442" y="2"/>
                  </a:lnTo>
                  <a:cubicBezTo>
                    <a:pt x="431" y="1"/>
                    <a:pt x="421" y="1"/>
                    <a:pt x="41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381;p46">
              <a:extLst>
                <a:ext uri="{FF2B5EF4-FFF2-40B4-BE49-F238E27FC236}">
                  <a16:creationId xmlns:a16="http://schemas.microsoft.com/office/drawing/2014/main" id="{BF5D6FD1-5FAE-4645-E56F-87FCD85258CC}"/>
                </a:ext>
              </a:extLst>
            </p:cNvPr>
            <p:cNvSpPr/>
            <p:nvPr/>
          </p:nvSpPr>
          <p:spPr>
            <a:xfrm>
              <a:off x="4244700" y="4733425"/>
              <a:ext cx="55400" cy="16075"/>
            </a:xfrm>
            <a:custGeom>
              <a:avLst/>
              <a:gdLst/>
              <a:ahLst/>
              <a:cxnLst/>
              <a:rect l="l" t="t" r="r" b="b"/>
              <a:pathLst>
                <a:path w="2216" h="643" extrusionOk="0">
                  <a:moveTo>
                    <a:pt x="429" y="0"/>
                  </a:moveTo>
                  <a:cubicBezTo>
                    <a:pt x="1" y="0"/>
                    <a:pt x="1" y="643"/>
                    <a:pt x="429" y="643"/>
                  </a:cubicBezTo>
                  <a:lnTo>
                    <a:pt x="2215" y="643"/>
                  </a:lnTo>
                  <a:lnTo>
                    <a:pt x="221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382;p46">
              <a:extLst>
                <a:ext uri="{FF2B5EF4-FFF2-40B4-BE49-F238E27FC236}">
                  <a16:creationId xmlns:a16="http://schemas.microsoft.com/office/drawing/2014/main" id="{1DBAE035-3D62-94D5-C70E-6E1F9746E3A9}"/>
                </a:ext>
              </a:extLst>
            </p:cNvPr>
            <p:cNvSpPr/>
            <p:nvPr/>
          </p:nvSpPr>
          <p:spPr>
            <a:xfrm>
              <a:off x="4244675" y="4664625"/>
              <a:ext cx="56025" cy="16150"/>
            </a:xfrm>
            <a:custGeom>
              <a:avLst/>
              <a:gdLst/>
              <a:ahLst/>
              <a:cxnLst/>
              <a:rect l="l" t="t" r="r" b="b"/>
              <a:pathLst>
                <a:path w="2241" h="646" extrusionOk="0">
                  <a:moveTo>
                    <a:pt x="421" y="0"/>
                  </a:moveTo>
                  <a:cubicBezTo>
                    <a:pt x="1" y="0"/>
                    <a:pt x="1" y="646"/>
                    <a:pt x="421" y="646"/>
                  </a:cubicBezTo>
                  <a:cubicBezTo>
                    <a:pt x="432" y="646"/>
                    <a:pt x="443" y="645"/>
                    <a:pt x="454" y="645"/>
                  </a:cubicBezTo>
                  <a:lnTo>
                    <a:pt x="2240" y="645"/>
                  </a:lnTo>
                  <a:lnTo>
                    <a:pt x="2240" y="2"/>
                  </a:lnTo>
                  <a:lnTo>
                    <a:pt x="454" y="2"/>
                  </a:lnTo>
                  <a:cubicBezTo>
                    <a:pt x="443" y="1"/>
                    <a:pt x="432" y="0"/>
                    <a:pt x="42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383;p46">
              <a:extLst>
                <a:ext uri="{FF2B5EF4-FFF2-40B4-BE49-F238E27FC236}">
                  <a16:creationId xmlns:a16="http://schemas.microsoft.com/office/drawing/2014/main" id="{0776A29F-52F4-4C37-03F9-1A332D666D44}"/>
                </a:ext>
              </a:extLst>
            </p:cNvPr>
            <p:cNvSpPr/>
            <p:nvPr/>
          </p:nvSpPr>
          <p:spPr>
            <a:xfrm>
              <a:off x="4244600" y="4595875"/>
              <a:ext cx="56375" cy="16125"/>
            </a:xfrm>
            <a:custGeom>
              <a:avLst/>
              <a:gdLst/>
              <a:ahLst/>
              <a:cxnLst/>
              <a:rect l="l" t="t" r="r" b="b"/>
              <a:pathLst>
                <a:path w="2255" h="645" extrusionOk="0">
                  <a:moveTo>
                    <a:pt x="423" y="0"/>
                  </a:moveTo>
                  <a:cubicBezTo>
                    <a:pt x="0" y="0"/>
                    <a:pt x="4" y="645"/>
                    <a:pt x="434" y="645"/>
                  </a:cubicBezTo>
                  <a:cubicBezTo>
                    <a:pt x="442" y="645"/>
                    <a:pt x="449" y="645"/>
                    <a:pt x="457" y="644"/>
                  </a:cubicBezTo>
                  <a:lnTo>
                    <a:pt x="457" y="632"/>
                  </a:lnTo>
                  <a:lnTo>
                    <a:pt x="2255" y="632"/>
                  </a:lnTo>
                  <a:lnTo>
                    <a:pt x="2255" y="1"/>
                  </a:lnTo>
                  <a:lnTo>
                    <a:pt x="457" y="1"/>
                  </a:lnTo>
                  <a:cubicBezTo>
                    <a:pt x="446" y="0"/>
                    <a:pt x="434" y="0"/>
                    <a:pt x="42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384;p46">
              <a:extLst>
                <a:ext uri="{FF2B5EF4-FFF2-40B4-BE49-F238E27FC236}">
                  <a16:creationId xmlns:a16="http://schemas.microsoft.com/office/drawing/2014/main" id="{D4600BF1-6C55-411B-AA98-578EA6126C7C}"/>
                </a:ext>
              </a:extLst>
            </p:cNvPr>
            <p:cNvSpPr/>
            <p:nvPr/>
          </p:nvSpPr>
          <p:spPr>
            <a:xfrm>
              <a:off x="4245600" y="4526550"/>
              <a:ext cx="55375" cy="16100"/>
            </a:xfrm>
            <a:custGeom>
              <a:avLst/>
              <a:gdLst/>
              <a:ahLst/>
              <a:cxnLst/>
              <a:rect l="l" t="t" r="r" b="b"/>
              <a:pathLst>
                <a:path w="2215" h="644" extrusionOk="0">
                  <a:moveTo>
                    <a:pt x="429" y="0"/>
                  </a:moveTo>
                  <a:cubicBezTo>
                    <a:pt x="0" y="0"/>
                    <a:pt x="0" y="643"/>
                    <a:pt x="429" y="643"/>
                  </a:cubicBezTo>
                  <a:lnTo>
                    <a:pt x="2215" y="643"/>
                  </a:lnTo>
                  <a:lnTo>
                    <a:pt x="221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385;p46">
              <a:extLst>
                <a:ext uri="{FF2B5EF4-FFF2-40B4-BE49-F238E27FC236}">
                  <a16:creationId xmlns:a16="http://schemas.microsoft.com/office/drawing/2014/main" id="{E237C3EA-E610-3577-6B13-0C085FCC9F36}"/>
                </a:ext>
              </a:extLst>
            </p:cNvPr>
            <p:cNvSpPr/>
            <p:nvPr/>
          </p:nvSpPr>
          <p:spPr>
            <a:xfrm>
              <a:off x="4246800" y="4457475"/>
              <a:ext cx="54775" cy="16400"/>
            </a:xfrm>
            <a:custGeom>
              <a:avLst/>
              <a:gdLst/>
              <a:ahLst/>
              <a:cxnLst/>
              <a:rect l="l" t="t" r="r" b="b"/>
              <a:pathLst>
                <a:path w="2191" h="656" extrusionOk="0">
                  <a:moveTo>
                    <a:pt x="405" y="1"/>
                  </a:moveTo>
                  <a:cubicBezTo>
                    <a:pt x="0" y="25"/>
                    <a:pt x="0" y="620"/>
                    <a:pt x="405" y="644"/>
                  </a:cubicBezTo>
                  <a:lnTo>
                    <a:pt x="393" y="656"/>
                  </a:lnTo>
                  <a:lnTo>
                    <a:pt x="2191" y="656"/>
                  </a:lnTo>
                  <a:lnTo>
                    <a:pt x="2191" y="13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386;p46">
              <a:extLst>
                <a:ext uri="{FF2B5EF4-FFF2-40B4-BE49-F238E27FC236}">
                  <a16:creationId xmlns:a16="http://schemas.microsoft.com/office/drawing/2014/main" id="{2B2BD48D-4846-315E-894A-D826AC330C62}"/>
                </a:ext>
              </a:extLst>
            </p:cNvPr>
            <p:cNvSpPr/>
            <p:nvPr/>
          </p:nvSpPr>
          <p:spPr>
            <a:xfrm>
              <a:off x="4245900" y="4388725"/>
              <a:ext cx="55675" cy="16100"/>
            </a:xfrm>
            <a:custGeom>
              <a:avLst/>
              <a:gdLst/>
              <a:ahLst/>
              <a:cxnLst/>
              <a:rect l="l" t="t" r="r" b="b"/>
              <a:pathLst>
                <a:path w="2227" h="644" extrusionOk="0">
                  <a:moveTo>
                    <a:pt x="429" y="1"/>
                  </a:moveTo>
                  <a:cubicBezTo>
                    <a:pt x="0" y="1"/>
                    <a:pt x="0" y="644"/>
                    <a:pt x="429" y="644"/>
                  </a:cubicBezTo>
                  <a:lnTo>
                    <a:pt x="2227" y="644"/>
                  </a:lnTo>
                  <a:lnTo>
                    <a:pt x="222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387;p46">
              <a:extLst>
                <a:ext uri="{FF2B5EF4-FFF2-40B4-BE49-F238E27FC236}">
                  <a16:creationId xmlns:a16="http://schemas.microsoft.com/office/drawing/2014/main" id="{07D9E4AA-6587-E43A-CD30-3C5EA914F18E}"/>
                </a:ext>
              </a:extLst>
            </p:cNvPr>
            <p:cNvSpPr/>
            <p:nvPr/>
          </p:nvSpPr>
          <p:spPr>
            <a:xfrm>
              <a:off x="4246200" y="4319975"/>
              <a:ext cx="55675" cy="16100"/>
            </a:xfrm>
            <a:custGeom>
              <a:avLst/>
              <a:gdLst/>
              <a:ahLst/>
              <a:cxnLst/>
              <a:rect l="l" t="t" r="r" b="b"/>
              <a:pathLst>
                <a:path w="2227" h="644" extrusionOk="0">
                  <a:moveTo>
                    <a:pt x="429" y="0"/>
                  </a:moveTo>
                  <a:cubicBezTo>
                    <a:pt x="0" y="0"/>
                    <a:pt x="0" y="643"/>
                    <a:pt x="429" y="643"/>
                  </a:cubicBezTo>
                  <a:lnTo>
                    <a:pt x="2227" y="643"/>
                  </a:lnTo>
                  <a:lnTo>
                    <a:pt x="222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388;p46">
              <a:extLst>
                <a:ext uri="{FF2B5EF4-FFF2-40B4-BE49-F238E27FC236}">
                  <a16:creationId xmlns:a16="http://schemas.microsoft.com/office/drawing/2014/main" id="{CEBA12A3-6CF0-6815-F392-D876F176D41A}"/>
                </a:ext>
              </a:extLst>
            </p:cNvPr>
            <p:cNvSpPr/>
            <p:nvPr/>
          </p:nvSpPr>
          <p:spPr>
            <a:xfrm>
              <a:off x="4246075" y="4250600"/>
              <a:ext cx="55800" cy="16400"/>
            </a:xfrm>
            <a:custGeom>
              <a:avLst/>
              <a:gdLst/>
              <a:ahLst/>
              <a:cxnLst/>
              <a:rect l="l" t="t" r="r" b="b"/>
              <a:pathLst>
                <a:path w="2232" h="656" extrusionOk="0">
                  <a:moveTo>
                    <a:pt x="423" y="1"/>
                  </a:moveTo>
                  <a:cubicBezTo>
                    <a:pt x="4" y="1"/>
                    <a:pt x="1" y="645"/>
                    <a:pt x="413" y="645"/>
                  </a:cubicBezTo>
                  <a:cubicBezTo>
                    <a:pt x="424" y="645"/>
                    <a:pt x="435" y="645"/>
                    <a:pt x="446" y="644"/>
                  </a:cubicBezTo>
                  <a:lnTo>
                    <a:pt x="446" y="656"/>
                  </a:lnTo>
                  <a:lnTo>
                    <a:pt x="2232" y="656"/>
                  </a:lnTo>
                  <a:lnTo>
                    <a:pt x="2232" y="13"/>
                  </a:lnTo>
                  <a:lnTo>
                    <a:pt x="446" y="1"/>
                  </a:lnTo>
                  <a:cubicBezTo>
                    <a:pt x="438" y="1"/>
                    <a:pt x="431" y="1"/>
                    <a:pt x="42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389;p46">
              <a:extLst>
                <a:ext uri="{FF2B5EF4-FFF2-40B4-BE49-F238E27FC236}">
                  <a16:creationId xmlns:a16="http://schemas.microsoft.com/office/drawing/2014/main" id="{F6DEC3B7-5853-ECBF-1D93-DCCBD0599F0C}"/>
                </a:ext>
              </a:extLst>
            </p:cNvPr>
            <p:cNvSpPr/>
            <p:nvPr/>
          </p:nvSpPr>
          <p:spPr>
            <a:xfrm>
              <a:off x="4249475" y="4181550"/>
              <a:ext cx="53000" cy="16400"/>
            </a:xfrm>
            <a:custGeom>
              <a:avLst/>
              <a:gdLst/>
              <a:ahLst/>
              <a:cxnLst/>
              <a:rect l="l" t="t" r="r" b="b"/>
              <a:pathLst>
                <a:path w="2120" h="656" extrusionOk="0">
                  <a:moveTo>
                    <a:pt x="334" y="1"/>
                  </a:moveTo>
                  <a:cubicBezTo>
                    <a:pt x="143" y="1"/>
                    <a:pt x="0" y="156"/>
                    <a:pt x="0" y="334"/>
                  </a:cubicBezTo>
                  <a:cubicBezTo>
                    <a:pt x="0" y="513"/>
                    <a:pt x="143" y="656"/>
                    <a:pt x="322" y="656"/>
                  </a:cubicBezTo>
                  <a:lnTo>
                    <a:pt x="2119" y="656"/>
                  </a:lnTo>
                  <a:lnTo>
                    <a:pt x="2119" y="13"/>
                  </a:lnTo>
                  <a:lnTo>
                    <a:pt x="33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390;p46">
              <a:extLst>
                <a:ext uri="{FF2B5EF4-FFF2-40B4-BE49-F238E27FC236}">
                  <a16:creationId xmlns:a16="http://schemas.microsoft.com/office/drawing/2014/main" id="{61E141EB-BE00-0D6A-7D9D-0812FA67D428}"/>
                </a:ext>
              </a:extLst>
            </p:cNvPr>
            <p:cNvSpPr/>
            <p:nvPr/>
          </p:nvSpPr>
          <p:spPr>
            <a:xfrm>
              <a:off x="4249775" y="4112800"/>
              <a:ext cx="53000" cy="16400"/>
            </a:xfrm>
            <a:custGeom>
              <a:avLst/>
              <a:gdLst/>
              <a:ahLst/>
              <a:cxnLst/>
              <a:rect l="l" t="t" r="r" b="b"/>
              <a:pathLst>
                <a:path w="2120" h="656" extrusionOk="0">
                  <a:moveTo>
                    <a:pt x="322" y="1"/>
                  </a:moveTo>
                  <a:cubicBezTo>
                    <a:pt x="143" y="1"/>
                    <a:pt x="0" y="143"/>
                    <a:pt x="0" y="322"/>
                  </a:cubicBezTo>
                  <a:cubicBezTo>
                    <a:pt x="0" y="501"/>
                    <a:pt x="143" y="655"/>
                    <a:pt x="322" y="655"/>
                  </a:cubicBezTo>
                  <a:lnTo>
                    <a:pt x="2119" y="655"/>
                  </a:lnTo>
                  <a:lnTo>
                    <a:pt x="2119" y="12"/>
                  </a:lnTo>
                  <a:lnTo>
                    <a:pt x="32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391;p46">
              <a:extLst>
                <a:ext uri="{FF2B5EF4-FFF2-40B4-BE49-F238E27FC236}">
                  <a16:creationId xmlns:a16="http://schemas.microsoft.com/office/drawing/2014/main" id="{0C5F6CD9-5D8C-B742-5B6B-1E0617F2076D}"/>
                </a:ext>
              </a:extLst>
            </p:cNvPr>
            <p:cNvSpPr/>
            <p:nvPr/>
          </p:nvSpPr>
          <p:spPr>
            <a:xfrm>
              <a:off x="4243100" y="4041925"/>
              <a:ext cx="55800" cy="16150"/>
            </a:xfrm>
            <a:custGeom>
              <a:avLst/>
              <a:gdLst/>
              <a:ahLst/>
              <a:cxnLst/>
              <a:rect l="l" t="t" r="r" b="b"/>
              <a:pathLst>
                <a:path w="2232" h="646" extrusionOk="0">
                  <a:moveTo>
                    <a:pt x="413" y="1"/>
                  </a:moveTo>
                  <a:cubicBezTo>
                    <a:pt x="1" y="1"/>
                    <a:pt x="4" y="645"/>
                    <a:pt x="423" y="645"/>
                  </a:cubicBezTo>
                  <a:cubicBezTo>
                    <a:pt x="431" y="645"/>
                    <a:pt x="438" y="645"/>
                    <a:pt x="446" y="645"/>
                  </a:cubicBezTo>
                  <a:lnTo>
                    <a:pt x="2232" y="645"/>
                  </a:lnTo>
                  <a:lnTo>
                    <a:pt x="2232" y="2"/>
                  </a:lnTo>
                  <a:lnTo>
                    <a:pt x="446" y="2"/>
                  </a:lnTo>
                  <a:cubicBezTo>
                    <a:pt x="434" y="1"/>
                    <a:pt x="423" y="1"/>
                    <a:pt x="41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392;p46">
              <a:extLst>
                <a:ext uri="{FF2B5EF4-FFF2-40B4-BE49-F238E27FC236}">
                  <a16:creationId xmlns:a16="http://schemas.microsoft.com/office/drawing/2014/main" id="{71069CF8-7D46-2DC8-8472-4DF6AFFA53E1}"/>
                </a:ext>
              </a:extLst>
            </p:cNvPr>
            <p:cNvSpPr/>
            <p:nvPr/>
          </p:nvSpPr>
          <p:spPr>
            <a:xfrm>
              <a:off x="4243475" y="3972875"/>
              <a:ext cx="55725" cy="16150"/>
            </a:xfrm>
            <a:custGeom>
              <a:avLst/>
              <a:gdLst/>
              <a:ahLst/>
              <a:cxnLst/>
              <a:rect l="l" t="t" r="r" b="b"/>
              <a:pathLst>
                <a:path w="2229" h="646" extrusionOk="0">
                  <a:moveTo>
                    <a:pt x="410" y="0"/>
                  </a:moveTo>
                  <a:cubicBezTo>
                    <a:pt x="1" y="0"/>
                    <a:pt x="1" y="646"/>
                    <a:pt x="410" y="646"/>
                  </a:cubicBezTo>
                  <a:cubicBezTo>
                    <a:pt x="421" y="646"/>
                    <a:pt x="432" y="645"/>
                    <a:pt x="443" y="645"/>
                  </a:cubicBezTo>
                  <a:lnTo>
                    <a:pt x="2229" y="645"/>
                  </a:lnTo>
                  <a:lnTo>
                    <a:pt x="2229" y="2"/>
                  </a:lnTo>
                  <a:lnTo>
                    <a:pt x="443" y="2"/>
                  </a:lnTo>
                  <a:cubicBezTo>
                    <a:pt x="432" y="1"/>
                    <a:pt x="421" y="0"/>
                    <a:pt x="41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393;p46">
              <a:extLst>
                <a:ext uri="{FF2B5EF4-FFF2-40B4-BE49-F238E27FC236}">
                  <a16:creationId xmlns:a16="http://schemas.microsoft.com/office/drawing/2014/main" id="{14C100F5-5C97-D755-FE3B-6ECBDBB73390}"/>
                </a:ext>
              </a:extLst>
            </p:cNvPr>
            <p:cNvSpPr/>
            <p:nvPr/>
          </p:nvSpPr>
          <p:spPr>
            <a:xfrm>
              <a:off x="4243700" y="3903825"/>
              <a:ext cx="56100" cy="16425"/>
            </a:xfrm>
            <a:custGeom>
              <a:avLst/>
              <a:gdLst/>
              <a:ahLst/>
              <a:cxnLst/>
              <a:rect l="l" t="t" r="r" b="b"/>
              <a:pathLst>
                <a:path w="2244" h="657" extrusionOk="0">
                  <a:moveTo>
                    <a:pt x="435" y="1"/>
                  </a:moveTo>
                  <a:cubicBezTo>
                    <a:pt x="1" y="1"/>
                    <a:pt x="1" y="657"/>
                    <a:pt x="435" y="657"/>
                  </a:cubicBezTo>
                  <a:cubicBezTo>
                    <a:pt x="442" y="657"/>
                    <a:pt x="450" y="657"/>
                    <a:pt x="457" y="656"/>
                  </a:cubicBezTo>
                  <a:lnTo>
                    <a:pt x="2243" y="656"/>
                  </a:lnTo>
                  <a:lnTo>
                    <a:pt x="2243" y="1"/>
                  </a:lnTo>
                  <a:lnTo>
                    <a:pt x="457" y="1"/>
                  </a:lnTo>
                  <a:cubicBezTo>
                    <a:pt x="450" y="1"/>
                    <a:pt x="442" y="1"/>
                    <a:pt x="43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394;p46">
              <a:extLst>
                <a:ext uri="{FF2B5EF4-FFF2-40B4-BE49-F238E27FC236}">
                  <a16:creationId xmlns:a16="http://schemas.microsoft.com/office/drawing/2014/main" id="{2CE05467-BD14-ED81-9474-5CBA895BD4E2}"/>
                </a:ext>
              </a:extLst>
            </p:cNvPr>
            <p:cNvSpPr/>
            <p:nvPr/>
          </p:nvSpPr>
          <p:spPr>
            <a:xfrm>
              <a:off x="4244075" y="3835050"/>
              <a:ext cx="56025" cy="16175"/>
            </a:xfrm>
            <a:custGeom>
              <a:avLst/>
              <a:gdLst/>
              <a:ahLst/>
              <a:cxnLst/>
              <a:rect l="l" t="t" r="r" b="b"/>
              <a:pathLst>
                <a:path w="2241" h="647" extrusionOk="0">
                  <a:moveTo>
                    <a:pt x="410" y="1"/>
                  </a:moveTo>
                  <a:cubicBezTo>
                    <a:pt x="1" y="1"/>
                    <a:pt x="1" y="646"/>
                    <a:pt x="410" y="646"/>
                  </a:cubicBezTo>
                  <a:cubicBezTo>
                    <a:pt x="421" y="646"/>
                    <a:pt x="431" y="646"/>
                    <a:pt x="442" y="645"/>
                  </a:cubicBezTo>
                  <a:lnTo>
                    <a:pt x="2240" y="645"/>
                  </a:lnTo>
                  <a:lnTo>
                    <a:pt x="2240" y="2"/>
                  </a:lnTo>
                  <a:lnTo>
                    <a:pt x="442" y="2"/>
                  </a:lnTo>
                  <a:cubicBezTo>
                    <a:pt x="431" y="1"/>
                    <a:pt x="421" y="1"/>
                    <a:pt x="41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395;p46">
              <a:extLst>
                <a:ext uri="{FF2B5EF4-FFF2-40B4-BE49-F238E27FC236}">
                  <a16:creationId xmlns:a16="http://schemas.microsoft.com/office/drawing/2014/main" id="{35A4EF1E-F27D-9480-F21C-7A673BEC1882}"/>
                </a:ext>
              </a:extLst>
            </p:cNvPr>
            <p:cNvSpPr/>
            <p:nvPr/>
          </p:nvSpPr>
          <p:spPr>
            <a:xfrm>
              <a:off x="4244700" y="3766325"/>
              <a:ext cx="55400" cy="16100"/>
            </a:xfrm>
            <a:custGeom>
              <a:avLst/>
              <a:gdLst/>
              <a:ahLst/>
              <a:cxnLst/>
              <a:rect l="l" t="t" r="r" b="b"/>
              <a:pathLst>
                <a:path w="2216" h="644" extrusionOk="0">
                  <a:moveTo>
                    <a:pt x="429" y="1"/>
                  </a:moveTo>
                  <a:cubicBezTo>
                    <a:pt x="1" y="1"/>
                    <a:pt x="1" y="644"/>
                    <a:pt x="429" y="644"/>
                  </a:cubicBezTo>
                  <a:lnTo>
                    <a:pt x="429" y="632"/>
                  </a:lnTo>
                  <a:lnTo>
                    <a:pt x="2215" y="644"/>
                  </a:lnTo>
                  <a:lnTo>
                    <a:pt x="2215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396;p46">
              <a:extLst>
                <a:ext uri="{FF2B5EF4-FFF2-40B4-BE49-F238E27FC236}">
                  <a16:creationId xmlns:a16="http://schemas.microsoft.com/office/drawing/2014/main" id="{7FD2C97F-213D-A239-8B5B-AE2A9CC43932}"/>
                </a:ext>
              </a:extLst>
            </p:cNvPr>
            <p:cNvSpPr/>
            <p:nvPr/>
          </p:nvSpPr>
          <p:spPr>
            <a:xfrm>
              <a:off x="4245000" y="3696975"/>
              <a:ext cx="55700" cy="16400"/>
            </a:xfrm>
            <a:custGeom>
              <a:avLst/>
              <a:gdLst/>
              <a:ahLst/>
              <a:cxnLst/>
              <a:rect l="l" t="t" r="r" b="b"/>
              <a:pathLst>
                <a:path w="2228" h="656" extrusionOk="0">
                  <a:moveTo>
                    <a:pt x="441" y="1"/>
                  </a:moveTo>
                  <a:cubicBezTo>
                    <a:pt x="1" y="1"/>
                    <a:pt x="1" y="643"/>
                    <a:pt x="441" y="643"/>
                  </a:cubicBezTo>
                  <a:lnTo>
                    <a:pt x="429" y="655"/>
                  </a:lnTo>
                  <a:lnTo>
                    <a:pt x="2227" y="655"/>
                  </a:lnTo>
                  <a:lnTo>
                    <a:pt x="2227" y="12"/>
                  </a:lnTo>
                  <a:lnTo>
                    <a:pt x="44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397;p46">
              <a:extLst>
                <a:ext uri="{FF2B5EF4-FFF2-40B4-BE49-F238E27FC236}">
                  <a16:creationId xmlns:a16="http://schemas.microsoft.com/office/drawing/2014/main" id="{BE8350E5-ECDF-C121-9CBA-977F0B3DF580}"/>
                </a:ext>
              </a:extLst>
            </p:cNvPr>
            <p:cNvSpPr/>
            <p:nvPr/>
          </p:nvSpPr>
          <p:spPr>
            <a:xfrm>
              <a:off x="4244675" y="3628175"/>
              <a:ext cx="56300" cy="16450"/>
            </a:xfrm>
            <a:custGeom>
              <a:avLst/>
              <a:gdLst/>
              <a:ahLst/>
              <a:cxnLst/>
              <a:rect l="l" t="t" r="r" b="b"/>
              <a:pathLst>
                <a:path w="2252" h="658" extrusionOk="0">
                  <a:moveTo>
                    <a:pt x="421" y="1"/>
                  </a:moveTo>
                  <a:cubicBezTo>
                    <a:pt x="1" y="1"/>
                    <a:pt x="1" y="646"/>
                    <a:pt x="421" y="646"/>
                  </a:cubicBezTo>
                  <a:cubicBezTo>
                    <a:pt x="432" y="646"/>
                    <a:pt x="443" y="646"/>
                    <a:pt x="454" y="645"/>
                  </a:cubicBezTo>
                  <a:lnTo>
                    <a:pt x="2252" y="657"/>
                  </a:lnTo>
                  <a:lnTo>
                    <a:pt x="2252" y="14"/>
                  </a:lnTo>
                  <a:lnTo>
                    <a:pt x="454" y="2"/>
                  </a:lnTo>
                  <a:cubicBezTo>
                    <a:pt x="443" y="1"/>
                    <a:pt x="432" y="1"/>
                    <a:pt x="42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398;p46">
              <a:extLst>
                <a:ext uri="{FF2B5EF4-FFF2-40B4-BE49-F238E27FC236}">
                  <a16:creationId xmlns:a16="http://schemas.microsoft.com/office/drawing/2014/main" id="{0ABE901F-5679-FBA8-F30D-F4E814906FD2}"/>
                </a:ext>
              </a:extLst>
            </p:cNvPr>
            <p:cNvSpPr/>
            <p:nvPr/>
          </p:nvSpPr>
          <p:spPr>
            <a:xfrm>
              <a:off x="4246500" y="3559450"/>
              <a:ext cx="54475" cy="16100"/>
            </a:xfrm>
            <a:custGeom>
              <a:avLst/>
              <a:gdLst/>
              <a:ahLst/>
              <a:cxnLst/>
              <a:rect l="l" t="t" r="r" b="b"/>
              <a:pathLst>
                <a:path w="2179" h="644" extrusionOk="0">
                  <a:moveTo>
                    <a:pt x="393" y="1"/>
                  </a:moveTo>
                  <a:cubicBezTo>
                    <a:pt x="0" y="25"/>
                    <a:pt x="0" y="620"/>
                    <a:pt x="393" y="644"/>
                  </a:cubicBezTo>
                  <a:lnTo>
                    <a:pt x="393" y="632"/>
                  </a:lnTo>
                  <a:lnTo>
                    <a:pt x="2179" y="644"/>
                  </a:lnTo>
                  <a:lnTo>
                    <a:pt x="2179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399;p46">
              <a:extLst>
                <a:ext uri="{FF2B5EF4-FFF2-40B4-BE49-F238E27FC236}">
                  <a16:creationId xmlns:a16="http://schemas.microsoft.com/office/drawing/2014/main" id="{41D0899A-4220-7B1C-A570-DBD7020632E4}"/>
                </a:ext>
              </a:extLst>
            </p:cNvPr>
            <p:cNvSpPr/>
            <p:nvPr/>
          </p:nvSpPr>
          <p:spPr>
            <a:xfrm>
              <a:off x="4246800" y="3490100"/>
              <a:ext cx="54775" cy="16400"/>
            </a:xfrm>
            <a:custGeom>
              <a:avLst/>
              <a:gdLst/>
              <a:ahLst/>
              <a:cxnLst/>
              <a:rect l="l" t="t" r="r" b="b"/>
              <a:pathLst>
                <a:path w="2191" h="656" extrusionOk="0">
                  <a:moveTo>
                    <a:pt x="405" y="1"/>
                  </a:moveTo>
                  <a:cubicBezTo>
                    <a:pt x="0" y="25"/>
                    <a:pt x="0" y="620"/>
                    <a:pt x="405" y="644"/>
                  </a:cubicBezTo>
                  <a:lnTo>
                    <a:pt x="393" y="656"/>
                  </a:lnTo>
                  <a:lnTo>
                    <a:pt x="2191" y="656"/>
                  </a:lnTo>
                  <a:lnTo>
                    <a:pt x="2191" y="13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400;p46">
              <a:extLst>
                <a:ext uri="{FF2B5EF4-FFF2-40B4-BE49-F238E27FC236}">
                  <a16:creationId xmlns:a16="http://schemas.microsoft.com/office/drawing/2014/main" id="{19BDF6C6-524D-EC11-3999-7A20E04BE00E}"/>
                </a:ext>
              </a:extLst>
            </p:cNvPr>
            <p:cNvSpPr/>
            <p:nvPr/>
          </p:nvSpPr>
          <p:spPr>
            <a:xfrm>
              <a:off x="4246500" y="3421650"/>
              <a:ext cx="55075" cy="16100"/>
            </a:xfrm>
            <a:custGeom>
              <a:avLst/>
              <a:gdLst/>
              <a:ahLst/>
              <a:cxnLst/>
              <a:rect l="l" t="t" r="r" b="b"/>
              <a:pathLst>
                <a:path w="2203" h="644" extrusionOk="0">
                  <a:moveTo>
                    <a:pt x="405" y="0"/>
                  </a:moveTo>
                  <a:cubicBezTo>
                    <a:pt x="0" y="24"/>
                    <a:pt x="0" y="607"/>
                    <a:pt x="405" y="643"/>
                  </a:cubicBezTo>
                  <a:lnTo>
                    <a:pt x="405" y="631"/>
                  </a:lnTo>
                  <a:lnTo>
                    <a:pt x="2203" y="643"/>
                  </a:lnTo>
                  <a:lnTo>
                    <a:pt x="220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401;p46">
              <a:extLst>
                <a:ext uri="{FF2B5EF4-FFF2-40B4-BE49-F238E27FC236}">
                  <a16:creationId xmlns:a16="http://schemas.microsoft.com/office/drawing/2014/main" id="{B5C6B4D0-CE61-20CB-9BB6-C06BCDE0EE91}"/>
                </a:ext>
              </a:extLst>
            </p:cNvPr>
            <p:cNvSpPr/>
            <p:nvPr/>
          </p:nvSpPr>
          <p:spPr>
            <a:xfrm>
              <a:off x="4054200" y="2615900"/>
              <a:ext cx="250050" cy="2236300"/>
            </a:xfrm>
            <a:custGeom>
              <a:avLst/>
              <a:gdLst/>
              <a:ahLst/>
              <a:cxnLst/>
              <a:rect l="l" t="t" r="r" b="b"/>
              <a:pathLst>
                <a:path w="10002" h="89452" fill="none" extrusionOk="0">
                  <a:moveTo>
                    <a:pt x="9466" y="60"/>
                  </a:moveTo>
                  <a:lnTo>
                    <a:pt x="691" y="0"/>
                  </a:lnTo>
                  <a:cubicBezTo>
                    <a:pt x="394" y="0"/>
                    <a:pt x="144" y="238"/>
                    <a:pt x="144" y="536"/>
                  </a:cubicBezTo>
                  <a:lnTo>
                    <a:pt x="1" y="88856"/>
                  </a:lnTo>
                  <a:cubicBezTo>
                    <a:pt x="1" y="89154"/>
                    <a:pt x="239" y="89392"/>
                    <a:pt x="536" y="89404"/>
                  </a:cubicBezTo>
                  <a:lnTo>
                    <a:pt x="9311" y="89452"/>
                  </a:lnTo>
                  <a:cubicBezTo>
                    <a:pt x="9609" y="89452"/>
                    <a:pt x="9847" y="89213"/>
                    <a:pt x="9859" y="88916"/>
                  </a:cubicBezTo>
                  <a:lnTo>
                    <a:pt x="10002" y="595"/>
                  </a:lnTo>
                  <a:cubicBezTo>
                    <a:pt x="10002" y="298"/>
                    <a:pt x="9764" y="60"/>
                    <a:pt x="9466" y="60"/>
                  </a:cubicBezTo>
                  <a:close/>
                  <a:moveTo>
                    <a:pt x="2191" y="3929"/>
                  </a:moveTo>
                  <a:cubicBezTo>
                    <a:pt x="1441" y="3929"/>
                    <a:pt x="1060" y="3024"/>
                    <a:pt x="1596" y="2489"/>
                  </a:cubicBezTo>
                  <a:cubicBezTo>
                    <a:pt x="2120" y="1965"/>
                    <a:pt x="3037" y="2334"/>
                    <a:pt x="3037" y="3084"/>
                  </a:cubicBezTo>
                  <a:cubicBezTo>
                    <a:pt x="3037" y="3548"/>
                    <a:pt x="2656" y="3929"/>
                    <a:pt x="2191" y="3929"/>
                  </a:cubicBezTo>
                  <a:close/>
                </a:path>
              </a:pathLst>
            </a:custGeom>
            <a:noFill/>
            <a:ln w="65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5" name="Google Shape;347;p46">
            <a:extLst>
              <a:ext uri="{FF2B5EF4-FFF2-40B4-BE49-F238E27FC236}">
                <a16:creationId xmlns:a16="http://schemas.microsoft.com/office/drawing/2014/main" id="{66478B08-89C9-CAD1-C3F9-8DFB91AC6DDB}"/>
              </a:ext>
            </a:extLst>
          </p:cNvPr>
          <p:cNvGrpSpPr/>
          <p:nvPr/>
        </p:nvGrpSpPr>
        <p:grpSpPr>
          <a:xfrm rot="1945778">
            <a:off x="11233919" y="5254778"/>
            <a:ext cx="1453167" cy="1855412"/>
            <a:chOff x="6662225" y="1139925"/>
            <a:chExt cx="1453178" cy="1855427"/>
          </a:xfrm>
        </p:grpSpPr>
        <p:sp>
          <p:nvSpPr>
            <p:cNvPr id="76" name="Google Shape;348;p46">
              <a:extLst>
                <a:ext uri="{FF2B5EF4-FFF2-40B4-BE49-F238E27FC236}">
                  <a16:creationId xmlns:a16="http://schemas.microsoft.com/office/drawing/2014/main" id="{DDAAE9BD-46D0-49B1-43EF-74FE5D62927B}"/>
                </a:ext>
              </a:extLst>
            </p:cNvPr>
            <p:cNvSpPr/>
            <p:nvPr/>
          </p:nvSpPr>
          <p:spPr>
            <a:xfrm>
              <a:off x="6662225" y="1142527"/>
              <a:ext cx="1451177" cy="1852825"/>
            </a:xfrm>
            <a:custGeom>
              <a:avLst/>
              <a:gdLst/>
              <a:ahLst/>
              <a:cxnLst/>
              <a:rect l="l" t="t" r="r" b="b"/>
              <a:pathLst>
                <a:path w="43494" h="55532" extrusionOk="0">
                  <a:moveTo>
                    <a:pt x="38277" y="1"/>
                  </a:moveTo>
                  <a:cubicBezTo>
                    <a:pt x="38226" y="1"/>
                    <a:pt x="38175" y="2"/>
                    <a:pt x="38124" y="6"/>
                  </a:cubicBezTo>
                  <a:lnTo>
                    <a:pt x="21241" y="994"/>
                  </a:lnTo>
                  <a:lnTo>
                    <a:pt x="4358" y="1982"/>
                  </a:lnTo>
                  <a:lnTo>
                    <a:pt x="4310" y="1982"/>
                  </a:lnTo>
                  <a:cubicBezTo>
                    <a:pt x="1869" y="2137"/>
                    <a:pt x="0" y="3518"/>
                    <a:pt x="143" y="5792"/>
                  </a:cubicBezTo>
                  <a:lnTo>
                    <a:pt x="655" y="14519"/>
                  </a:lnTo>
                  <a:lnTo>
                    <a:pt x="1179" y="23258"/>
                  </a:lnTo>
                  <a:cubicBezTo>
                    <a:pt x="1179" y="23282"/>
                    <a:pt x="1191" y="23306"/>
                    <a:pt x="1191" y="23330"/>
                  </a:cubicBezTo>
                  <a:cubicBezTo>
                    <a:pt x="1203" y="23354"/>
                    <a:pt x="2084" y="37843"/>
                    <a:pt x="2084" y="37843"/>
                  </a:cubicBezTo>
                  <a:lnTo>
                    <a:pt x="2929" y="52286"/>
                  </a:lnTo>
                  <a:cubicBezTo>
                    <a:pt x="3032" y="54118"/>
                    <a:pt x="4544" y="55531"/>
                    <a:pt x="6354" y="55531"/>
                  </a:cubicBezTo>
                  <a:cubicBezTo>
                    <a:pt x="6426" y="55531"/>
                    <a:pt x="6499" y="55529"/>
                    <a:pt x="6572" y="55524"/>
                  </a:cubicBezTo>
                  <a:lnTo>
                    <a:pt x="22467" y="54607"/>
                  </a:lnTo>
                  <a:lnTo>
                    <a:pt x="38350" y="53667"/>
                  </a:lnTo>
                  <a:cubicBezTo>
                    <a:pt x="40660" y="53524"/>
                    <a:pt x="42101" y="51833"/>
                    <a:pt x="42565" y="51309"/>
                  </a:cubicBezTo>
                  <a:cubicBezTo>
                    <a:pt x="43184" y="50631"/>
                    <a:pt x="43494" y="49726"/>
                    <a:pt x="43434" y="48809"/>
                  </a:cubicBezTo>
                  <a:lnTo>
                    <a:pt x="42077" y="25568"/>
                  </a:lnTo>
                  <a:lnTo>
                    <a:pt x="40719" y="2315"/>
                  </a:lnTo>
                  <a:cubicBezTo>
                    <a:pt x="40639" y="1009"/>
                    <a:pt x="39567" y="1"/>
                    <a:pt x="38277" y="1"/>
                  </a:cubicBezTo>
                  <a:close/>
                </a:path>
              </a:pathLst>
            </a:custGeom>
            <a:solidFill>
              <a:schemeClr val="dk1"/>
            </a:solidFill>
            <a:ln w="53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95250" dir="30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349;p46">
              <a:extLst>
                <a:ext uri="{FF2B5EF4-FFF2-40B4-BE49-F238E27FC236}">
                  <a16:creationId xmlns:a16="http://schemas.microsoft.com/office/drawing/2014/main" id="{346025CC-F4BF-E13D-17B8-025E3A3F59B7}"/>
                </a:ext>
              </a:extLst>
            </p:cNvPr>
            <p:cNvSpPr/>
            <p:nvPr/>
          </p:nvSpPr>
          <p:spPr>
            <a:xfrm>
              <a:off x="6727753" y="1142528"/>
              <a:ext cx="1387650" cy="1813054"/>
            </a:xfrm>
            <a:custGeom>
              <a:avLst/>
              <a:gdLst/>
              <a:ahLst/>
              <a:cxnLst/>
              <a:rect l="l" t="t" r="r" b="b"/>
              <a:pathLst>
                <a:path w="41590" h="54340" extrusionOk="0">
                  <a:moveTo>
                    <a:pt x="36313" y="1"/>
                  </a:moveTo>
                  <a:cubicBezTo>
                    <a:pt x="36262" y="1"/>
                    <a:pt x="36211" y="2"/>
                    <a:pt x="36160" y="6"/>
                  </a:cubicBezTo>
                  <a:lnTo>
                    <a:pt x="2394" y="1982"/>
                  </a:lnTo>
                  <a:cubicBezTo>
                    <a:pt x="1036" y="2065"/>
                    <a:pt x="1" y="3220"/>
                    <a:pt x="72" y="4589"/>
                  </a:cubicBezTo>
                  <a:lnTo>
                    <a:pt x="2787" y="51083"/>
                  </a:lnTo>
                  <a:cubicBezTo>
                    <a:pt x="2890" y="52922"/>
                    <a:pt x="4424" y="54339"/>
                    <a:pt x="6244" y="54339"/>
                  </a:cubicBezTo>
                  <a:cubicBezTo>
                    <a:pt x="6310" y="54339"/>
                    <a:pt x="6376" y="54337"/>
                    <a:pt x="6442" y="54334"/>
                  </a:cubicBezTo>
                  <a:lnTo>
                    <a:pt x="38232" y="52464"/>
                  </a:lnTo>
                  <a:cubicBezTo>
                    <a:pt x="40137" y="52357"/>
                    <a:pt x="41589" y="50714"/>
                    <a:pt x="41470" y="48809"/>
                  </a:cubicBezTo>
                  <a:lnTo>
                    <a:pt x="38755" y="2315"/>
                  </a:lnTo>
                  <a:cubicBezTo>
                    <a:pt x="38675" y="1009"/>
                    <a:pt x="37603" y="1"/>
                    <a:pt x="36313" y="1"/>
                  </a:cubicBezTo>
                  <a:close/>
                </a:path>
              </a:pathLst>
            </a:custGeom>
            <a:solidFill>
              <a:schemeClr val="lt1"/>
            </a:solidFill>
            <a:ln w="190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350;p46">
              <a:extLst>
                <a:ext uri="{FF2B5EF4-FFF2-40B4-BE49-F238E27FC236}">
                  <a16:creationId xmlns:a16="http://schemas.microsoft.com/office/drawing/2014/main" id="{125D0321-EDF4-E041-E016-22915A97A77A}"/>
                </a:ext>
              </a:extLst>
            </p:cNvPr>
            <p:cNvSpPr/>
            <p:nvPr/>
          </p:nvSpPr>
          <p:spPr>
            <a:xfrm>
              <a:off x="6725784" y="1139925"/>
              <a:ext cx="1332398" cy="826718"/>
            </a:xfrm>
            <a:custGeom>
              <a:avLst/>
              <a:gdLst/>
              <a:ahLst/>
              <a:cxnLst/>
              <a:rect l="l" t="t" r="r" b="b"/>
              <a:pathLst>
                <a:path w="39934" h="24778" fill="none" extrusionOk="0">
                  <a:moveTo>
                    <a:pt x="39791" y="19860"/>
                  </a:moveTo>
                  <a:cubicBezTo>
                    <a:pt x="39934" y="22515"/>
                    <a:pt x="1262" y="24777"/>
                    <a:pt x="1107" y="22122"/>
                  </a:cubicBezTo>
                  <a:lnTo>
                    <a:pt x="83" y="4667"/>
                  </a:lnTo>
                  <a:cubicBezTo>
                    <a:pt x="0" y="3310"/>
                    <a:pt x="1036" y="2143"/>
                    <a:pt x="2405" y="2060"/>
                  </a:cubicBezTo>
                  <a:lnTo>
                    <a:pt x="36171" y="84"/>
                  </a:lnTo>
                  <a:cubicBezTo>
                    <a:pt x="37517" y="0"/>
                    <a:pt x="38683" y="1036"/>
                    <a:pt x="38767" y="2393"/>
                  </a:cubicBezTo>
                  <a:close/>
                </a:path>
              </a:pathLst>
            </a:custGeom>
            <a:noFill/>
            <a:ln w="62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351;p46">
              <a:extLst>
                <a:ext uri="{FF2B5EF4-FFF2-40B4-BE49-F238E27FC236}">
                  <a16:creationId xmlns:a16="http://schemas.microsoft.com/office/drawing/2014/main" id="{5488E760-AB45-5197-4855-35BC5D30BEB9}"/>
                </a:ext>
              </a:extLst>
            </p:cNvPr>
            <p:cNvSpPr/>
            <p:nvPr/>
          </p:nvSpPr>
          <p:spPr>
            <a:xfrm>
              <a:off x="6778599" y="1189404"/>
              <a:ext cx="1218023" cy="606075"/>
            </a:xfrm>
            <a:custGeom>
              <a:avLst/>
              <a:gdLst/>
              <a:ahLst/>
              <a:cxnLst/>
              <a:rect l="l" t="t" r="r" b="b"/>
              <a:pathLst>
                <a:path w="36506" h="18165" extrusionOk="0">
                  <a:moveTo>
                    <a:pt x="33478" y="0"/>
                  </a:moveTo>
                  <a:cubicBezTo>
                    <a:pt x="33428" y="0"/>
                    <a:pt x="33377" y="2"/>
                    <a:pt x="33326" y="5"/>
                  </a:cubicBezTo>
                  <a:lnTo>
                    <a:pt x="2203" y="1827"/>
                  </a:lnTo>
                  <a:cubicBezTo>
                    <a:pt x="953" y="1899"/>
                    <a:pt x="1" y="2970"/>
                    <a:pt x="72" y="4220"/>
                  </a:cubicBezTo>
                  <a:lnTo>
                    <a:pt x="822" y="16972"/>
                  </a:lnTo>
                  <a:cubicBezTo>
                    <a:pt x="857" y="17641"/>
                    <a:pt x="1416" y="18164"/>
                    <a:pt x="2089" y="18164"/>
                  </a:cubicBezTo>
                  <a:cubicBezTo>
                    <a:pt x="2111" y="18164"/>
                    <a:pt x="2133" y="18164"/>
                    <a:pt x="2156" y="18162"/>
                  </a:cubicBezTo>
                  <a:lnTo>
                    <a:pt x="35279" y="16210"/>
                  </a:lnTo>
                  <a:cubicBezTo>
                    <a:pt x="35981" y="16174"/>
                    <a:pt x="36505" y="15567"/>
                    <a:pt x="36469" y="14876"/>
                  </a:cubicBezTo>
                  <a:lnTo>
                    <a:pt x="35731" y="2137"/>
                  </a:lnTo>
                  <a:cubicBezTo>
                    <a:pt x="35663" y="926"/>
                    <a:pt x="34663" y="0"/>
                    <a:pt x="33478" y="0"/>
                  </a:cubicBez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352;p46">
              <a:extLst>
                <a:ext uri="{FF2B5EF4-FFF2-40B4-BE49-F238E27FC236}">
                  <a16:creationId xmlns:a16="http://schemas.microsoft.com/office/drawing/2014/main" id="{E5BD1FDC-9D4E-7BEF-11A9-E2F36ED6431B}"/>
                </a:ext>
              </a:extLst>
            </p:cNvPr>
            <p:cNvSpPr/>
            <p:nvPr/>
          </p:nvSpPr>
          <p:spPr>
            <a:xfrm>
              <a:off x="6895373" y="2043991"/>
              <a:ext cx="174833" cy="173698"/>
            </a:xfrm>
            <a:custGeom>
              <a:avLst/>
              <a:gdLst/>
              <a:ahLst/>
              <a:cxnLst/>
              <a:rect l="l" t="t" r="r" b="b"/>
              <a:pathLst>
                <a:path w="5240" h="5206" extrusionOk="0">
                  <a:moveTo>
                    <a:pt x="4435" y="0"/>
                  </a:moveTo>
                  <a:cubicBezTo>
                    <a:pt x="4422" y="0"/>
                    <a:pt x="4408" y="1"/>
                    <a:pt x="4394" y="2"/>
                  </a:cubicBezTo>
                  <a:lnTo>
                    <a:pt x="537" y="240"/>
                  </a:lnTo>
                  <a:cubicBezTo>
                    <a:pt x="227" y="264"/>
                    <a:pt x="1" y="526"/>
                    <a:pt x="25" y="823"/>
                  </a:cubicBezTo>
                  <a:lnTo>
                    <a:pt x="263" y="4681"/>
                  </a:lnTo>
                  <a:cubicBezTo>
                    <a:pt x="275" y="4983"/>
                    <a:pt x="524" y="5205"/>
                    <a:pt x="823" y="5205"/>
                  </a:cubicBezTo>
                  <a:cubicBezTo>
                    <a:pt x="831" y="5205"/>
                    <a:pt x="839" y="5205"/>
                    <a:pt x="846" y="5205"/>
                  </a:cubicBezTo>
                  <a:lnTo>
                    <a:pt x="4704" y="4967"/>
                  </a:lnTo>
                  <a:cubicBezTo>
                    <a:pt x="5002" y="4943"/>
                    <a:pt x="5240" y="4681"/>
                    <a:pt x="5216" y="4371"/>
                  </a:cubicBezTo>
                  <a:lnTo>
                    <a:pt x="4978" y="526"/>
                  </a:lnTo>
                  <a:cubicBezTo>
                    <a:pt x="4955" y="230"/>
                    <a:pt x="4716" y="0"/>
                    <a:pt x="4435" y="0"/>
                  </a:cubicBezTo>
                  <a:close/>
                </a:path>
              </a:pathLst>
            </a:custGeom>
            <a:solidFill>
              <a:schemeClr val="lt2"/>
            </a:solidFill>
            <a:ln w="62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353;p46">
              <a:extLst>
                <a:ext uri="{FF2B5EF4-FFF2-40B4-BE49-F238E27FC236}">
                  <a16:creationId xmlns:a16="http://schemas.microsoft.com/office/drawing/2014/main" id="{84B44EAC-5D6E-957F-340D-B8A6FEBE28A5}"/>
                </a:ext>
              </a:extLst>
            </p:cNvPr>
            <p:cNvSpPr/>
            <p:nvPr/>
          </p:nvSpPr>
          <p:spPr>
            <a:xfrm>
              <a:off x="6909286" y="2265295"/>
              <a:ext cx="174432" cy="173631"/>
            </a:xfrm>
            <a:custGeom>
              <a:avLst/>
              <a:gdLst/>
              <a:ahLst/>
              <a:cxnLst/>
              <a:rect l="l" t="t" r="r" b="b"/>
              <a:pathLst>
                <a:path w="5228" h="5204" extrusionOk="0">
                  <a:moveTo>
                    <a:pt x="4406" y="0"/>
                  </a:moveTo>
                  <a:cubicBezTo>
                    <a:pt x="4398" y="0"/>
                    <a:pt x="4390" y="0"/>
                    <a:pt x="4382" y="1"/>
                  </a:cubicBezTo>
                  <a:lnTo>
                    <a:pt x="536" y="239"/>
                  </a:lnTo>
                  <a:cubicBezTo>
                    <a:pt x="227" y="262"/>
                    <a:pt x="1" y="524"/>
                    <a:pt x="13" y="834"/>
                  </a:cubicBezTo>
                  <a:lnTo>
                    <a:pt x="251" y="4680"/>
                  </a:lnTo>
                  <a:cubicBezTo>
                    <a:pt x="274" y="4981"/>
                    <a:pt x="523" y="5204"/>
                    <a:pt x="812" y="5204"/>
                  </a:cubicBezTo>
                  <a:cubicBezTo>
                    <a:pt x="819" y="5204"/>
                    <a:pt x="827" y="5204"/>
                    <a:pt x="834" y="5204"/>
                  </a:cubicBezTo>
                  <a:lnTo>
                    <a:pt x="4692" y="4965"/>
                  </a:lnTo>
                  <a:cubicBezTo>
                    <a:pt x="5001" y="4942"/>
                    <a:pt x="5228" y="4680"/>
                    <a:pt x="5216" y="4370"/>
                  </a:cubicBezTo>
                  <a:lnTo>
                    <a:pt x="4978" y="524"/>
                  </a:lnTo>
                  <a:cubicBezTo>
                    <a:pt x="4954" y="223"/>
                    <a:pt x="4705" y="0"/>
                    <a:pt x="4406" y="0"/>
                  </a:cubicBezTo>
                  <a:close/>
                </a:path>
              </a:pathLst>
            </a:custGeom>
            <a:solidFill>
              <a:schemeClr val="lt2"/>
            </a:solidFill>
            <a:ln w="62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354;p46">
              <a:extLst>
                <a:ext uri="{FF2B5EF4-FFF2-40B4-BE49-F238E27FC236}">
                  <a16:creationId xmlns:a16="http://schemas.microsoft.com/office/drawing/2014/main" id="{EB2AE2E2-7515-C3BD-260D-C1FC1C959507}"/>
                </a:ext>
              </a:extLst>
            </p:cNvPr>
            <p:cNvSpPr/>
            <p:nvPr/>
          </p:nvSpPr>
          <p:spPr>
            <a:xfrm>
              <a:off x="6922798" y="2486899"/>
              <a:ext cx="174833" cy="173331"/>
            </a:xfrm>
            <a:custGeom>
              <a:avLst/>
              <a:gdLst/>
              <a:ahLst/>
              <a:cxnLst/>
              <a:rect l="l" t="t" r="r" b="b"/>
              <a:pathLst>
                <a:path w="5240" h="5195" extrusionOk="0">
                  <a:moveTo>
                    <a:pt x="4439" y="0"/>
                  </a:moveTo>
                  <a:cubicBezTo>
                    <a:pt x="4424" y="0"/>
                    <a:pt x="4409" y="1"/>
                    <a:pt x="4394" y="2"/>
                  </a:cubicBezTo>
                  <a:lnTo>
                    <a:pt x="536" y="240"/>
                  </a:lnTo>
                  <a:cubicBezTo>
                    <a:pt x="239" y="252"/>
                    <a:pt x="1" y="514"/>
                    <a:pt x="24" y="824"/>
                  </a:cubicBezTo>
                  <a:lnTo>
                    <a:pt x="262" y="4681"/>
                  </a:lnTo>
                  <a:cubicBezTo>
                    <a:pt x="274" y="4965"/>
                    <a:pt x="513" y="5195"/>
                    <a:pt x="803" y="5195"/>
                  </a:cubicBezTo>
                  <a:cubicBezTo>
                    <a:pt x="817" y="5195"/>
                    <a:pt x="832" y="5194"/>
                    <a:pt x="846" y="5193"/>
                  </a:cubicBezTo>
                  <a:lnTo>
                    <a:pt x="4703" y="4955"/>
                  </a:lnTo>
                  <a:cubicBezTo>
                    <a:pt x="5001" y="4931"/>
                    <a:pt x="5239" y="4669"/>
                    <a:pt x="5215" y="4372"/>
                  </a:cubicBezTo>
                  <a:lnTo>
                    <a:pt x="4977" y="514"/>
                  </a:lnTo>
                  <a:cubicBezTo>
                    <a:pt x="4966" y="220"/>
                    <a:pt x="4728" y="0"/>
                    <a:pt x="4439" y="0"/>
                  </a:cubicBezTo>
                  <a:close/>
                </a:path>
              </a:pathLst>
            </a:custGeom>
            <a:solidFill>
              <a:schemeClr val="lt2"/>
            </a:solidFill>
            <a:ln w="62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355;p46">
              <a:extLst>
                <a:ext uri="{FF2B5EF4-FFF2-40B4-BE49-F238E27FC236}">
                  <a16:creationId xmlns:a16="http://schemas.microsoft.com/office/drawing/2014/main" id="{94B28791-FA10-A38C-A319-E607C96FD3BC}"/>
                </a:ext>
              </a:extLst>
            </p:cNvPr>
            <p:cNvSpPr/>
            <p:nvPr/>
          </p:nvSpPr>
          <p:spPr>
            <a:xfrm>
              <a:off x="7116643" y="2030478"/>
              <a:ext cx="174833" cy="173331"/>
            </a:xfrm>
            <a:custGeom>
              <a:avLst/>
              <a:gdLst/>
              <a:ahLst/>
              <a:cxnLst/>
              <a:rect l="l" t="t" r="r" b="b"/>
              <a:pathLst>
                <a:path w="5240" h="5195" extrusionOk="0">
                  <a:moveTo>
                    <a:pt x="4439" y="0"/>
                  </a:moveTo>
                  <a:cubicBezTo>
                    <a:pt x="4424" y="0"/>
                    <a:pt x="4409" y="1"/>
                    <a:pt x="4394" y="2"/>
                  </a:cubicBezTo>
                  <a:lnTo>
                    <a:pt x="537" y="240"/>
                  </a:lnTo>
                  <a:cubicBezTo>
                    <a:pt x="239" y="252"/>
                    <a:pt x="1" y="514"/>
                    <a:pt x="25" y="823"/>
                  </a:cubicBezTo>
                  <a:lnTo>
                    <a:pt x="263" y="4681"/>
                  </a:lnTo>
                  <a:cubicBezTo>
                    <a:pt x="274" y="4965"/>
                    <a:pt x="513" y="5195"/>
                    <a:pt x="803" y="5195"/>
                  </a:cubicBezTo>
                  <a:cubicBezTo>
                    <a:pt x="818" y="5195"/>
                    <a:pt x="832" y="5194"/>
                    <a:pt x="846" y="5193"/>
                  </a:cubicBezTo>
                  <a:lnTo>
                    <a:pt x="4704" y="4955"/>
                  </a:lnTo>
                  <a:cubicBezTo>
                    <a:pt x="5001" y="4931"/>
                    <a:pt x="5240" y="4669"/>
                    <a:pt x="5216" y="4372"/>
                  </a:cubicBezTo>
                  <a:lnTo>
                    <a:pt x="4978" y="514"/>
                  </a:lnTo>
                  <a:cubicBezTo>
                    <a:pt x="4966" y="219"/>
                    <a:pt x="4728" y="0"/>
                    <a:pt x="4439" y="0"/>
                  </a:cubicBezTo>
                  <a:close/>
                </a:path>
              </a:pathLst>
            </a:custGeom>
            <a:solidFill>
              <a:schemeClr val="lt2"/>
            </a:solidFill>
            <a:ln w="62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356;p46">
              <a:extLst>
                <a:ext uri="{FF2B5EF4-FFF2-40B4-BE49-F238E27FC236}">
                  <a16:creationId xmlns:a16="http://schemas.microsoft.com/office/drawing/2014/main" id="{CF718FCB-E0DB-B86D-90A5-85310D6A3184}"/>
                </a:ext>
              </a:extLst>
            </p:cNvPr>
            <p:cNvSpPr/>
            <p:nvPr/>
          </p:nvSpPr>
          <p:spPr>
            <a:xfrm>
              <a:off x="7130556" y="2251749"/>
              <a:ext cx="174432" cy="173331"/>
            </a:xfrm>
            <a:custGeom>
              <a:avLst/>
              <a:gdLst/>
              <a:ahLst/>
              <a:cxnLst/>
              <a:rect l="l" t="t" r="r" b="b"/>
              <a:pathLst>
                <a:path w="5228" h="5195" extrusionOk="0">
                  <a:moveTo>
                    <a:pt x="4425" y="0"/>
                  </a:moveTo>
                  <a:cubicBezTo>
                    <a:pt x="4411" y="0"/>
                    <a:pt x="4396" y="1"/>
                    <a:pt x="4382" y="2"/>
                  </a:cubicBezTo>
                  <a:lnTo>
                    <a:pt x="536" y="240"/>
                  </a:lnTo>
                  <a:cubicBezTo>
                    <a:pt x="227" y="252"/>
                    <a:pt x="0" y="514"/>
                    <a:pt x="12" y="823"/>
                  </a:cubicBezTo>
                  <a:lnTo>
                    <a:pt x="251" y="4681"/>
                  </a:lnTo>
                  <a:cubicBezTo>
                    <a:pt x="273" y="4975"/>
                    <a:pt x="511" y="5195"/>
                    <a:pt x="801" y="5195"/>
                  </a:cubicBezTo>
                  <a:cubicBezTo>
                    <a:pt x="816" y="5195"/>
                    <a:pt x="831" y="5194"/>
                    <a:pt x="846" y="5193"/>
                  </a:cubicBezTo>
                  <a:lnTo>
                    <a:pt x="4692" y="4955"/>
                  </a:lnTo>
                  <a:cubicBezTo>
                    <a:pt x="5001" y="4943"/>
                    <a:pt x="5227" y="4681"/>
                    <a:pt x="5215" y="4371"/>
                  </a:cubicBezTo>
                  <a:lnTo>
                    <a:pt x="4977" y="514"/>
                  </a:lnTo>
                  <a:cubicBezTo>
                    <a:pt x="4955" y="230"/>
                    <a:pt x="4715" y="0"/>
                    <a:pt x="4425" y="0"/>
                  </a:cubicBezTo>
                  <a:close/>
                </a:path>
              </a:pathLst>
            </a:custGeom>
            <a:solidFill>
              <a:schemeClr val="lt2"/>
            </a:solidFill>
            <a:ln w="62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357;p46">
              <a:extLst>
                <a:ext uri="{FF2B5EF4-FFF2-40B4-BE49-F238E27FC236}">
                  <a16:creationId xmlns:a16="http://schemas.microsoft.com/office/drawing/2014/main" id="{B939300D-BA50-6B1A-B51E-22142F959CE9}"/>
                </a:ext>
              </a:extLst>
            </p:cNvPr>
            <p:cNvSpPr/>
            <p:nvPr/>
          </p:nvSpPr>
          <p:spPr>
            <a:xfrm>
              <a:off x="7144069" y="2472986"/>
              <a:ext cx="174833" cy="173698"/>
            </a:xfrm>
            <a:custGeom>
              <a:avLst/>
              <a:gdLst/>
              <a:ahLst/>
              <a:cxnLst/>
              <a:rect l="l" t="t" r="r" b="b"/>
              <a:pathLst>
                <a:path w="5240" h="5206" extrusionOk="0">
                  <a:moveTo>
                    <a:pt x="4436" y="1"/>
                  </a:moveTo>
                  <a:cubicBezTo>
                    <a:pt x="4422" y="1"/>
                    <a:pt x="4408" y="1"/>
                    <a:pt x="4394" y="2"/>
                  </a:cubicBezTo>
                  <a:lnTo>
                    <a:pt x="536" y="241"/>
                  </a:lnTo>
                  <a:cubicBezTo>
                    <a:pt x="238" y="264"/>
                    <a:pt x="0" y="526"/>
                    <a:pt x="24" y="824"/>
                  </a:cubicBezTo>
                  <a:lnTo>
                    <a:pt x="262" y="4682"/>
                  </a:lnTo>
                  <a:cubicBezTo>
                    <a:pt x="285" y="4983"/>
                    <a:pt x="535" y="5206"/>
                    <a:pt x="823" y="5206"/>
                  </a:cubicBezTo>
                  <a:cubicBezTo>
                    <a:pt x="831" y="5206"/>
                    <a:pt x="838" y="5206"/>
                    <a:pt x="846" y="5205"/>
                  </a:cubicBezTo>
                  <a:lnTo>
                    <a:pt x="4703" y="4955"/>
                  </a:lnTo>
                  <a:cubicBezTo>
                    <a:pt x="5013" y="4944"/>
                    <a:pt x="5239" y="4682"/>
                    <a:pt x="5215" y="4372"/>
                  </a:cubicBezTo>
                  <a:lnTo>
                    <a:pt x="4977" y="526"/>
                  </a:lnTo>
                  <a:cubicBezTo>
                    <a:pt x="4966" y="231"/>
                    <a:pt x="4727" y="1"/>
                    <a:pt x="4436" y="1"/>
                  </a:cubicBezTo>
                  <a:close/>
                </a:path>
              </a:pathLst>
            </a:custGeom>
            <a:solidFill>
              <a:schemeClr val="lt2"/>
            </a:solidFill>
            <a:ln w="62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358;p46">
              <a:extLst>
                <a:ext uri="{FF2B5EF4-FFF2-40B4-BE49-F238E27FC236}">
                  <a16:creationId xmlns:a16="http://schemas.microsoft.com/office/drawing/2014/main" id="{54103EEA-87BE-8167-0DA0-F33F312F44F1}"/>
                </a:ext>
              </a:extLst>
            </p:cNvPr>
            <p:cNvSpPr/>
            <p:nvPr/>
          </p:nvSpPr>
          <p:spPr>
            <a:xfrm>
              <a:off x="7337914" y="2016565"/>
              <a:ext cx="174833" cy="173365"/>
            </a:xfrm>
            <a:custGeom>
              <a:avLst/>
              <a:gdLst/>
              <a:ahLst/>
              <a:cxnLst/>
              <a:rect l="l" t="t" r="r" b="b"/>
              <a:pathLst>
                <a:path w="5240" h="5196" extrusionOk="0">
                  <a:moveTo>
                    <a:pt x="4437" y="1"/>
                  </a:moveTo>
                  <a:cubicBezTo>
                    <a:pt x="4422" y="1"/>
                    <a:pt x="4408" y="1"/>
                    <a:pt x="4394" y="2"/>
                  </a:cubicBezTo>
                  <a:lnTo>
                    <a:pt x="548" y="240"/>
                  </a:lnTo>
                  <a:cubicBezTo>
                    <a:pt x="239" y="264"/>
                    <a:pt x="1" y="526"/>
                    <a:pt x="24" y="824"/>
                  </a:cubicBezTo>
                  <a:lnTo>
                    <a:pt x="262" y="4681"/>
                  </a:lnTo>
                  <a:cubicBezTo>
                    <a:pt x="285" y="4976"/>
                    <a:pt x="523" y="5195"/>
                    <a:pt x="803" y="5195"/>
                  </a:cubicBezTo>
                  <a:cubicBezTo>
                    <a:pt x="817" y="5195"/>
                    <a:pt x="831" y="5194"/>
                    <a:pt x="846" y="5193"/>
                  </a:cubicBezTo>
                  <a:lnTo>
                    <a:pt x="4704" y="4955"/>
                  </a:lnTo>
                  <a:cubicBezTo>
                    <a:pt x="5013" y="4943"/>
                    <a:pt x="5239" y="4681"/>
                    <a:pt x="5227" y="4372"/>
                  </a:cubicBezTo>
                  <a:lnTo>
                    <a:pt x="4977" y="514"/>
                  </a:lnTo>
                  <a:cubicBezTo>
                    <a:pt x="4966" y="230"/>
                    <a:pt x="4727" y="1"/>
                    <a:pt x="4437" y="1"/>
                  </a:cubicBezTo>
                  <a:close/>
                </a:path>
              </a:pathLst>
            </a:custGeom>
            <a:solidFill>
              <a:schemeClr val="lt2"/>
            </a:solidFill>
            <a:ln w="62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359;p46">
              <a:extLst>
                <a:ext uri="{FF2B5EF4-FFF2-40B4-BE49-F238E27FC236}">
                  <a16:creationId xmlns:a16="http://schemas.microsoft.com/office/drawing/2014/main" id="{12673F3E-008E-F0BB-87A6-8E18DE5DD894}"/>
                </a:ext>
              </a:extLst>
            </p:cNvPr>
            <p:cNvSpPr/>
            <p:nvPr/>
          </p:nvSpPr>
          <p:spPr>
            <a:xfrm>
              <a:off x="7351827" y="2237869"/>
              <a:ext cx="174799" cy="173665"/>
            </a:xfrm>
            <a:custGeom>
              <a:avLst/>
              <a:gdLst/>
              <a:ahLst/>
              <a:cxnLst/>
              <a:rect l="l" t="t" r="r" b="b"/>
              <a:pathLst>
                <a:path w="5239" h="5205" extrusionOk="0">
                  <a:moveTo>
                    <a:pt x="4416" y="1"/>
                  </a:moveTo>
                  <a:cubicBezTo>
                    <a:pt x="4409" y="1"/>
                    <a:pt x="4401" y="1"/>
                    <a:pt x="4394" y="1"/>
                  </a:cubicBezTo>
                  <a:lnTo>
                    <a:pt x="536" y="239"/>
                  </a:lnTo>
                  <a:cubicBezTo>
                    <a:pt x="226" y="263"/>
                    <a:pt x="0" y="525"/>
                    <a:pt x="24" y="834"/>
                  </a:cubicBezTo>
                  <a:lnTo>
                    <a:pt x="262" y="4680"/>
                  </a:lnTo>
                  <a:cubicBezTo>
                    <a:pt x="274" y="4982"/>
                    <a:pt x="523" y="5204"/>
                    <a:pt x="822" y="5204"/>
                  </a:cubicBezTo>
                  <a:cubicBezTo>
                    <a:pt x="830" y="5204"/>
                    <a:pt x="838" y="5204"/>
                    <a:pt x="846" y="5204"/>
                  </a:cubicBezTo>
                  <a:lnTo>
                    <a:pt x="4703" y="4966"/>
                  </a:lnTo>
                  <a:cubicBezTo>
                    <a:pt x="5001" y="4942"/>
                    <a:pt x="5239" y="4680"/>
                    <a:pt x="5215" y="4371"/>
                  </a:cubicBezTo>
                  <a:lnTo>
                    <a:pt x="4977" y="525"/>
                  </a:lnTo>
                  <a:cubicBezTo>
                    <a:pt x="4954" y="223"/>
                    <a:pt x="4704" y="1"/>
                    <a:pt x="4416" y="1"/>
                  </a:cubicBezTo>
                  <a:close/>
                </a:path>
              </a:pathLst>
            </a:custGeom>
            <a:solidFill>
              <a:schemeClr val="lt2"/>
            </a:solidFill>
            <a:ln w="62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360;p46">
              <a:extLst>
                <a:ext uri="{FF2B5EF4-FFF2-40B4-BE49-F238E27FC236}">
                  <a16:creationId xmlns:a16="http://schemas.microsoft.com/office/drawing/2014/main" id="{F08B63EA-61EB-5E83-E9C5-291F6F266F22}"/>
                </a:ext>
              </a:extLst>
            </p:cNvPr>
            <p:cNvSpPr/>
            <p:nvPr/>
          </p:nvSpPr>
          <p:spPr>
            <a:xfrm>
              <a:off x="7365339" y="2459140"/>
              <a:ext cx="174799" cy="173698"/>
            </a:xfrm>
            <a:custGeom>
              <a:avLst/>
              <a:gdLst/>
              <a:ahLst/>
              <a:cxnLst/>
              <a:rect l="l" t="t" r="r" b="b"/>
              <a:pathLst>
                <a:path w="5239" h="5206" extrusionOk="0">
                  <a:moveTo>
                    <a:pt x="4417" y="0"/>
                  </a:moveTo>
                  <a:cubicBezTo>
                    <a:pt x="4409" y="0"/>
                    <a:pt x="4401" y="0"/>
                    <a:pt x="4393" y="1"/>
                  </a:cubicBezTo>
                  <a:lnTo>
                    <a:pt x="548" y="239"/>
                  </a:lnTo>
                  <a:cubicBezTo>
                    <a:pt x="238" y="263"/>
                    <a:pt x="0" y="525"/>
                    <a:pt x="24" y="834"/>
                  </a:cubicBezTo>
                  <a:lnTo>
                    <a:pt x="262" y="4680"/>
                  </a:lnTo>
                  <a:cubicBezTo>
                    <a:pt x="285" y="4975"/>
                    <a:pt x="524" y="5205"/>
                    <a:pt x="804" y="5205"/>
                  </a:cubicBezTo>
                  <a:cubicBezTo>
                    <a:pt x="818" y="5205"/>
                    <a:pt x="832" y="5205"/>
                    <a:pt x="845" y="5204"/>
                  </a:cubicBezTo>
                  <a:lnTo>
                    <a:pt x="4703" y="4966"/>
                  </a:lnTo>
                  <a:cubicBezTo>
                    <a:pt x="5013" y="4942"/>
                    <a:pt x="5239" y="4680"/>
                    <a:pt x="5227" y="4382"/>
                  </a:cubicBezTo>
                  <a:lnTo>
                    <a:pt x="4977" y="525"/>
                  </a:lnTo>
                  <a:cubicBezTo>
                    <a:pt x="4965" y="223"/>
                    <a:pt x="4716" y="0"/>
                    <a:pt x="4417" y="0"/>
                  </a:cubicBezTo>
                  <a:close/>
                </a:path>
              </a:pathLst>
            </a:custGeom>
            <a:solidFill>
              <a:schemeClr val="lt2"/>
            </a:solidFill>
            <a:ln w="62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361;p46">
              <a:extLst>
                <a:ext uri="{FF2B5EF4-FFF2-40B4-BE49-F238E27FC236}">
                  <a16:creationId xmlns:a16="http://schemas.microsoft.com/office/drawing/2014/main" id="{E85F6F81-D0DB-9E67-3A4C-0B8BE3CCFAB4}"/>
                </a:ext>
              </a:extLst>
            </p:cNvPr>
            <p:cNvSpPr/>
            <p:nvPr/>
          </p:nvSpPr>
          <p:spPr>
            <a:xfrm>
              <a:off x="7559184" y="2002719"/>
              <a:ext cx="174833" cy="173698"/>
            </a:xfrm>
            <a:custGeom>
              <a:avLst/>
              <a:gdLst/>
              <a:ahLst/>
              <a:cxnLst/>
              <a:rect l="l" t="t" r="r" b="b"/>
              <a:pathLst>
                <a:path w="5240" h="5206" extrusionOk="0">
                  <a:moveTo>
                    <a:pt x="4417" y="0"/>
                  </a:moveTo>
                  <a:cubicBezTo>
                    <a:pt x="4409" y="0"/>
                    <a:pt x="4402" y="0"/>
                    <a:pt x="4394" y="0"/>
                  </a:cubicBezTo>
                  <a:lnTo>
                    <a:pt x="548" y="251"/>
                  </a:lnTo>
                  <a:cubicBezTo>
                    <a:pt x="238" y="262"/>
                    <a:pt x="0" y="524"/>
                    <a:pt x="24" y="834"/>
                  </a:cubicBezTo>
                  <a:lnTo>
                    <a:pt x="262" y="4680"/>
                  </a:lnTo>
                  <a:cubicBezTo>
                    <a:pt x="285" y="4975"/>
                    <a:pt x="524" y="5205"/>
                    <a:pt x="805" y="5205"/>
                  </a:cubicBezTo>
                  <a:cubicBezTo>
                    <a:pt x="818" y="5205"/>
                    <a:pt x="832" y="5205"/>
                    <a:pt x="846" y="5204"/>
                  </a:cubicBezTo>
                  <a:lnTo>
                    <a:pt x="4703" y="4965"/>
                  </a:lnTo>
                  <a:cubicBezTo>
                    <a:pt x="5013" y="4942"/>
                    <a:pt x="5239" y="4680"/>
                    <a:pt x="5227" y="4382"/>
                  </a:cubicBezTo>
                  <a:lnTo>
                    <a:pt x="4989" y="524"/>
                  </a:lnTo>
                  <a:cubicBezTo>
                    <a:pt x="4966" y="223"/>
                    <a:pt x="4716" y="0"/>
                    <a:pt x="4417" y="0"/>
                  </a:cubicBezTo>
                  <a:close/>
                </a:path>
              </a:pathLst>
            </a:custGeom>
            <a:solidFill>
              <a:schemeClr val="lt2"/>
            </a:solidFill>
            <a:ln w="62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362;p46">
              <a:extLst>
                <a:ext uri="{FF2B5EF4-FFF2-40B4-BE49-F238E27FC236}">
                  <a16:creationId xmlns:a16="http://schemas.microsoft.com/office/drawing/2014/main" id="{3036FC11-2C39-15AA-ADDA-F0F737A0A6A2}"/>
                </a:ext>
              </a:extLst>
            </p:cNvPr>
            <p:cNvSpPr/>
            <p:nvPr/>
          </p:nvSpPr>
          <p:spPr>
            <a:xfrm>
              <a:off x="7573464" y="2225091"/>
              <a:ext cx="187545" cy="392673"/>
            </a:xfrm>
            <a:custGeom>
              <a:avLst/>
              <a:gdLst/>
              <a:ahLst/>
              <a:cxnLst/>
              <a:rect l="l" t="t" r="r" b="b"/>
              <a:pathLst>
                <a:path w="5621" h="11769" extrusionOk="0">
                  <a:moveTo>
                    <a:pt x="3961" y="1"/>
                  </a:moveTo>
                  <a:cubicBezTo>
                    <a:pt x="3939" y="1"/>
                    <a:pt x="3917" y="2"/>
                    <a:pt x="3894" y="3"/>
                  </a:cubicBezTo>
                  <a:lnTo>
                    <a:pt x="1001" y="182"/>
                  </a:lnTo>
                  <a:cubicBezTo>
                    <a:pt x="430" y="217"/>
                    <a:pt x="1" y="705"/>
                    <a:pt x="37" y="1277"/>
                  </a:cubicBezTo>
                  <a:lnTo>
                    <a:pt x="620" y="10802"/>
                  </a:lnTo>
                  <a:cubicBezTo>
                    <a:pt x="654" y="11351"/>
                    <a:pt x="1118" y="11768"/>
                    <a:pt x="1661" y="11768"/>
                  </a:cubicBezTo>
                  <a:cubicBezTo>
                    <a:pt x="1683" y="11768"/>
                    <a:pt x="1705" y="11768"/>
                    <a:pt x="1727" y="11766"/>
                  </a:cubicBezTo>
                  <a:lnTo>
                    <a:pt x="4609" y="11588"/>
                  </a:lnTo>
                  <a:cubicBezTo>
                    <a:pt x="5180" y="11552"/>
                    <a:pt x="5621" y="11064"/>
                    <a:pt x="5585" y="10492"/>
                  </a:cubicBezTo>
                  <a:lnTo>
                    <a:pt x="4990" y="967"/>
                  </a:lnTo>
                  <a:cubicBezTo>
                    <a:pt x="4955" y="418"/>
                    <a:pt x="4503" y="1"/>
                    <a:pt x="3961" y="1"/>
                  </a:cubicBezTo>
                  <a:close/>
                </a:path>
              </a:pathLst>
            </a:custGeom>
            <a:solidFill>
              <a:schemeClr val="lt2"/>
            </a:solidFill>
            <a:ln w="62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363;p46">
              <a:extLst>
                <a:ext uri="{FF2B5EF4-FFF2-40B4-BE49-F238E27FC236}">
                  <a16:creationId xmlns:a16="http://schemas.microsoft.com/office/drawing/2014/main" id="{ACB99FE0-9A97-673F-221B-07852955B843}"/>
                </a:ext>
              </a:extLst>
            </p:cNvPr>
            <p:cNvSpPr/>
            <p:nvPr/>
          </p:nvSpPr>
          <p:spPr>
            <a:xfrm>
              <a:off x="7780855" y="1989174"/>
              <a:ext cx="174399" cy="173331"/>
            </a:xfrm>
            <a:custGeom>
              <a:avLst/>
              <a:gdLst/>
              <a:ahLst/>
              <a:cxnLst/>
              <a:rect l="l" t="t" r="r" b="b"/>
              <a:pathLst>
                <a:path w="5227" h="5195" extrusionOk="0">
                  <a:moveTo>
                    <a:pt x="4424" y="0"/>
                  </a:moveTo>
                  <a:cubicBezTo>
                    <a:pt x="4410" y="0"/>
                    <a:pt x="4396" y="1"/>
                    <a:pt x="4382" y="2"/>
                  </a:cubicBezTo>
                  <a:lnTo>
                    <a:pt x="536" y="240"/>
                  </a:lnTo>
                  <a:cubicBezTo>
                    <a:pt x="226" y="264"/>
                    <a:pt x="0" y="526"/>
                    <a:pt x="12" y="823"/>
                  </a:cubicBezTo>
                  <a:lnTo>
                    <a:pt x="250" y="4681"/>
                  </a:lnTo>
                  <a:cubicBezTo>
                    <a:pt x="273" y="4975"/>
                    <a:pt x="511" y="5195"/>
                    <a:pt x="801" y="5195"/>
                  </a:cubicBezTo>
                  <a:cubicBezTo>
                    <a:pt x="815" y="5195"/>
                    <a:pt x="830" y="5194"/>
                    <a:pt x="845" y="5193"/>
                  </a:cubicBezTo>
                  <a:lnTo>
                    <a:pt x="4691" y="4955"/>
                  </a:lnTo>
                  <a:cubicBezTo>
                    <a:pt x="5001" y="4943"/>
                    <a:pt x="5227" y="4681"/>
                    <a:pt x="5215" y="4371"/>
                  </a:cubicBezTo>
                  <a:lnTo>
                    <a:pt x="4977" y="514"/>
                  </a:lnTo>
                  <a:cubicBezTo>
                    <a:pt x="4954" y="230"/>
                    <a:pt x="4715" y="0"/>
                    <a:pt x="4424" y="0"/>
                  </a:cubicBezTo>
                  <a:close/>
                </a:path>
              </a:pathLst>
            </a:custGeom>
            <a:solidFill>
              <a:schemeClr val="lt2"/>
            </a:solidFill>
            <a:ln w="62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364;p46">
              <a:extLst>
                <a:ext uri="{FF2B5EF4-FFF2-40B4-BE49-F238E27FC236}">
                  <a16:creationId xmlns:a16="http://schemas.microsoft.com/office/drawing/2014/main" id="{134E7345-9B83-7822-A158-36D525629507}"/>
                </a:ext>
              </a:extLst>
            </p:cNvPr>
            <p:cNvSpPr/>
            <p:nvPr/>
          </p:nvSpPr>
          <p:spPr>
            <a:xfrm>
              <a:off x="7794334" y="2210411"/>
              <a:ext cx="174833" cy="173698"/>
            </a:xfrm>
            <a:custGeom>
              <a:avLst/>
              <a:gdLst/>
              <a:ahLst/>
              <a:cxnLst/>
              <a:rect l="l" t="t" r="r" b="b"/>
              <a:pathLst>
                <a:path w="5240" h="5206" extrusionOk="0">
                  <a:moveTo>
                    <a:pt x="4437" y="1"/>
                  </a:moveTo>
                  <a:cubicBezTo>
                    <a:pt x="4423" y="1"/>
                    <a:pt x="4409" y="1"/>
                    <a:pt x="4394" y="2"/>
                  </a:cubicBezTo>
                  <a:lnTo>
                    <a:pt x="537" y="241"/>
                  </a:lnTo>
                  <a:cubicBezTo>
                    <a:pt x="239" y="264"/>
                    <a:pt x="1" y="526"/>
                    <a:pt x="25" y="824"/>
                  </a:cubicBezTo>
                  <a:lnTo>
                    <a:pt x="263" y="4682"/>
                  </a:lnTo>
                  <a:cubicBezTo>
                    <a:pt x="286" y="4983"/>
                    <a:pt x="524" y="5206"/>
                    <a:pt x="823" y="5206"/>
                  </a:cubicBezTo>
                  <a:cubicBezTo>
                    <a:pt x="831" y="5206"/>
                    <a:pt x="838" y="5206"/>
                    <a:pt x="846" y="5205"/>
                  </a:cubicBezTo>
                  <a:lnTo>
                    <a:pt x="4704" y="4967"/>
                  </a:lnTo>
                  <a:cubicBezTo>
                    <a:pt x="5013" y="4944"/>
                    <a:pt x="5240" y="4682"/>
                    <a:pt x="5216" y="4372"/>
                  </a:cubicBezTo>
                  <a:lnTo>
                    <a:pt x="4978" y="526"/>
                  </a:lnTo>
                  <a:cubicBezTo>
                    <a:pt x="4966" y="231"/>
                    <a:pt x="4727" y="1"/>
                    <a:pt x="4437" y="1"/>
                  </a:cubicBezTo>
                  <a:close/>
                </a:path>
              </a:pathLst>
            </a:custGeom>
            <a:solidFill>
              <a:schemeClr val="lt2"/>
            </a:solidFill>
            <a:ln w="62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365;p46">
              <a:extLst>
                <a:ext uri="{FF2B5EF4-FFF2-40B4-BE49-F238E27FC236}">
                  <a16:creationId xmlns:a16="http://schemas.microsoft.com/office/drawing/2014/main" id="{4323E386-5510-F33F-FD71-6245880D5AAC}"/>
                </a:ext>
              </a:extLst>
            </p:cNvPr>
            <p:cNvSpPr/>
            <p:nvPr/>
          </p:nvSpPr>
          <p:spPr>
            <a:xfrm>
              <a:off x="7808247" y="2431714"/>
              <a:ext cx="174833" cy="173665"/>
            </a:xfrm>
            <a:custGeom>
              <a:avLst/>
              <a:gdLst/>
              <a:ahLst/>
              <a:cxnLst/>
              <a:rect l="l" t="t" r="r" b="b"/>
              <a:pathLst>
                <a:path w="5240" h="5205" extrusionOk="0">
                  <a:moveTo>
                    <a:pt x="4416" y="1"/>
                  </a:moveTo>
                  <a:cubicBezTo>
                    <a:pt x="4409" y="1"/>
                    <a:pt x="4401" y="1"/>
                    <a:pt x="4394" y="1"/>
                  </a:cubicBezTo>
                  <a:lnTo>
                    <a:pt x="536" y="239"/>
                  </a:lnTo>
                  <a:cubicBezTo>
                    <a:pt x="227" y="263"/>
                    <a:pt x="1" y="525"/>
                    <a:pt x="12" y="835"/>
                  </a:cubicBezTo>
                  <a:lnTo>
                    <a:pt x="251" y="4680"/>
                  </a:lnTo>
                  <a:cubicBezTo>
                    <a:pt x="274" y="4982"/>
                    <a:pt x="523" y="5205"/>
                    <a:pt x="823" y="5205"/>
                  </a:cubicBezTo>
                  <a:cubicBezTo>
                    <a:pt x="830" y="5205"/>
                    <a:pt x="838" y="5205"/>
                    <a:pt x="846" y="5204"/>
                  </a:cubicBezTo>
                  <a:lnTo>
                    <a:pt x="4692" y="4966"/>
                  </a:lnTo>
                  <a:cubicBezTo>
                    <a:pt x="5001" y="4942"/>
                    <a:pt x="5239" y="4680"/>
                    <a:pt x="5215" y="4383"/>
                  </a:cubicBezTo>
                  <a:lnTo>
                    <a:pt x="4977" y="525"/>
                  </a:lnTo>
                  <a:cubicBezTo>
                    <a:pt x="4954" y="223"/>
                    <a:pt x="4705" y="1"/>
                    <a:pt x="4416" y="1"/>
                  </a:cubicBezTo>
                  <a:close/>
                </a:path>
              </a:pathLst>
            </a:custGeom>
            <a:solidFill>
              <a:schemeClr val="lt2"/>
            </a:solidFill>
            <a:ln w="62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366;p46">
              <a:extLst>
                <a:ext uri="{FF2B5EF4-FFF2-40B4-BE49-F238E27FC236}">
                  <a16:creationId xmlns:a16="http://schemas.microsoft.com/office/drawing/2014/main" id="{FF76B43F-863D-11EE-39E7-0FF377619094}"/>
                </a:ext>
              </a:extLst>
            </p:cNvPr>
            <p:cNvSpPr/>
            <p:nvPr/>
          </p:nvSpPr>
          <p:spPr>
            <a:xfrm>
              <a:off x="6800052" y="1292065"/>
              <a:ext cx="1175883" cy="415961"/>
            </a:xfrm>
            <a:custGeom>
              <a:avLst/>
              <a:gdLst/>
              <a:ahLst/>
              <a:cxnLst/>
              <a:rect l="l" t="t" r="r" b="b"/>
              <a:pathLst>
                <a:path w="35243" h="12467" extrusionOk="0">
                  <a:moveTo>
                    <a:pt x="34624" y="0"/>
                  </a:moveTo>
                  <a:lnTo>
                    <a:pt x="0" y="2048"/>
                  </a:lnTo>
                  <a:lnTo>
                    <a:pt x="608" y="12466"/>
                  </a:lnTo>
                  <a:lnTo>
                    <a:pt x="35243" y="10418"/>
                  </a:lnTo>
                  <a:lnTo>
                    <a:pt x="34624" y="0"/>
                  </a:lnTo>
                  <a:close/>
                </a:path>
              </a:pathLst>
            </a:custGeom>
            <a:solidFill>
              <a:srgbClr val="FFDB48"/>
            </a:solidFill>
            <a:ln w="62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367;p46">
              <a:extLst>
                <a:ext uri="{FF2B5EF4-FFF2-40B4-BE49-F238E27FC236}">
                  <a16:creationId xmlns:a16="http://schemas.microsoft.com/office/drawing/2014/main" id="{B21C5D00-6FB9-CBC0-60A0-3640D44192B7}"/>
                </a:ext>
              </a:extLst>
            </p:cNvPr>
            <p:cNvSpPr/>
            <p:nvPr/>
          </p:nvSpPr>
          <p:spPr>
            <a:xfrm>
              <a:off x="6782569" y="1262204"/>
              <a:ext cx="1210449" cy="476052"/>
            </a:xfrm>
            <a:custGeom>
              <a:avLst/>
              <a:gdLst/>
              <a:ahLst/>
              <a:cxnLst/>
              <a:rect l="l" t="t" r="r" b="b"/>
              <a:pathLst>
                <a:path w="36279" h="14268" extrusionOk="0">
                  <a:moveTo>
                    <a:pt x="33225" y="1524"/>
                  </a:moveTo>
                  <a:cubicBezTo>
                    <a:pt x="33792" y="1524"/>
                    <a:pt x="34268" y="1965"/>
                    <a:pt x="34303" y="2538"/>
                  </a:cubicBezTo>
                  <a:lnTo>
                    <a:pt x="34731" y="9801"/>
                  </a:lnTo>
                  <a:cubicBezTo>
                    <a:pt x="34767" y="10396"/>
                    <a:pt x="34314" y="10908"/>
                    <a:pt x="33707" y="10944"/>
                  </a:cubicBezTo>
                  <a:lnTo>
                    <a:pt x="3120" y="12754"/>
                  </a:lnTo>
                  <a:cubicBezTo>
                    <a:pt x="3105" y="12754"/>
                    <a:pt x="3090" y="12755"/>
                    <a:pt x="3075" y="12755"/>
                  </a:cubicBezTo>
                  <a:cubicBezTo>
                    <a:pt x="2499" y="12755"/>
                    <a:pt x="2012" y="12310"/>
                    <a:pt x="1977" y="11730"/>
                  </a:cubicBezTo>
                  <a:lnTo>
                    <a:pt x="1548" y="4467"/>
                  </a:lnTo>
                  <a:cubicBezTo>
                    <a:pt x="1513" y="3872"/>
                    <a:pt x="1965" y="3360"/>
                    <a:pt x="2572" y="3324"/>
                  </a:cubicBezTo>
                  <a:lnTo>
                    <a:pt x="33160" y="1526"/>
                  </a:lnTo>
                  <a:cubicBezTo>
                    <a:pt x="33182" y="1525"/>
                    <a:pt x="33204" y="1524"/>
                    <a:pt x="33225" y="1524"/>
                  </a:cubicBezTo>
                  <a:close/>
                  <a:moveTo>
                    <a:pt x="34569" y="0"/>
                  </a:moveTo>
                  <a:cubicBezTo>
                    <a:pt x="34548" y="0"/>
                    <a:pt x="34526" y="1"/>
                    <a:pt x="34505" y="2"/>
                  </a:cubicBezTo>
                  <a:lnTo>
                    <a:pt x="1048" y="1979"/>
                  </a:lnTo>
                  <a:cubicBezTo>
                    <a:pt x="453" y="2014"/>
                    <a:pt x="1" y="2526"/>
                    <a:pt x="36" y="3122"/>
                  </a:cubicBezTo>
                  <a:lnTo>
                    <a:pt x="632" y="13254"/>
                  </a:lnTo>
                  <a:cubicBezTo>
                    <a:pt x="666" y="13827"/>
                    <a:pt x="1142" y="14268"/>
                    <a:pt x="1709" y="14268"/>
                  </a:cubicBezTo>
                  <a:cubicBezTo>
                    <a:pt x="1731" y="14268"/>
                    <a:pt x="1753" y="14267"/>
                    <a:pt x="1775" y="14266"/>
                  </a:cubicBezTo>
                  <a:lnTo>
                    <a:pt x="35231" y="12290"/>
                  </a:lnTo>
                  <a:cubicBezTo>
                    <a:pt x="35827" y="12254"/>
                    <a:pt x="36279" y="11742"/>
                    <a:pt x="36243" y="11147"/>
                  </a:cubicBezTo>
                  <a:lnTo>
                    <a:pt x="35648" y="1026"/>
                  </a:lnTo>
                  <a:cubicBezTo>
                    <a:pt x="35613" y="452"/>
                    <a:pt x="35137" y="0"/>
                    <a:pt x="34569" y="0"/>
                  </a:cubicBezTo>
                  <a:close/>
                </a:path>
              </a:pathLst>
            </a:custGeom>
            <a:solidFill>
              <a:schemeClr val="lt2"/>
            </a:solidFill>
            <a:ln w="62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368;p46">
              <a:extLst>
                <a:ext uri="{FF2B5EF4-FFF2-40B4-BE49-F238E27FC236}">
                  <a16:creationId xmlns:a16="http://schemas.microsoft.com/office/drawing/2014/main" id="{462358D2-368F-E98E-0C3C-4EA79E3324A0}"/>
                </a:ext>
              </a:extLst>
            </p:cNvPr>
            <p:cNvSpPr/>
            <p:nvPr/>
          </p:nvSpPr>
          <p:spPr>
            <a:xfrm>
              <a:off x="7020922" y="1453747"/>
              <a:ext cx="149775" cy="147807"/>
            </a:xfrm>
            <a:custGeom>
              <a:avLst/>
              <a:gdLst/>
              <a:ahLst/>
              <a:cxnLst/>
              <a:rect l="l" t="t" r="r" b="b"/>
              <a:pathLst>
                <a:path w="4489" h="4430" extrusionOk="0">
                  <a:moveTo>
                    <a:pt x="3394" y="893"/>
                  </a:moveTo>
                  <a:lnTo>
                    <a:pt x="3441" y="1691"/>
                  </a:lnTo>
                  <a:lnTo>
                    <a:pt x="941" y="1846"/>
                  </a:lnTo>
                  <a:lnTo>
                    <a:pt x="893" y="1036"/>
                  </a:lnTo>
                  <a:lnTo>
                    <a:pt x="3394" y="893"/>
                  </a:lnTo>
                  <a:close/>
                  <a:moveTo>
                    <a:pt x="3382" y="0"/>
                  </a:moveTo>
                  <a:lnTo>
                    <a:pt x="798" y="155"/>
                  </a:lnTo>
                  <a:lnTo>
                    <a:pt x="846" y="1012"/>
                  </a:lnTo>
                  <a:lnTo>
                    <a:pt x="0" y="1048"/>
                  </a:lnTo>
                  <a:lnTo>
                    <a:pt x="155" y="3631"/>
                  </a:lnTo>
                  <a:lnTo>
                    <a:pt x="1000" y="3584"/>
                  </a:lnTo>
                  <a:lnTo>
                    <a:pt x="1060" y="4429"/>
                  </a:lnTo>
                  <a:lnTo>
                    <a:pt x="4489" y="4215"/>
                  </a:lnTo>
                  <a:lnTo>
                    <a:pt x="4429" y="3322"/>
                  </a:lnTo>
                  <a:lnTo>
                    <a:pt x="1048" y="3536"/>
                  </a:lnTo>
                  <a:lnTo>
                    <a:pt x="1000" y="2739"/>
                  </a:lnTo>
                  <a:lnTo>
                    <a:pt x="4382" y="2524"/>
                  </a:lnTo>
                  <a:lnTo>
                    <a:pt x="4275" y="798"/>
                  </a:lnTo>
                  <a:lnTo>
                    <a:pt x="3429" y="845"/>
                  </a:lnTo>
                  <a:lnTo>
                    <a:pt x="3382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369;p46">
              <a:extLst>
                <a:ext uri="{FF2B5EF4-FFF2-40B4-BE49-F238E27FC236}">
                  <a16:creationId xmlns:a16="http://schemas.microsoft.com/office/drawing/2014/main" id="{732D5331-4BCD-E661-2A93-2DD8C7BA0D2B}"/>
                </a:ext>
              </a:extLst>
            </p:cNvPr>
            <p:cNvSpPr/>
            <p:nvPr/>
          </p:nvSpPr>
          <p:spPr>
            <a:xfrm>
              <a:off x="7190545" y="1469629"/>
              <a:ext cx="147807" cy="95357"/>
            </a:xfrm>
            <a:custGeom>
              <a:avLst/>
              <a:gdLst/>
              <a:ahLst/>
              <a:cxnLst/>
              <a:rect l="l" t="t" r="r" b="b"/>
              <a:pathLst>
                <a:path w="4430" h="2858" extrusionOk="0">
                  <a:moveTo>
                    <a:pt x="4275" y="0"/>
                  </a:moveTo>
                  <a:lnTo>
                    <a:pt x="0" y="262"/>
                  </a:lnTo>
                  <a:lnTo>
                    <a:pt x="48" y="1155"/>
                  </a:lnTo>
                  <a:lnTo>
                    <a:pt x="4322" y="893"/>
                  </a:lnTo>
                  <a:lnTo>
                    <a:pt x="4275" y="0"/>
                  </a:lnTo>
                  <a:close/>
                  <a:moveTo>
                    <a:pt x="4382" y="1691"/>
                  </a:moveTo>
                  <a:lnTo>
                    <a:pt x="96" y="1965"/>
                  </a:lnTo>
                  <a:lnTo>
                    <a:pt x="155" y="2858"/>
                  </a:lnTo>
                  <a:lnTo>
                    <a:pt x="4429" y="2584"/>
                  </a:lnTo>
                  <a:lnTo>
                    <a:pt x="4382" y="169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370;p46">
              <a:extLst>
                <a:ext uri="{FF2B5EF4-FFF2-40B4-BE49-F238E27FC236}">
                  <a16:creationId xmlns:a16="http://schemas.microsoft.com/office/drawing/2014/main" id="{D17252D5-F254-A5E6-32F5-51F32447DE2F}"/>
                </a:ext>
              </a:extLst>
            </p:cNvPr>
            <p:cNvSpPr/>
            <p:nvPr/>
          </p:nvSpPr>
          <p:spPr>
            <a:xfrm>
              <a:off x="7357765" y="1430693"/>
              <a:ext cx="152178" cy="151777"/>
            </a:xfrm>
            <a:custGeom>
              <a:avLst/>
              <a:gdLst/>
              <a:ahLst/>
              <a:cxnLst/>
              <a:rect l="l" t="t" r="r" b="b"/>
              <a:pathLst>
                <a:path w="4561" h="4549" extrusionOk="0">
                  <a:moveTo>
                    <a:pt x="4299" y="1"/>
                  </a:moveTo>
                  <a:lnTo>
                    <a:pt x="3406" y="60"/>
                  </a:lnTo>
                  <a:lnTo>
                    <a:pt x="3454" y="905"/>
                  </a:lnTo>
                  <a:lnTo>
                    <a:pt x="2644" y="953"/>
                  </a:lnTo>
                  <a:lnTo>
                    <a:pt x="2596" y="108"/>
                  </a:lnTo>
                  <a:lnTo>
                    <a:pt x="1703" y="167"/>
                  </a:lnTo>
                  <a:lnTo>
                    <a:pt x="1751" y="1013"/>
                  </a:lnTo>
                  <a:lnTo>
                    <a:pt x="941" y="1060"/>
                  </a:lnTo>
                  <a:lnTo>
                    <a:pt x="894" y="215"/>
                  </a:lnTo>
                  <a:lnTo>
                    <a:pt x="1" y="274"/>
                  </a:lnTo>
                  <a:lnTo>
                    <a:pt x="263" y="4549"/>
                  </a:lnTo>
                  <a:lnTo>
                    <a:pt x="1156" y="4489"/>
                  </a:lnTo>
                  <a:lnTo>
                    <a:pt x="1013" y="1953"/>
                  </a:lnTo>
                  <a:lnTo>
                    <a:pt x="1811" y="1906"/>
                  </a:lnTo>
                  <a:lnTo>
                    <a:pt x="1965" y="4442"/>
                  </a:lnTo>
                  <a:lnTo>
                    <a:pt x="2858" y="4382"/>
                  </a:lnTo>
                  <a:lnTo>
                    <a:pt x="2704" y="1846"/>
                  </a:lnTo>
                  <a:lnTo>
                    <a:pt x="3513" y="1798"/>
                  </a:lnTo>
                  <a:lnTo>
                    <a:pt x="3668" y="4334"/>
                  </a:lnTo>
                  <a:lnTo>
                    <a:pt x="4561" y="4287"/>
                  </a:lnTo>
                  <a:lnTo>
                    <a:pt x="4299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371;p46">
              <a:extLst>
                <a:ext uri="{FF2B5EF4-FFF2-40B4-BE49-F238E27FC236}">
                  <a16:creationId xmlns:a16="http://schemas.microsoft.com/office/drawing/2014/main" id="{016F7E87-9566-9E7C-1CBF-65DE65AFF53A}"/>
                </a:ext>
              </a:extLst>
            </p:cNvPr>
            <p:cNvSpPr/>
            <p:nvPr/>
          </p:nvSpPr>
          <p:spPr>
            <a:xfrm>
              <a:off x="7529390" y="1422352"/>
              <a:ext cx="148207" cy="148207"/>
            </a:xfrm>
            <a:custGeom>
              <a:avLst/>
              <a:gdLst/>
              <a:ahLst/>
              <a:cxnLst/>
              <a:rect l="l" t="t" r="r" b="b"/>
              <a:pathLst>
                <a:path w="4442" h="4442" extrusionOk="0">
                  <a:moveTo>
                    <a:pt x="3382" y="0"/>
                  </a:moveTo>
                  <a:lnTo>
                    <a:pt x="798" y="155"/>
                  </a:lnTo>
                  <a:lnTo>
                    <a:pt x="846" y="1001"/>
                  </a:lnTo>
                  <a:lnTo>
                    <a:pt x="0" y="1060"/>
                  </a:lnTo>
                  <a:lnTo>
                    <a:pt x="167" y="3644"/>
                  </a:lnTo>
                  <a:lnTo>
                    <a:pt x="1012" y="3596"/>
                  </a:lnTo>
                  <a:lnTo>
                    <a:pt x="1060" y="4442"/>
                  </a:lnTo>
                  <a:lnTo>
                    <a:pt x="3644" y="4275"/>
                  </a:lnTo>
                  <a:lnTo>
                    <a:pt x="3596" y="3429"/>
                  </a:lnTo>
                  <a:lnTo>
                    <a:pt x="4441" y="3382"/>
                  </a:lnTo>
                  <a:lnTo>
                    <a:pt x="4382" y="2489"/>
                  </a:lnTo>
                  <a:lnTo>
                    <a:pt x="3489" y="2548"/>
                  </a:lnTo>
                  <a:lnTo>
                    <a:pt x="3548" y="3394"/>
                  </a:lnTo>
                  <a:lnTo>
                    <a:pt x="1048" y="3537"/>
                  </a:lnTo>
                  <a:lnTo>
                    <a:pt x="893" y="1036"/>
                  </a:lnTo>
                  <a:lnTo>
                    <a:pt x="3382" y="893"/>
                  </a:lnTo>
                  <a:lnTo>
                    <a:pt x="3441" y="1739"/>
                  </a:lnTo>
                  <a:lnTo>
                    <a:pt x="4334" y="1679"/>
                  </a:lnTo>
                  <a:lnTo>
                    <a:pt x="4275" y="786"/>
                  </a:lnTo>
                  <a:lnTo>
                    <a:pt x="3429" y="846"/>
                  </a:lnTo>
                  <a:lnTo>
                    <a:pt x="3382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372;p46">
              <a:extLst>
                <a:ext uri="{FF2B5EF4-FFF2-40B4-BE49-F238E27FC236}">
                  <a16:creationId xmlns:a16="http://schemas.microsoft.com/office/drawing/2014/main" id="{C9212C02-2D7F-CA75-BFD7-455477EB1BA2}"/>
                </a:ext>
              </a:extLst>
            </p:cNvPr>
            <p:cNvSpPr/>
            <p:nvPr/>
          </p:nvSpPr>
          <p:spPr>
            <a:xfrm>
              <a:off x="7697812" y="1378244"/>
              <a:ext cx="87416" cy="87049"/>
            </a:xfrm>
            <a:custGeom>
              <a:avLst/>
              <a:gdLst/>
              <a:ahLst/>
              <a:cxnLst/>
              <a:rect l="l" t="t" r="r" b="b"/>
              <a:pathLst>
                <a:path w="2620" h="2609" extrusionOk="0">
                  <a:moveTo>
                    <a:pt x="1965" y="1"/>
                  </a:moveTo>
                  <a:lnTo>
                    <a:pt x="453" y="96"/>
                  </a:lnTo>
                  <a:lnTo>
                    <a:pt x="489" y="584"/>
                  </a:lnTo>
                  <a:lnTo>
                    <a:pt x="1" y="620"/>
                  </a:lnTo>
                  <a:lnTo>
                    <a:pt x="24" y="1132"/>
                  </a:lnTo>
                  <a:lnTo>
                    <a:pt x="548" y="1096"/>
                  </a:lnTo>
                  <a:lnTo>
                    <a:pt x="513" y="608"/>
                  </a:lnTo>
                  <a:lnTo>
                    <a:pt x="1977" y="513"/>
                  </a:lnTo>
                  <a:lnTo>
                    <a:pt x="2001" y="989"/>
                  </a:lnTo>
                  <a:lnTo>
                    <a:pt x="1013" y="1049"/>
                  </a:lnTo>
                  <a:lnTo>
                    <a:pt x="1048" y="1537"/>
                  </a:lnTo>
                  <a:lnTo>
                    <a:pt x="548" y="1573"/>
                  </a:lnTo>
                  <a:lnTo>
                    <a:pt x="584" y="2061"/>
                  </a:lnTo>
                  <a:lnTo>
                    <a:pt x="84" y="2096"/>
                  </a:lnTo>
                  <a:lnTo>
                    <a:pt x="132" y="2608"/>
                  </a:lnTo>
                  <a:lnTo>
                    <a:pt x="2620" y="2465"/>
                  </a:lnTo>
                  <a:lnTo>
                    <a:pt x="2584" y="1942"/>
                  </a:lnTo>
                  <a:lnTo>
                    <a:pt x="1096" y="2037"/>
                  </a:lnTo>
                  <a:lnTo>
                    <a:pt x="1072" y="1561"/>
                  </a:lnTo>
                  <a:lnTo>
                    <a:pt x="2060" y="1501"/>
                  </a:lnTo>
                  <a:lnTo>
                    <a:pt x="2025" y="1013"/>
                  </a:lnTo>
                  <a:lnTo>
                    <a:pt x="2525" y="977"/>
                  </a:lnTo>
                  <a:lnTo>
                    <a:pt x="2489" y="465"/>
                  </a:lnTo>
                  <a:lnTo>
                    <a:pt x="1989" y="489"/>
                  </a:lnTo>
                  <a:lnTo>
                    <a:pt x="1965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373;p46">
              <a:extLst>
                <a:ext uri="{FF2B5EF4-FFF2-40B4-BE49-F238E27FC236}">
                  <a16:creationId xmlns:a16="http://schemas.microsoft.com/office/drawing/2014/main" id="{DD575E09-F98A-598F-6994-A584B2C073E2}"/>
                </a:ext>
              </a:extLst>
            </p:cNvPr>
            <p:cNvSpPr/>
            <p:nvPr/>
          </p:nvSpPr>
          <p:spPr>
            <a:xfrm>
              <a:off x="6778599" y="1186801"/>
              <a:ext cx="1218023" cy="609812"/>
            </a:xfrm>
            <a:custGeom>
              <a:avLst/>
              <a:gdLst/>
              <a:ahLst/>
              <a:cxnLst/>
              <a:rect l="l" t="t" r="r" b="b"/>
              <a:pathLst>
                <a:path w="36506" h="18277" fill="none" extrusionOk="0">
                  <a:moveTo>
                    <a:pt x="35279" y="16288"/>
                  </a:moveTo>
                  <a:lnTo>
                    <a:pt x="2156" y="18240"/>
                  </a:lnTo>
                  <a:cubicBezTo>
                    <a:pt x="1453" y="18276"/>
                    <a:pt x="858" y="17740"/>
                    <a:pt x="822" y="17050"/>
                  </a:cubicBezTo>
                  <a:lnTo>
                    <a:pt x="72" y="4298"/>
                  </a:lnTo>
                  <a:cubicBezTo>
                    <a:pt x="1" y="3048"/>
                    <a:pt x="953" y="1977"/>
                    <a:pt x="2203" y="1905"/>
                  </a:cubicBezTo>
                  <a:lnTo>
                    <a:pt x="33326" y="83"/>
                  </a:lnTo>
                  <a:cubicBezTo>
                    <a:pt x="34576" y="0"/>
                    <a:pt x="35660" y="953"/>
                    <a:pt x="35731" y="2215"/>
                  </a:cubicBezTo>
                  <a:lnTo>
                    <a:pt x="36469" y="14954"/>
                  </a:lnTo>
                  <a:cubicBezTo>
                    <a:pt x="36505" y="15645"/>
                    <a:pt x="35981" y="16252"/>
                    <a:pt x="35279" y="16288"/>
                  </a:cubicBezTo>
                  <a:close/>
                </a:path>
              </a:pathLst>
            </a:custGeom>
            <a:noFill/>
            <a:ln w="62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374;p46">
              <a:extLst>
                <a:ext uri="{FF2B5EF4-FFF2-40B4-BE49-F238E27FC236}">
                  <a16:creationId xmlns:a16="http://schemas.microsoft.com/office/drawing/2014/main" id="{7BD15E02-1A8D-29B2-D88A-164D2483BB20}"/>
                </a:ext>
              </a:extLst>
            </p:cNvPr>
            <p:cNvSpPr/>
            <p:nvPr/>
          </p:nvSpPr>
          <p:spPr>
            <a:xfrm>
              <a:off x="6949423" y="1821152"/>
              <a:ext cx="197454" cy="53751"/>
            </a:xfrm>
            <a:custGeom>
              <a:avLst/>
              <a:gdLst/>
              <a:ahLst/>
              <a:cxnLst/>
              <a:rect l="l" t="t" r="r" b="b"/>
              <a:pathLst>
                <a:path w="5918" h="1611" extrusionOk="0">
                  <a:moveTo>
                    <a:pt x="5215" y="1"/>
                  </a:moveTo>
                  <a:cubicBezTo>
                    <a:pt x="5207" y="1"/>
                    <a:pt x="5199" y="1"/>
                    <a:pt x="5191" y="1"/>
                  </a:cubicBezTo>
                  <a:lnTo>
                    <a:pt x="643" y="287"/>
                  </a:lnTo>
                  <a:cubicBezTo>
                    <a:pt x="286" y="311"/>
                    <a:pt x="0" y="632"/>
                    <a:pt x="24" y="990"/>
                  </a:cubicBezTo>
                  <a:cubicBezTo>
                    <a:pt x="47" y="1344"/>
                    <a:pt x="333" y="1610"/>
                    <a:pt x="682" y="1610"/>
                  </a:cubicBezTo>
                  <a:cubicBezTo>
                    <a:pt x="697" y="1610"/>
                    <a:pt x="712" y="1610"/>
                    <a:pt x="727" y="1609"/>
                  </a:cubicBezTo>
                  <a:lnTo>
                    <a:pt x="5275" y="1323"/>
                  </a:lnTo>
                  <a:cubicBezTo>
                    <a:pt x="5644" y="1299"/>
                    <a:pt x="5918" y="990"/>
                    <a:pt x="5894" y="620"/>
                  </a:cubicBezTo>
                  <a:cubicBezTo>
                    <a:pt x="5871" y="271"/>
                    <a:pt x="5573" y="1"/>
                    <a:pt x="5215" y="1"/>
                  </a:cubicBezTo>
                  <a:close/>
                </a:path>
              </a:pathLst>
            </a:custGeom>
            <a:solidFill>
              <a:schemeClr val="lt2"/>
            </a:solidFill>
            <a:ln w="62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375;p46">
              <a:extLst>
                <a:ext uri="{FF2B5EF4-FFF2-40B4-BE49-F238E27FC236}">
                  <a16:creationId xmlns:a16="http://schemas.microsoft.com/office/drawing/2014/main" id="{DE64B2DE-6E85-96E0-08A1-5A6EF3DA268E}"/>
                </a:ext>
              </a:extLst>
            </p:cNvPr>
            <p:cNvSpPr/>
            <p:nvPr/>
          </p:nvSpPr>
          <p:spPr>
            <a:xfrm>
              <a:off x="7669219" y="1776645"/>
              <a:ext cx="197454" cy="53751"/>
            </a:xfrm>
            <a:custGeom>
              <a:avLst/>
              <a:gdLst/>
              <a:ahLst/>
              <a:cxnLst/>
              <a:rect l="l" t="t" r="r" b="b"/>
              <a:pathLst>
                <a:path w="5918" h="1611" extrusionOk="0">
                  <a:moveTo>
                    <a:pt x="5233" y="0"/>
                  </a:moveTo>
                  <a:cubicBezTo>
                    <a:pt x="5219" y="0"/>
                    <a:pt x="5205" y="1"/>
                    <a:pt x="5191" y="2"/>
                  </a:cubicBezTo>
                  <a:lnTo>
                    <a:pt x="643" y="288"/>
                  </a:lnTo>
                  <a:cubicBezTo>
                    <a:pt x="274" y="311"/>
                    <a:pt x="0" y="621"/>
                    <a:pt x="24" y="990"/>
                  </a:cubicBezTo>
                  <a:cubicBezTo>
                    <a:pt x="47" y="1333"/>
                    <a:pt x="334" y="1611"/>
                    <a:pt x="684" y="1611"/>
                  </a:cubicBezTo>
                  <a:cubicBezTo>
                    <a:pt x="698" y="1611"/>
                    <a:pt x="712" y="1610"/>
                    <a:pt x="727" y="1609"/>
                  </a:cubicBezTo>
                  <a:lnTo>
                    <a:pt x="5275" y="1323"/>
                  </a:lnTo>
                  <a:cubicBezTo>
                    <a:pt x="5632" y="1300"/>
                    <a:pt x="5918" y="990"/>
                    <a:pt x="5894" y="621"/>
                  </a:cubicBezTo>
                  <a:cubicBezTo>
                    <a:pt x="5871" y="278"/>
                    <a:pt x="5573" y="0"/>
                    <a:pt x="5233" y="0"/>
                  </a:cubicBezTo>
                  <a:close/>
                </a:path>
              </a:pathLst>
            </a:custGeom>
            <a:solidFill>
              <a:schemeClr val="lt2"/>
            </a:solidFill>
            <a:ln w="62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4" name="Google Shape;1597;p68">
            <a:extLst>
              <a:ext uri="{FF2B5EF4-FFF2-40B4-BE49-F238E27FC236}">
                <a16:creationId xmlns:a16="http://schemas.microsoft.com/office/drawing/2014/main" id="{503B070D-D577-3E30-CB54-5319CCD4B6B4}"/>
              </a:ext>
            </a:extLst>
          </p:cNvPr>
          <p:cNvGrpSpPr/>
          <p:nvPr/>
        </p:nvGrpSpPr>
        <p:grpSpPr>
          <a:xfrm rot="17456583">
            <a:off x="12189235" y="-1228397"/>
            <a:ext cx="363430" cy="3807827"/>
            <a:chOff x="7291170" y="1804698"/>
            <a:chExt cx="225602" cy="2363743"/>
          </a:xfrm>
        </p:grpSpPr>
        <p:sp>
          <p:nvSpPr>
            <p:cNvPr id="105" name="Google Shape;1598;p68">
              <a:extLst>
                <a:ext uri="{FF2B5EF4-FFF2-40B4-BE49-F238E27FC236}">
                  <a16:creationId xmlns:a16="http://schemas.microsoft.com/office/drawing/2014/main" id="{EEF60F7A-50AE-F235-2E08-7241ADAA2D42}"/>
                </a:ext>
              </a:extLst>
            </p:cNvPr>
            <p:cNvSpPr/>
            <p:nvPr/>
          </p:nvSpPr>
          <p:spPr>
            <a:xfrm>
              <a:off x="7370769" y="1804698"/>
              <a:ext cx="66466" cy="89300"/>
            </a:xfrm>
            <a:custGeom>
              <a:avLst/>
              <a:gdLst/>
              <a:ahLst/>
              <a:cxnLst/>
              <a:rect l="l" t="t" r="r" b="b"/>
              <a:pathLst>
                <a:path w="1144" h="1537" extrusionOk="0">
                  <a:moveTo>
                    <a:pt x="572" y="0"/>
                  </a:moveTo>
                  <a:lnTo>
                    <a:pt x="0" y="1536"/>
                  </a:lnTo>
                  <a:lnTo>
                    <a:pt x="1143" y="1536"/>
                  </a:lnTo>
                  <a:lnTo>
                    <a:pt x="572" y="0"/>
                  </a:lnTo>
                  <a:close/>
                </a:path>
              </a:pathLst>
            </a:custGeom>
            <a:solidFill>
              <a:schemeClr val="dk1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85725" dir="306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1599;p68">
              <a:extLst>
                <a:ext uri="{FF2B5EF4-FFF2-40B4-BE49-F238E27FC236}">
                  <a16:creationId xmlns:a16="http://schemas.microsoft.com/office/drawing/2014/main" id="{43D8EDA4-9C60-B1ED-F39E-368074555430}"/>
                </a:ext>
              </a:extLst>
            </p:cNvPr>
            <p:cNvSpPr/>
            <p:nvPr/>
          </p:nvSpPr>
          <p:spPr>
            <a:xfrm>
              <a:off x="7291170" y="1893941"/>
              <a:ext cx="225602" cy="216539"/>
            </a:xfrm>
            <a:custGeom>
              <a:avLst/>
              <a:gdLst/>
              <a:ahLst/>
              <a:cxnLst/>
              <a:rect l="l" t="t" r="r" b="b"/>
              <a:pathLst>
                <a:path w="3883" h="3727" extrusionOk="0">
                  <a:moveTo>
                    <a:pt x="1370" y="0"/>
                  </a:moveTo>
                  <a:lnTo>
                    <a:pt x="1" y="3727"/>
                  </a:lnTo>
                  <a:lnTo>
                    <a:pt x="3882" y="3727"/>
                  </a:lnTo>
                  <a:lnTo>
                    <a:pt x="2513" y="0"/>
                  </a:lnTo>
                  <a:close/>
                </a:path>
              </a:pathLst>
            </a:custGeom>
            <a:solidFill>
              <a:schemeClr val="lt2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85725" dir="306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1600;p68">
              <a:extLst>
                <a:ext uri="{FF2B5EF4-FFF2-40B4-BE49-F238E27FC236}">
                  <a16:creationId xmlns:a16="http://schemas.microsoft.com/office/drawing/2014/main" id="{A93AD075-2E27-DF07-FAE6-EAFA088224F1}"/>
                </a:ext>
              </a:extLst>
            </p:cNvPr>
            <p:cNvSpPr/>
            <p:nvPr/>
          </p:nvSpPr>
          <p:spPr>
            <a:xfrm>
              <a:off x="7291170" y="2110423"/>
              <a:ext cx="225602" cy="2058018"/>
            </a:xfrm>
            <a:custGeom>
              <a:avLst/>
              <a:gdLst/>
              <a:ahLst/>
              <a:cxnLst/>
              <a:rect l="l" t="t" r="r" b="b"/>
              <a:pathLst>
                <a:path w="3883" h="35422" extrusionOk="0">
                  <a:moveTo>
                    <a:pt x="1" y="1"/>
                  </a:moveTo>
                  <a:lnTo>
                    <a:pt x="1" y="34874"/>
                  </a:lnTo>
                  <a:cubicBezTo>
                    <a:pt x="1" y="35184"/>
                    <a:pt x="251" y="35422"/>
                    <a:pt x="549" y="35422"/>
                  </a:cubicBezTo>
                  <a:lnTo>
                    <a:pt x="3335" y="35422"/>
                  </a:lnTo>
                  <a:cubicBezTo>
                    <a:pt x="3632" y="35422"/>
                    <a:pt x="3882" y="35184"/>
                    <a:pt x="3882" y="34874"/>
                  </a:cubicBezTo>
                  <a:lnTo>
                    <a:pt x="3882" y="1"/>
                  </a:lnTo>
                  <a:close/>
                </a:path>
              </a:pathLst>
            </a:custGeom>
            <a:solidFill>
              <a:schemeClr val="dk2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85725" dir="306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08" name="Google Shape;1601;p68">
              <a:extLst>
                <a:ext uri="{FF2B5EF4-FFF2-40B4-BE49-F238E27FC236}">
                  <a16:creationId xmlns:a16="http://schemas.microsoft.com/office/drawing/2014/main" id="{60CB308C-526B-AFB2-AD84-6DCB98098D5E}"/>
                </a:ext>
              </a:extLst>
            </p:cNvPr>
            <p:cNvSpPr/>
            <p:nvPr/>
          </p:nvSpPr>
          <p:spPr>
            <a:xfrm>
              <a:off x="7363855" y="2110423"/>
              <a:ext cx="80294" cy="2058018"/>
            </a:xfrm>
            <a:custGeom>
              <a:avLst/>
              <a:gdLst/>
              <a:ahLst/>
              <a:cxnLst/>
              <a:rect l="l" t="t" r="r" b="b"/>
              <a:pathLst>
                <a:path w="1382" h="35422" extrusionOk="0">
                  <a:moveTo>
                    <a:pt x="0" y="1"/>
                  </a:moveTo>
                  <a:lnTo>
                    <a:pt x="0" y="35422"/>
                  </a:lnTo>
                  <a:lnTo>
                    <a:pt x="1381" y="35422"/>
                  </a:lnTo>
                  <a:lnTo>
                    <a:pt x="1381" y="1"/>
                  </a:lnTo>
                  <a:close/>
                </a:path>
              </a:pathLst>
            </a:custGeom>
            <a:solidFill>
              <a:schemeClr val="lt1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41" name="Retângulo 140">
            <a:extLst>
              <a:ext uri="{FF2B5EF4-FFF2-40B4-BE49-F238E27FC236}">
                <a16:creationId xmlns:a16="http://schemas.microsoft.com/office/drawing/2014/main" id="{6B3A3C3A-BB36-CCA7-C8A7-814572517E24}"/>
              </a:ext>
            </a:extLst>
          </p:cNvPr>
          <p:cNvSpPr/>
          <p:nvPr/>
        </p:nvSpPr>
        <p:spPr>
          <a:xfrm>
            <a:off x="712485" y="1173718"/>
            <a:ext cx="2850522" cy="321940"/>
          </a:xfrm>
          <a:prstGeom prst="rect">
            <a:avLst/>
          </a:prstGeom>
          <a:solidFill>
            <a:srgbClr val="FFDB4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0" name="Google Shape;106;gb2712bef2e_0_0">
            <a:extLst>
              <a:ext uri="{FF2B5EF4-FFF2-40B4-BE49-F238E27FC236}">
                <a16:creationId xmlns:a16="http://schemas.microsoft.com/office/drawing/2014/main" id="{56B5BF34-EC9A-3AD7-2423-A507CAFD1528}"/>
              </a:ext>
            </a:extLst>
          </p:cNvPr>
          <p:cNvSpPr/>
          <p:nvPr/>
        </p:nvSpPr>
        <p:spPr>
          <a:xfrm>
            <a:off x="712485" y="1045139"/>
            <a:ext cx="4241100" cy="67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00"/>
              <a:buFont typeface="Arial"/>
              <a:buNone/>
            </a:pPr>
            <a:r>
              <a:rPr lang="pt-BR" sz="3000" b="1" i="0" u="none" strike="noStrike" cap="none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/>
              </a:rPr>
              <a:t>Vamos exercitar?</a:t>
            </a:r>
            <a:endParaRPr sz="3000" b="1" i="0" u="none" strike="noStrike" cap="none" dirty="0">
              <a:solidFill>
                <a:schemeClr val="dk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/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FFE3A5C0-7489-040E-FCA0-1287E0130B8B}"/>
              </a:ext>
            </a:extLst>
          </p:cNvPr>
          <p:cNvSpPr txBox="1"/>
          <p:nvPr/>
        </p:nvSpPr>
        <p:spPr>
          <a:xfrm>
            <a:off x="851338" y="1828800"/>
            <a:ext cx="8408276" cy="18182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BR" dirty="0"/>
          </a:p>
        </p:txBody>
      </p:sp>
      <p:sp>
        <p:nvSpPr>
          <p:cNvPr id="3" name="Google Shape;114;p5">
            <a:extLst>
              <a:ext uri="{FF2B5EF4-FFF2-40B4-BE49-F238E27FC236}">
                <a16:creationId xmlns:a16="http://schemas.microsoft.com/office/drawing/2014/main" id="{39424E3F-00E9-65BE-9752-A91ECFCADFFF}"/>
              </a:ext>
            </a:extLst>
          </p:cNvPr>
          <p:cNvSpPr/>
          <p:nvPr/>
        </p:nvSpPr>
        <p:spPr>
          <a:xfrm>
            <a:off x="1908518" y="1745096"/>
            <a:ext cx="7409400" cy="13849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50800" marR="0" lvl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</a:pPr>
            <a:r>
              <a:rPr lang="pt-BR" sz="2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Um quadrado tem </a:t>
            </a:r>
            <a:r>
              <a:rPr lang="pt-BR" sz="28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16 cm </a:t>
            </a:r>
            <a:r>
              <a:rPr lang="pt-BR" sz="2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 perímetro, é correto afirmar que a área desse quadrado é </a:t>
            </a:r>
            <a:r>
              <a:rPr lang="pt-BR" sz="28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16 cm²? </a:t>
            </a:r>
            <a:endParaRPr sz="2800" b="1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8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39" name="Agrupar 138">
            <a:extLst>
              <a:ext uri="{FF2B5EF4-FFF2-40B4-BE49-F238E27FC236}">
                <a16:creationId xmlns:a16="http://schemas.microsoft.com/office/drawing/2014/main" id="{96857BE9-AB0B-F949-B7DF-67EEB92E5E90}"/>
              </a:ext>
            </a:extLst>
          </p:cNvPr>
          <p:cNvGrpSpPr/>
          <p:nvPr/>
        </p:nvGrpSpPr>
        <p:grpSpPr>
          <a:xfrm>
            <a:off x="712485" y="1745096"/>
            <a:ext cx="1063763" cy="914021"/>
            <a:chOff x="712485" y="1745096"/>
            <a:chExt cx="1063763" cy="914021"/>
          </a:xfrm>
        </p:grpSpPr>
        <p:sp>
          <p:nvSpPr>
            <p:cNvPr id="114" name="Retângulo 113">
              <a:extLst>
                <a:ext uri="{FF2B5EF4-FFF2-40B4-BE49-F238E27FC236}">
                  <a16:creationId xmlns:a16="http://schemas.microsoft.com/office/drawing/2014/main" id="{C0AA90DE-19E4-E112-8200-41152546166A}"/>
                </a:ext>
              </a:extLst>
            </p:cNvPr>
            <p:cNvSpPr/>
            <p:nvPr/>
          </p:nvSpPr>
          <p:spPr>
            <a:xfrm>
              <a:off x="712485" y="1745096"/>
              <a:ext cx="1063763" cy="914021"/>
            </a:xfrm>
            <a:prstGeom prst="rect">
              <a:avLst/>
            </a:prstGeom>
            <a:solidFill>
              <a:srgbClr val="0F9ED5"/>
            </a:solidFill>
            <a:ln>
              <a:noFill/>
            </a:ln>
            <a:effectLst>
              <a:outerShdw dist="101600" dir="2880000" algn="ctr" rotWithShape="0">
                <a:srgbClr val="000000"/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16" name="Triângulo isósceles 115">
              <a:extLst>
                <a:ext uri="{FF2B5EF4-FFF2-40B4-BE49-F238E27FC236}">
                  <a16:creationId xmlns:a16="http://schemas.microsoft.com/office/drawing/2014/main" id="{C5C640EC-E698-6F3E-648F-A8921531869A}"/>
                </a:ext>
              </a:extLst>
            </p:cNvPr>
            <p:cNvSpPr/>
            <p:nvPr/>
          </p:nvSpPr>
          <p:spPr>
            <a:xfrm rot="5400000">
              <a:off x="652425" y="1817682"/>
              <a:ext cx="891863" cy="768847"/>
            </a:xfrm>
            <a:prstGeom prst="triangle">
              <a:avLst/>
            </a:prstGeom>
            <a:solidFill>
              <a:srgbClr val="0C79A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sp>
        <p:nvSpPr>
          <p:cNvPr id="115" name="Google Shape;106;gb2712bef2e_0_0">
            <a:extLst>
              <a:ext uri="{FF2B5EF4-FFF2-40B4-BE49-F238E27FC236}">
                <a16:creationId xmlns:a16="http://schemas.microsoft.com/office/drawing/2014/main" id="{8C9B9DE2-9B31-075D-6AF8-5E88431EE54A}"/>
              </a:ext>
            </a:extLst>
          </p:cNvPr>
          <p:cNvSpPr/>
          <p:nvPr/>
        </p:nvSpPr>
        <p:spPr>
          <a:xfrm>
            <a:off x="894395" y="1539125"/>
            <a:ext cx="1063763" cy="67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00"/>
              <a:buFont typeface="Arial"/>
              <a:buNone/>
            </a:pPr>
            <a:r>
              <a:rPr lang="pt-BR" sz="8000" b="1" i="0" u="none" strike="noStrike" cap="none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/>
              </a:rPr>
              <a:t>2</a:t>
            </a:r>
            <a:endParaRPr sz="8000" b="1" i="0" u="none" strike="noStrike" cap="none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/>
            </a:endParaRPr>
          </a:p>
        </p:txBody>
      </p:sp>
      <p:sp>
        <p:nvSpPr>
          <p:cNvPr id="136" name="CaixaDeTexto 135">
            <a:extLst>
              <a:ext uri="{FF2B5EF4-FFF2-40B4-BE49-F238E27FC236}">
                <a16:creationId xmlns:a16="http://schemas.microsoft.com/office/drawing/2014/main" id="{62F60019-A268-7170-E545-395C77D517F1}"/>
              </a:ext>
            </a:extLst>
          </p:cNvPr>
          <p:cNvSpPr txBox="1"/>
          <p:nvPr/>
        </p:nvSpPr>
        <p:spPr>
          <a:xfrm>
            <a:off x="1177493" y="3209652"/>
            <a:ext cx="5943357" cy="7232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3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Perímetro é a soma dos lados </a:t>
            </a:r>
            <a:r>
              <a:rPr lang="pt-BR" sz="23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(contorno)</a:t>
            </a:r>
          </a:p>
          <a:p>
            <a:endParaRPr lang="pt-BR" dirty="0"/>
          </a:p>
        </p:txBody>
      </p:sp>
      <p:sp>
        <p:nvSpPr>
          <p:cNvPr id="137" name="CaixaDeTexto 136">
            <a:extLst>
              <a:ext uri="{FF2B5EF4-FFF2-40B4-BE49-F238E27FC236}">
                <a16:creationId xmlns:a16="http://schemas.microsoft.com/office/drawing/2014/main" id="{8DDFC8E2-8CFF-2A18-8AB1-D3F047016401}"/>
              </a:ext>
            </a:extLst>
          </p:cNvPr>
          <p:cNvSpPr txBox="1"/>
          <p:nvPr/>
        </p:nvSpPr>
        <p:spPr>
          <a:xfrm>
            <a:off x="1149245" y="3892030"/>
            <a:ext cx="594335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0800" marR="0" lvl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</a:pPr>
            <a:r>
              <a:rPr lang="pt-BR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Área é o preenchimento </a:t>
            </a:r>
            <a:r>
              <a:rPr lang="pt-BR" sz="2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(superfície)</a:t>
            </a:r>
          </a:p>
          <a:p>
            <a:endParaRPr lang="pt-BR" dirty="0"/>
          </a:p>
        </p:txBody>
      </p:sp>
      <p:sp>
        <p:nvSpPr>
          <p:cNvPr id="138" name="CaixaDeTexto 137">
            <a:extLst>
              <a:ext uri="{FF2B5EF4-FFF2-40B4-BE49-F238E27FC236}">
                <a16:creationId xmlns:a16="http://schemas.microsoft.com/office/drawing/2014/main" id="{99082D36-F2AC-43A8-AD35-875201A03A7B}"/>
              </a:ext>
            </a:extLst>
          </p:cNvPr>
          <p:cNvSpPr txBox="1"/>
          <p:nvPr/>
        </p:nvSpPr>
        <p:spPr>
          <a:xfrm>
            <a:off x="1149245" y="4580211"/>
            <a:ext cx="606085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0800" marR="0" lvl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</a:pPr>
            <a:r>
              <a:rPr lang="pt-BR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Quadrado é um quadrilátero que tem como características principais que os </a:t>
            </a:r>
            <a:r>
              <a:rPr lang="pt-BR" sz="2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4 lados e 4 ângulos internos, </a:t>
            </a:r>
            <a:r>
              <a:rPr lang="pt-BR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são congruentes.</a:t>
            </a:r>
          </a:p>
          <a:p>
            <a:endParaRPr lang="pt-BR" dirty="0"/>
          </a:p>
        </p:txBody>
      </p:sp>
      <p:grpSp>
        <p:nvGrpSpPr>
          <p:cNvPr id="140" name="Agrupar 139">
            <a:extLst>
              <a:ext uri="{FF2B5EF4-FFF2-40B4-BE49-F238E27FC236}">
                <a16:creationId xmlns:a16="http://schemas.microsoft.com/office/drawing/2014/main" id="{D0FF5014-F5BB-5F9F-4066-13A03E6EFE62}"/>
              </a:ext>
            </a:extLst>
          </p:cNvPr>
          <p:cNvGrpSpPr/>
          <p:nvPr/>
        </p:nvGrpSpPr>
        <p:grpSpPr>
          <a:xfrm>
            <a:off x="712485" y="3215189"/>
            <a:ext cx="391796" cy="336644"/>
            <a:chOff x="712485" y="1745096"/>
            <a:chExt cx="1063763" cy="914021"/>
          </a:xfrm>
        </p:grpSpPr>
        <p:sp>
          <p:nvSpPr>
            <p:cNvPr id="142" name="Retângulo 141">
              <a:extLst>
                <a:ext uri="{FF2B5EF4-FFF2-40B4-BE49-F238E27FC236}">
                  <a16:creationId xmlns:a16="http://schemas.microsoft.com/office/drawing/2014/main" id="{C7A4269A-893B-C440-BED2-4D306754D1F5}"/>
                </a:ext>
              </a:extLst>
            </p:cNvPr>
            <p:cNvSpPr/>
            <p:nvPr/>
          </p:nvSpPr>
          <p:spPr>
            <a:xfrm>
              <a:off x="712485" y="1745096"/>
              <a:ext cx="1063763" cy="914021"/>
            </a:xfrm>
            <a:prstGeom prst="rect">
              <a:avLst/>
            </a:prstGeom>
            <a:solidFill>
              <a:srgbClr val="0F9ED5"/>
            </a:solidFill>
            <a:ln>
              <a:noFill/>
            </a:ln>
            <a:effectLst>
              <a:outerShdw dist="101600" dir="2880000" algn="ctr" rotWithShape="0">
                <a:srgbClr val="000000"/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43" name="Triângulo isósceles 142">
              <a:extLst>
                <a:ext uri="{FF2B5EF4-FFF2-40B4-BE49-F238E27FC236}">
                  <a16:creationId xmlns:a16="http://schemas.microsoft.com/office/drawing/2014/main" id="{5AD7ADE1-C7B2-2972-CCED-9C30E6EE0E95}"/>
                </a:ext>
              </a:extLst>
            </p:cNvPr>
            <p:cNvSpPr/>
            <p:nvPr/>
          </p:nvSpPr>
          <p:spPr>
            <a:xfrm rot="5400000">
              <a:off x="652425" y="1817682"/>
              <a:ext cx="891863" cy="768847"/>
            </a:xfrm>
            <a:prstGeom prst="triangle">
              <a:avLst/>
            </a:prstGeom>
            <a:solidFill>
              <a:srgbClr val="0C79A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grpSp>
        <p:nvGrpSpPr>
          <p:cNvPr id="144" name="Agrupar 143">
            <a:extLst>
              <a:ext uri="{FF2B5EF4-FFF2-40B4-BE49-F238E27FC236}">
                <a16:creationId xmlns:a16="http://schemas.microsoft.com/office/drawing/2014/main" id="{DEB3EC53-51F5-8BCC-716F-086ED84514BD}"/>
              </a:ext>
            </a:extLst>
          </p:cNvPr>
          <p:cNvGrpSpPr/>
          <p:nvPr/>
        </p:nvGrpSpPr>
        <p:grpSpPr>
          <a:xfrm>
            <a:off x="712485" y="3892030"/>
            <a:ext cx="391796" cy="336644"/>
            <a:chOff x="712485" y="1745096"/>
            <a:chExt cx="1063763" cy="914021"/>
          </a:xfrm>
        </p:grpSpPr>
        <p:sp>
          <p:nvSpPr>
            <p:cNvPr id="145" name="Retângulo 144">
              <a:extLst>
                <a:ext uri="{FF2B5EF4-FFF2-40B4-BE49-F238E27FC236}">
                  <a16:creationId xmlns:a16="http://schemas.microsoft.com/office/drawing/2014/main" id="{D2714EF4-F367-C6FC-1C5A-FDF0AFEE0BCD}"/>
                </a:ext>
              </a:extLst>
            </p:cNvPr>
            <p:cNvSpPr/>
            <p:nvPr/>
          </p:nvSpPr>
          <p:spPr>
            <a:xfrm>
              <a:off x="712485" y="1745096"/>
              <a:ext cx="1063763" cy="914021"/>
            </a:xfrm>
            <a:prstGeom prst="rect">
              <a:avLst/>
            </a:prstGeom>
            <a:solidFill>
              <a:srgbClr val="0F9ED5"/>
            </a:solidFill>
            <a:ln>
              <a:noFill/>
            </a:ln>
            <a:effectLst>
              <a:outerShdw dist="101600" dir="2880000" algn="ctr" rotWithShape="0">
                <a:srgbClr val="000000"/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46" name="Triângulo isósceles 145">
              <a:extLst>
                <a:ext uri="{FF2B5EF4-FFF2-40B4-BE49-F238E27FC236}">
                  <a16:creationId xmlns:a16="http://schemas.microsoft.com/office/drawing/2014/main" id="{2B5F757E-1F31-E08D-1D30-3739323CF697}"/>
                </a:ext>
              </a:extLst>
            </p:cNvPr>
            <p:cNvSpPr/>
            <p:nvPr/>
          </p:nvSpPr>
          <p:spPr>
            <a:xfrm rot="5400000">
              <a:off x="652425" y="1817682"/>
              <a:ext cx="891863" cy="768847"/>
            </a:xfrm>
            <a:prstGeom prst="triangle">
              <a:avLst/>
            </a:prstGeom>
            <a:solidFill>
              <a:srgbClr val="0C79A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grpSp>
        <p:nvGrpSpPr>
          <p:cNvPr id="147" name="Agrupar 146">
            <a:extLst>
              <a:ext uri="{FF2B5EF4-FFF2-40B4-BE49-F238E27FC236}">
                <a16:creationId xmlns:a16="http://schemas.microsoft.com/office/drawing/2014/main" id="{ABDCB62B-37CF-2B86-7F3A-A56BECCDC9D2}"/>
              </a:ext>
            </a:extLst>
          </p:cNvPr>
          <p:cNvGrpSpPr/>
          <p:nvPr/>
        </p:nvGrpSpPr>
        <p:grpSpPr>
          <a:xfrm>
            <a:off x="712485" y="4592174"/>
            <a:ext cx="391796" cy="336644"/>
            <a:chOff x="712485" y="1745096"/>
            <a:chExt cx="1063763" cy="914021"/>
          </a:xfrm>
        </p:grpSpPr>
        <p:sp>
          <p:nvSpPr>
            <p:cNvPr id="148" name="Retângulo 147">
              <a:extLst>
                <a:ext uri="{FF2B5EF4-FFF2-40B4-BE49-F238E27FC236}">
                  <a16:creationId xmlns:a16="http://schemas.microsoft.com/office/drawing/2014/main" id="{CA45F31B-054B-DE27-6F04-853E7A751930}"/>
                </a:ext>
              </a:extLst>
            </p:cNvPr>
            <p:cNvSpPr/>
            <p:nvPr/>
          </p:nvSpPr>
          <p:spPr>
            <a:xfrm>
              <a:off x="712485" y="1745096"/>
              <a:ext cx="1063763" cy="914021"/>
            </a:xfrm>
            <a:prstGeom prst="rect">
              <a:avLst/>
            </a:prstGeom>
            <a:solidFill>
              <a:srgbClr val="0F9ED5"/>
            </a:solidFill>
            <a:ln>
              <a:noFill/>
            </a:ln>
            <a:effectLst>
              <a:outerShdw dist="101600" dir="2880000" algn="ctr" rotWithShape="0">
                <a:srgbClr val="000000"/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49" name="Triângulo isósceles 148">
              <a:extLst>
                <a:ext uri="{FF2B5EF4-FFF2-40B4-BE49-F238E27FC236}">
                  <a16:creationId xmlns:a16="http://schemas.microsoft.com/office/drawing/2014/main" id="{28196DE5-E80A-4CB5-274F-5BF423DDE93F}"/>
                </a:ext>
              </a:extLst>
            </p:cNvPr>
            <p:cNvSpPr/>
            <p:nvPr/>
          </p:nvSpPr>
          <p:spPr>
            <a:xfrm rot="5400000">
              <a:off x="652425" y="1817682"/>
              <a:ext cx="891863" cy="768847"/>
            </a:xfrm>
            <a:prstGeom prst="triangle">
              <a:avLst/>
            </a:prstGeom>
            <a:solidFill>
              <a:srgbClr val="0C79A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pic>
        <p:nvPicPr>
          <p:cNvPr id="111" name="table">
            <a:extLst>
              <a:ext uri="{FF2B5EF4-FFF2-40B4-BE49-F238E27FC236}">
                <a16:creationId xmlns:a16="http://schemas.microsoft.com/office/drawing/2014/main" id="{0CDD5A58-3A03-A19C-732F-5669E8317C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67921" y="3152907"/>
            <a:ext cx="2672741" cy="2672741"/>
          </a:xfrm>
          <a:prstGeom prst="rect">
            <a:avLst/>
          </a:prstGeom>
          <a:solidFill>
            <a:srgbClr val="0F9ED5"/>
          </a:solidFill>
        </p:spPr>
      </p:pic>
    </p:spTree>
    <p:extLst>
      <p:ext uri="{BB962C8B-B14F-4D97-AF65-F5344CB8AC3E}">
        <p14:creationId xmlns:p14="http://schemas.microsoft.com/office/powerpoint/2010/main" val="183401115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1.48148E-6 L -0.00091 -0.01829 L -2.5E-6 1.48148E-6 Z " pathEditMode="relative" rAng="0" ptsTypes="AAA">
                                      <p:cBhvr>
                                        <p:cTn id="6" dur="5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00" y="-9260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1.48148E-6 L -0.00091 -0.01829 L -2.5E-6 1.48148E-6 Z " pathEditMode="relative" rAng="0" ptsTypes="AAA">
                                      <p:cBhvr>
                                        <p:cTn id="8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00" y="-9260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0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1.48148E-6 L -0.00091 -0.01829 L -2.5E-6 1.48148E-6 Z " pathEditMode="relative" rAng="0" ptsTypes="AAA">
                                      <p:cBhvr>
                                        <p:cTn id="10" dur="5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00" y="-92600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0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1.48148E-6 L -0.00091 -0.01829 L -2.5E-6 1.48148E-6 Z " pathEditMode="relative" rAng="0" ptsTypes="AAA">
                                      <p:cBhvr>
                                        <p:cTn id="12" dur="5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00" y="-92600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1" grpId="0" animBg="1"/>
      <p:bldP spid="110" grpId="0"/>
      <p:bldP spid="3" grpId="0"/>
      <p:bldP spid="115" grpId="0"/>
      <p:bldP spid="136" grpId="0"/>
      <p:bldP spid="137" grpId="0"/>
      <p:bldP spid="13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739C0A-7DCD-38E6-67AB-D62463F214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Retângulo 108">
            <a:extLst>
              <a:ext uri="{FF2B5EF4-FFF2-40B4-BE49-F238E27FC236}">
                <a16:creationId xmlns:a16="http://schemas.microsoft.com/office/drawing/2014/main" id="{0BE28539-2232-9984-47E8-D990696E4475}"/>
              </a:ext>
            </a:extLst>
          </p:cNvPr>
          <p:cNvSpPr/>
          <p:nvPr/>
        </p:nvSpPr>
        <p:spPr>
          <a:xfrm>
            <a:off x="0" y="0"/>
            <a:ext cx="12291461" cy="6858000"/>
          </a:xfrm>
          <a:prstGeom prst="rect">
            <a:avLst/>
          </a:prstGeom>
          <a:solidFill>
            <a:srgbClr val="3D649D"/>
          </a:solidFill>
          <a:effectLst>
            <a:outerShdw dist="152400" dir="3360000" sx="1000" sy="1000" algn="ctr" rotWithShape="0">
              <a:srgbClr val="DBDBDB"/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DE2223D8-9A78-AC6F-DA6A-E251B9A5B0BE}"/>
              </a:ext>
            </a:extLst>
          </p:cNvPr>
          <p:cNvSpPr/>
          <p:nvPr/>
        </p:nvSpPr>
        <p:spPr>
          <a:xfrm>
            <a:off x="0" y="395288"/>
            <a:ext cx="12291461" cy="6067425"/>
          </a:xfrm>
          <a:prstGeom prst="rect">
            <a:avLst/>
          </a:prstGeom>
          <a:solidFill>
            <a:srgbClr val="F2EFDC"/>
          </a:solidFill>
          <a:effectLst>
            <a:outerShdw dist="152400" algn="ctr" rotWithShape="0">
              <a:srgbClr val="DBDBDB"/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grpSp>
        <p:nvGrpSpPr>
          <p:cNvPr id="5" name="Google Shape;697;p51">
            <a:extLst>
              <a:ext uri="{FF2B5EF4-FFF2-40B4-BE49-F238E27FC236}">
                <a16:creationId xmlns:a16="http://schemas.microsoft.com/office/drawing/2014/main" id="{434DDDD2-126B-43A0-1779-E2E7A61CE07B}"/>
              </a:ext>
            </a:extLst>
          </p:cNvPr>
          <p:cNvGrpSpPr/>
          <p:nvPr/>
        </p:nvGrpSpPr>
        <p:grpSpPr>
          <a:xfrm rot="1273802">
            <a:off x="-696056" y="5842895"/>
            <a:ext cx="2505838" cy="1262524"/>
            <a:chOff x="782606" y="3568534"/>
            <a:chExt cx="1748256" cy="880829"/>
          </a:xfrm>
        </p:grpSpPr>
        <p:sp>
          <p:nvSpPr>
            <p:cNvPr id="6" name="Google Shape;698;p51">
              <a:extLst>
                <a:ext uri="{FF2B5EF4-FFF2-40B4-BE49-F238E27FC236}">
                  <a16:creationId xmlns:a16="http://schemas.microsoft.com/office/drawing/2014/main" id="{D194BA4E-52B6-FA73-3C1C-EFD2AF22B6A7}"/>
                </a:ext>
              </a:extLst>
            </p:cNvPr>
            <p:cNvSpPr/>
            <p:nvPr/>
          </p:nvSpPr>
          <p:spPr>
            <a:xfrm>
              <a:off x="842931" y="4281219"/>
              <a:ext cx="19355" cy="168144"/>
            </a:xfrm>
            <a:custGeom>
              <a:avLst/>
              <a:gdLst/>
              <a:ahLst/>
              <a:cxnLst/>
              <a:rect l="l" t="t" r="r" b="b"/>
              <a:pathLst>
                <a:path w="573" h="4978" extrusionOk="0">
                  <a:moveTo>
                    <a:pt x="1" y="1"/>
                  </a:moveTo>
                  <a:lnTo>
                    <a:pt x="1" y="4978"/>
                  </a:lnTo>
                  <a:lnTo>
                    <a:pt x="572" y="4978"/>
                  </a:lnTo>
                  <a:lnTo>
                    <a:pt x="572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" name="Google Shape;699;p51">
              <a:extLst>
                <a:ext uri="{FF2B5EF4-FFF2-40B4-BE49-F238E27FC236}">
                  <a16:creationId xmlns:a16="http://schemas.microsoft.com/office/drawing/2014/main" id="{F40652A1-B075-B35E-2696-F3EF8B28FC67}"/>
                </a:ext>
              </a:extLst>
            </p:cNvPr>
            <p:cNvSpPr/>
            <p:nvPr/>
          </p:nvSpPr>
          <p:spPr>
            <a:xfrm>
              <a:off x="921361" y="4348401"/>
              <a:ext cx="19321" cy="100961"/>
            </a:xfrm>
            <a:custGeom>
              <a:avLst/>
              <a:gdLst/>
              <a:ahLst/>
              <a:cxnLst/>
              <a:rect l="l" t="t" r="r" b="b"/>
              <a:pathLst>
                <a:path w="572" h="2989" extrusionOk="0">
                  <a:moveTo>
                    <a:pt x="0" y="0"/>
                  </a:moveTo>
                  <a:lnTo>
                    <a:pt x="0" y="2989"/>
                  </a:lnTo>
                  <a:lnTo>
                    <a:pt x="572" y="2989"/>
                  </a:lnTo>
                  <a:lnTo>
                    <a:pt x="57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700;p51">
              <a:extLst>
                <a:ext uri="{FF2B5EF4-FFF2-40B4-BE49-F238E27FC236}">
                  <a16:creationId xmlns:a16="http://schemas.microsoft.com/office/drawing/2014/main" id="{C2109C8A-6155-E708-37A9-6203031659F2}"/>
                </a:ext>
              </a:extLst>
            </p:cNvPr>
            <p:cNvSpPr/>
            <p:nvPr/>
          </p:nvSpPr>
          <p:spPr>
            <a:xfrm>
              <a:off x="999791" y="4281219"/>
              <a:ext cx="18915" cy="168144"/>
            </a:xfrm>
            <a:custGeom>
              <a:avLst/>
              <a:gdLst/>
              <a:ahLst/>
              <a:cxnLst/>
              <a:rect l="l" t="t" r="r" b="b"/>
              <a:pathLst>
                <a:path w="560" h="4978" extrusionOk="0">
                  <a:moveTo>
                    <a:pt x="0" y="1"/>
                  </a:moveTo>
                  <a:lnTo>
                    <a:pt x="0" y="4978"/>
                  </a:lnTo>
                  <a:lnTo>
                    <a:pt x="560" y="4978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701;p51">
              <a:extLst>
                <a:ext uri="{FF2B5EF4-FFF2-40B4-BE49-F238E27FC236}">
                  <a16:creationId xmlns:a16="http://schemas.microsoft.com/office/drawing/2014/main" id="{37BE8F04-4DBA-DF1D-D304-E1621586D2E9}"/>
                </a:ext>
              </a:extLst>
            </p:cNvPr>
            <p:cNvSpPr/>
            <p:nvPr/>
          </p:nvSpPr>
          <p:spPr>
            <a:xfrm>
              <a:off x="1078187" y="4348401"/>
              <a:ext cx="18949" cy="100961"/>
            </a:xfrm>
            <a:custGeom>
              <a:avLst/>
              <a:gdLst/>
              <a:ahLst/>
              <a:cxnLst/>
              <a:rect l="l" t="t" r="r" b="b"/>
              <a:pathLst>
                <a:path w="561" h="2989" extrusionOk="0">
                  <a:moveTo>
                    <a:pt x="1" y="0"/>
                  </a:moveTo>
                  <a:lnTo>
                    <a:pt x="1" y="2989"/>
                  </a:lnTo>
                  <a:lnTo>
                    <a:pt x="560" y="2989"/>
                  </a:lnTo>
                  <a:lnTo>
                    <a:pt x="56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702;p51">
              <a:extLst>
                <a:ext uri="{FF2B5EF4-FFF2-40B4-BE49-F238E27FC236}">
                  <a16:creationId xmlns:a16="http://schemas.microsoft.com/office/drawing/2014/main" id="{82630D25-0D2F-8CCD-6049-EC52D106B389}"/>
                </a:ext>
              </a:extLst>
            </p:cNvPr>
            <p:cNvSpPr/>
            <p:nvPr/>
          </p:nvSpPr>
          <p:spPr>
            <a:xfrm>
              <a:off x="1156616" y="4281219"/>
              <a:ext cx="18949" cy="168144"/>
            </a:xfrm>
            <a:custGeom>
              <a:avLst/>
              <a:gdLst/>
              <a:ahLst/>
              <a:cxnLst/>
              <a:rect l="l" t="t" r="r" b="b"/>
              <a:pathLst>
                <a:path w="561" h="4978" extrusionOk="0">
                  <a:moveTo>
                    <a:pt x="1" y="1"/>
                  </a:moveTo>
                  <a:lnTo>
                    <a:pt x="1" y="4978"/>
                  </a:lnTo>
                  <a:lnTo>
                    <a:pt x="560" y="4978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703;p51">
              <a:extLst>
                <a:ext uri="{FF2B5EF4-FFF2-40B4-BE49-F238E27FC236}">
                  <a16:creationId xmlns:a16="http://schemas.microsoft.com/office/drawing/2014/main" id="{60DC6438-3380-9E89-FA83-B6FF00941EEF}"/>
                </a:ext>
              </a:extLst>
            </p:cNvPr>
            <p:cNvSpPr/>
            <p:nvPr/>
          </p:nvSpPr>
          <p:spPr>
            <a:xfrm>
              <a:off x="1235046" y="4348401"/>
              <a:ext cx="18915" cy="100961"/>
            </a:xfrm>
            <a:custGeom>
              <a:avLst/>
              <a:gdLst/>
              <a:ahLst/>
              <a:cxnLst/>
              <a:rect l="l" t="t" r="r" b="b"/>
              <a:pathLst>
                <a:path w="560" h="2989" extrusionOk="0">
                  <a:moveTo>
                    <a:pt x="0" y="0"/>
                  </a:moveTo>
                  <a:lnTo>
                    <a:pt x="0" y="2989"/>
                  </a:lnTo>
                  <a:lnTo>
                    <a:pt x="560" y="2989"/>
                  </a:lnTo>
                  <a:lnTo>
                    <a:pt x="56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704;p51">
              <a:extLst>
                <a:ext uri="{FF2B5EF4-FFF2-40B4-BE49-F238E27FC236}">
                  <a16:creationId xmlns:a16="http://schemas.microsoft.com/office/drawing/2014/main" id="{0650D4E3-650E-5205-30E7-FEACB9B0E6F2}"/>
                </a:ext>
              </a:extLst>
            </p:cNvPr>
            <p:cNvSpPr/>
            <p:nvPr/>
          </p:nvSpPr>
          <p:spPr>
            <a:xfrm>
              <a:off x="1313476" y="4281219"/>
              <a:ext cx="18915" cy="168144"/>
            </a:xfrm>
            <a:custGeom>
              <a:avLst/>
              <a:gdLst/>
              <a:ahLst/>
              <a:cxnLst/>
              <a:rect l="l" t="t" r="r" b="b"/>
              <a:pathLst>
                <a:path w="560" h="4978" extrusionOk="0">
                  <a:moveTo>
                    <a:pt x="0" y="1"/>
                  </a:moveTo>
                  <a:lnTo>
                    <a:pt x="0" y="4978"/>
                  </a:lnTo>
                  <a:lnTo>
                    <a:pt x="560" y="4978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705;p51">
              <a:extLst>
                <a:ext uri="{FF2B5EF4-FFF2-40B4-BE49-F238E27FC236}">
                  <a16:creationId xmlns:a16="http://schemas.microsoft.com/office/drawing/2014/main" id="{620A07C3-AA0F-BB33-5ABC-C8F1D2312376}"/>
                </a:ext>
              </a:extLst>
            </p:cNvPr>
            <p:cNvSpPr/>
            <p:nvPr/>
          </p:nvSpPr>
          <p:spPr>
            <a:xfrm>
              <a:off x="1391872" y="4348401"/>
              <a:ext cx="18949" cy="100961"/>
            </a:xfrm>
            <a:custGeom>
              <a:avLst/>
              <a:gdLst/>
              <a:ahLst/>
              <a:cxnLst/>
              <a:rect l="l" t="t" r="r" b="b"/>
              <a:pathLst>
                <a:path w="561" h="2989" extrusionOk="0">
                  <a:moveTo>
                    <a:pt x="1" y="0"/>
                  </a:moveTo>
                  <a:lnTo>
                    <a:pt x="1" y="2989"/>
                  </a:lnTo>
                  <a:lnTo>
                    <a:pt x="560" y="2989"/>
                  </a:lnTo>
                  <a:lnTo>
                    <a:pt x="56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706;p51">
              <a:extLst>
                <a:ext uri="{FF2B5EF4-FFF2-40B4-BE49-F238E27FC236}">
                  <a16:creationId xmlns:a16="http://schemas.microsoft.com/office/drawing/2014/main" id="{F915A45C-DF02-8EE2-6DD5-17F166881689}"/>
                </a:ext>
              </a:extLst>
            </p:cNvPr>
            <p:cNvSpPr/>
            <p:nvPr/>
          </p:nvSpPr>
          <p:spPr>
            <a:xfrm>
              <a:off x="1470301" y="4281219"/>
              <a:ext cx="18949" cy="168144"/>
            </a:xfrm>
            <a:custGeom>
              <a:avLst/>
              <a:gdLst/>
              <a:ahLst/>
              <a:cxnLst/>
              <a:rect l="l" t="t" r="r" b="b"/>
              <a:pathLst>
                <a:path w="561" h="4978" extrusionOk="0">
                  <a:moveTo>
                    <a:pt x="0" y="1"/>
                  </a:moveTo>
                  <a:lnTo>
                    <a:pt x="0" y="4978"/>
                  </a:lnTo>
                  <a:lnTo>
                    <a:pt x="560" y="4978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707;p51">
              <a:extLst>
                <a:ext uri="{FF2B5EF4-FFF2-40B4-BE49-F238E27FC236}">
                  <a16:creationId xmlns:a16="http://schemas.microsoft.com/office/drawing/2014/main" id="{2BADC50D-9EAD-B007-4CCA-90A26B482E44}"/>
                </a:ext>
              </a:extLst>
            </p:cNvPr>
            <p:cNvSpPr/>
            <p:nvPr/>
          </p:nvSpPr>
          <p:spPr>
            <a:xfrm>
              <a:off x="1548731" y="4348401"/>
              <a:ext cx="18915" cy="100961"/>
            </a:xfrm>
            <a:custGeom>
              <a:avLst/>
              <a:gdLst/>
              <a:ahLst/>
              <a:cxnLst/>
              <a:rect l="l" t="t" r="r" b="b"/>
              <a:pathLst>
                <a:path w="560" h="2989" extrusionOk="0">
                  <a:moveTo>
                    <a:pt x="0" y="0"/>
                  </a:moveTo>
                  <a:lnTo>
                    <a:pt x="0" y="2989"/>
                  </a:lnTo>
                  <a:lnTo>
                    <a:pt x="560" y="2989"/>
                  </a:lnTo>
                  <a:lnTo>
                    <a:pt x="56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708;p51">
              <a:extLst>
                <a:ext uri="{FF2B5EF4-FFF2-40B4-BE49-F238E27FC236}">
                  <a16:creationId xmlns:a16="http://schemas.microsoft.com/office/drawing/2014/main" id="{299FA17B-8B1C-D8D0-791D-63E3EDCD545B}"/>
                </a:ext>
              </a:extLst>
            </p:cNvPr>
            <p:cNvSpPr/>
            <p:nvPr/>
          </p:nvSpPr>
          <p:spPr>
            <a:xfrm>
              <a:off x="1627127" y="4281219"/>
              <a:ext cx="18949" cy="168144"/>
            </a:xfrm>
            <a:custGeom>
              <a:avLst/>
              <a:gdLst/>
              <a:ahLst/>
              <a:cxnLst/>
              <a:rect l="l" t="t" r="r" b="b"/>
              <a:pathLst>
                <a:path w="561" h="4978" extrusionOk="0">
                  <a:moveTo>
                    <a:pt x="1" y="1"/>
                  </a:moveTo>
                  <a:lnTo>
                    <a:pt x="1" y="4978"/>
                  </a:lnTo>
                  <a:lnTo>
                    <a:pt x="560" y="4978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709;p51">
              <a:extLst>
                <a:ext uri="{FF2B5EF4-FFF2-40B4-BE49-F238E27FC236}">
                  <a16:creationId xmlns:a16="http://schemas.microsoft.com/office/drawing/2014/main" id="{BFBD576A-AFB8-DFE7-BA30-FCB80154ACEB}"/>
                </a:ext>
              </a:extLst>
            </p:cNvPr>
            <p:cNvSpPr/>
            <p:nvPr/>
          </p:nvSpPr>
          <p:spPr>
            <a:xfrm>
              <a:off x="1705557" y="4348401"/>
              <a:ext cx="18949" cy="100961"/>
            </a:xfrm>
            <a:custGeom>
              <a:avLst/>
              <a:gdLst/>
              <a:ahLst/>
              <a:cxnLst/>
              <a:rect l="l" t="t" r="r" b="b"/>
              <a:pathLst>
                <a:path w="561" h="2989" extrusionOk="0">
                  <a:moveTo>
                    <a:pt x="1" y="0"/>
                  </a:moveTo>
                  <a:lnTo>
                    <a:pt x="1" y="2989"/>
                  </a:lnTo>
                  <a:lnTo>
                    <a:pt x="560" y="2989"/>
                  </a:lnTo>
                  <a:lnTo>
                    <a:pt x="56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710;p51">
              <a:extLst>
                <a:ext uri="{FF2B5EF4-FFF2-40B4-BE49-F238E27FC236}">
                  <a16:creationId xmlns:a16="http://schemas.microsoft.com/office/drawing/2014/main" id="{97063021-EC9A-E658-D299-ADBAEDE450AA}"/>
                </a:ext>
              </a:extLst>
            </p:cNvPr>
            <p:cNvSpPr/>
            <p:nvPr/>
          </p:nvSpPr>
          <p:spPr>
            <a:xfrm>
              <a:off x="1783986" y="4281219"/>
              <a:ext cx="18915" cy="168144"/>
            </a:xfrm>
            <a:custGeom>
              <a:avLst/>
              <a:gdLst/>
              <a:ahLst/>
              <a:cxnLst/>
              <a:rect l="l" t="t" r="r" b="b"/>
              <a:pathLst>
                <a:path w="560" h="4978" extrusionOk="0">
                  <a:moveTo>
                    <a:pt x="0" y="1"/>
                  </a:moveTo>
                  <a:lnTo>
                    <a:pt x="0" y="4978"/>
                  </a:lnTo>
                  <a:lnTo>
                    <a:pt x="560" y="4978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711;p51">
              <a:extLst>
                <a:ext uri="{FF2B5EF4-FFF2-40B4-BE49-F238E27FC236}">
                  <a16:creationId xmlns:a16="http://schemas.microsoft.com/office/drawing/2014/main" id="{D0ED2542-60CC-ED21-7F6B-3DD9600CA7F4}"/>
                </a:ext>
              </a:extLst>
            </p:cNvPr>
            <p:cNvSpPr/>
            <p:nvPr/>
          </p:nvSpPr>
          <p:spPr>
            <a:xfrm>
              <a:off x="1862416" y="4348401"/>
              <a:ext cx="18915" cy="100961"/>
            </a:xfrm>
            <a:custGeom>
              <a:avLst/>
              <a:gdLst/>
              <a:ahLst/>
              <a:cxnLst/>
              <a:rect l="l" t="t" r="r" b="b"/>
              <a:pathLst>
                <a:path w="560" h="2989" extrusionOk="0">
                  <a:moveTo>
                    <a:pt x="0" y="0"/>
                  </a:moveTo>
                  <a:lnTo>
                    <a:pt x="0" y="2989"/>
                  </a:lnTo>
                  <a:lnTo>
                    <a:pt x="560" y="2989"/>
                  </a:lnTo>
                  <a:lnTo>
                    <a:pt x="56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712;p51">
              <a:extLst>
                <a:ext uri="{FF2B5EF4-FFF2-40B4-BE49-F238E27FC236}">
                  <a16:creationId xmlns:a16="http://schemas.microsoft.com/office/drawing/2014/main" id="{ADEF4D44-B577-35C8-C6BB-B362D7BD6352}"/>
                </a:ext>
              </a:extLst>
            </p:cNvPr>
            <p:cNvSpPr/>
            <p:nvPr/>
          </p:nvSpPr>
          <p:spPr>
            <a:xfrm>
              <a:off x="1940407" y="4281219"/>
              <a:ext cx="19355" cy="168144"/>
            </a:xfrm>
            <a:custGeom>
              <a:avLst/>
              <a:gdLst/>
              <a:ahLst/>
              <a:cxnLst/>
              <a:rect l="l" t="t" r="r" b="b"/>
              <a:pathLst>
                <a:path w="573" h="4978" extrusionOk="0">
                  <a:moveTo>
                    <a:pt x="1" y="1"/>
                  </a:moveTo>
                  <a:lnTo>
                    <a:pt x="1" y="4978"/>
                  </a:lnTo>
                  <a:lnTo>
                    <a:pt x="572" y="4978"/>
                  </a:lnTo>
                  <a:lnTo>
                    <a:pt x="572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713;p51">
              <a:extLst>
                <a:ext uri="{FF2B5EF4-FFF2-40B4-BE49-F238E27FC236}">
                  <a16:creationId xmlns:a16="http://schemas.microsoft.com/office/drawing/2014/main" id="{FA0EEE9E-7E6F-6BE3-7A42-4E98601C764B}"/>
                </a:ext>
              </a:extLst>
            </p:cNvPr>
            <p:cNvSpPr/>
            <p:nvPr/>
          </p:nvSpPr>
          <p:spPr>
            <a:xfrm>
              <a:off x="2018836" y="4348401"/>
              <a:ext cx="19355" cy="100961"/>
            </a:xfrm>
            <a:custGeom>
              <a:avLst/>
              <a:gdLst/>
              <a:ahLst/>
              <a:cxnLst/>
              <a:rect l="l" t="t" r="r" b="b"/>
              <a:pathLst>
                <a:path w="573" h="2989" extrusionOk="0">
                  <a:moveTo>
                    <a:pt x="1" y="0"/>
                  </a:moveTo>
                  <a:lnTo>
                    <a:pt x="1" y="2989"/>
                  </a:lnTo>
                  <a:lnTo>
                    <a:pt x="572" y="2989"/>
                  </a:lnTo>
                  <a:lnTo>
                    <a:pt x="57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714;p51">
              <a:extLst>
                <a:ext uri="{FF2B5EF4-FFF2-40B4-BE49-F238E27FC236}">
                  <a16:creationId xmlns:a16="http://schemas.microsoft.com/office/drawing/2014/main" id="{CC8217A1-199D-AEAD-1FD9-01AE5CDDDD94}"/>
                </a:ext>
              </a:extLst>
            </p:cNvPr>
            <p:cNvSpPr/>
            <p:nvPr/>
          </p:nvSpPr>
          <p:spPr>
            <a:xfrm>
              <a:off x="2097266" y="4281219"/>
              <a:ext cx="19321" cy="168144"/>
            </a:xfrm>
            <a:custGeom>
              <a:avLst/>
              <a:gdLst/>
              <a:ahLst/>
              <a:cxnLst/>
              <a:rect l="l" t="t" r="r" b="b"/>
              <a:pathLst>
                <a:path w="572" h="4978" extrusionOk="0">
                  <a:moveTo>
                    <a:pt x="0" y="1"/>
                  </a:moveTo>
                  <a:lnTo>
                    <a:pt x="0" y="4978"/>
                  </a:lnTo>
                  <a:lnTo>
                    <a:pt x="572" y="4978"/>
                  </a:lnTo>
                  <a:lnTo>
                    <a:pt x="572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715;p51">
              <a:extLst>
                <a:ext uri="{FF2B5EF4-FFF2-40B4-BE49-F238E27FC236}">
                  <a16:creationId xmlns:a16="http://schemas.microsoft.com/office/drawing/2014/main" id="{2F217025-7C7E-CDB5-75F5-87723212F892}"/>
                </a:ext>
              </a:extLst>
            </p:cNvPr>
            <p:cNvSpPr/>
            <p:nvPr/>
          </p:nvSpPr>
          <p:spPr>
            <a:xfrm>
              <a:off x="2175696" y="4348401"/>
              <a:ext cx="19321" cy="100961"/>
            </a:xfrm>
            <a:custGeom>
              <a:avLst/>
              <a:gdLst/>
              <a:ahLst/>
              <a:cxnLst/>
              <a:rect l="l" t="t" r="r" b="b"/>
              <a:pathLst>
                <a:path w="572" h="2989" extrusionOk="0">
                  <a:moveTo>
                    <a:pt x="0" y="0"/>
                  </a:moveTo>
                  <a:lnTo>
                    <a:pt x="0" y="2989"/>
                  </a:lnTo>
                  <a:lnTo>
                    <a:pt x="572" y="2989"/>
                  </a:lnTo>
                  <a:lnTo>
                    <a:pt x="57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716;p51">
              <a:extLst>
                <a:ext uri="{FF2B5EF4-FFF2-40B4-BE49-F238E27FC236}">
                  <a16:creationId xmlns:a16="http://schemas.microsoft.com/office/drawing/2014/main" id="{F8E9FFE3-B9A5-D39F-4B13-36DD920BCD98}"/>
                </a:ext>
              </a:extLst>
            </p:cNvPr>
            <p:cNvSpPr/>
            <p:nvPr/>
          </p:nvSpPr>
          <p:spPr>
            <a:xfrm>
              <a:off x="2254092" y="4281219"/>
              <a:ext cx="19355" cy="168144"/>
            </a:xfrm>
            <a:custGeom>
              <a:avLst/>
              <a:gdLst/>
              <a:ahLst/>
              <a:cxnLst/>
              <a:rect l="l" t="t" r="r" b="b"/>
              <a:pathLst>
                <a:path w="573" h="4978" extrusionOk="0">
                  <a:moveTo>
                    <a:pt x="1" y="1"/>
                  </a:moveTo>
                  <a:lnTo>
                    <a:pt x="1" y="4978"/>
                  </a:lnTo>
                  <a:lnTo>
                    <a:pt x="572" y="4978"/>
                  </a:lnTo>
                  <a:lnTo>
                    <a:pt x="572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717;p51">
              <a:extLst>
                <a:ext uri="{FF2B5EF4-FFF2-40B4-BE49-F238E27FC236}">
                  <a16:creationId xmlns:a16="http://schemas.microsoft.com/office/drawing/2014/main" id="{8DBB28DF-E46F-D9E1-4538-C6572C1ED76E}"/>
                </a:ext>
              </a:extLst>
            </p:cNvPr>
            <p:cNvSpPr/>
            <p:nvPr/>
          </p:nvSpPr>
          <p:spPr>
            <a:xfrm>
              <a:off x="2332521" y="4348401"/>
              <a:ext cx="18949" cy="100961"/>
            </a:xfrm>
            <a:custGeom>
              <a:avLst/>
              <a:gdLst/>
              <a:ahLst/>
              <a:cxnLst/>
              <a:rect l="l" t="t" r="r" b="b"/>
              <a:pathLst>
                <a:path w="561" h="2989" extrusionOk="0">
                  <a:moveTo>
                    <a:pt x="0" y="0"/>
                  </a:moveTo>
                  <a:lnTo>
                    <a:pt x="0" y="2989"/>
                  </a:lnTo>
                  <a:lnTo>
                    <a:pt x="560" y="2989"/>
                  </a:lnTo>
                  <a:lnTo>
                    <a:pt x="56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718;p51">
              <a:extLst>
                <a:ext uri="{FF2B5EF4-FFF2-40B4-BE49-F238E27FC236}">
                  <a16:creationId xmlns:a16="http://schemas.microsoft.com/office/drawing/2014/main" id="{7473164A-E0B6-650E-233E-3E17A4D3AFBB}"/>
                </a:ext>
              </a:extLst>
            </p:cNvPr>
            <p:cNvSpPr/>
            <p:nvPr/>
          </p:nvSpPr>
          <p:spPr>
            <a:xfrm>
              <a:off x="2410951" y="4281219"/>
              <a:ext cx="18915" cy="168144"/>
            </a:xfrm>
            <a:custGeom>
              <a:avLst/>
              <a:gdLst/>
              <a:ahLst/>
              <a:cxnLst/>
              <a:rect l="l" t="t" r="r" b="b"/>
              <a:pathLst>
                <a:path w="560" h="4978" extrusionOk="0">
                  <a:moveTo>
                    <a:pt x="0" y="1"/>
                  </a:moveTo>
                  <a:lnTo>
                    <a:pt x="0" y="4978"/>
                  </a:lnTo>
                  <a:lnTo>
                    <a:pt x="560" y="4978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719;p51">
              <a:extLst>
                <a:ext uri="{FF2B5EF4-FFF2-40B4-BE49-F238E27FC236}">
                  <a16:creationId xmlns:a16="http://schemas.microsoft.com/office/drawing/2014/main" id="{26B71DE6-5221-AC67-E1F3-2A32038373E2}"/>
                </a:ext>
              </a:extLst>
            </p:cNvPr>
            <p:cNvSpPr/>
            <p:nvPr/>
          </p:nvSpPr>
          <p:spPr>
            <a:xfrm>
              <a:off x="782606" y="3568534"/>
              <a:ext cx="1748256" cy="876763"/>
            </a:xfrm>
            <a:custGeom>
              <a:avLst/>
              <a:gdLst/>
              <a:ahLst/>
              <a:cxnLst/>
              <a:rect l="l" t="t" r="r" b="b"/>
              <a:pathLst>
                <a:path w="51758" h="25957" extrusionOk="0">
                  <a:moveTo>
                    <a:pt x="25873" y="7894"/>
                  </a:moveTo>
                  <a:cubicBezTo>
                    <a:pt x="31457" y="7894"/>
                    <a:pt x="36505" y="11228"/>
                    <a:pt x="38684" y="16372"/>
                  </a:cubicBezTo>
                  <a:lnTo>
                    <a:pt x="39244" y="17681"/>
                  </a:lnTo>
                  <a:lnTo>
                    <a:pt x="12514" y="17681"/>
                  </a:lnTo>
                  <a:lnTo>
                    <a:pt x="13074" y="16372"/>
                  </a:lnTo>
                  <a:cubicBezTo>
                    <a:pt x="15253" y="11228"/>
                    <a:pt x="20289" y="7894"/>
                    <a:pt x="25873" y="7894"/>
                  </a:cubicBezTo>
                  <a:close/>
                  <a:moveTo>
                    <a:pt x="25873" y="0"/>
                  </a:moveTo>
                  <a:cubicBezTo>
                    <a:pt x="15765" y="0"/>
                    <a:pt x="6978" y="6942"/>
                    <a:pt x="4632" y="16776"/>
                  </a:cubicBezTo>
                  <a:lnTo>
                    <a:pt x="4597" y="16955"/>
                  </a:lnTo>
                  <a:lnTo>
                    <a:pt x="4418" y="17681"/>
                  </a:lnTo>
                  <a:lnTo>
                    <a:pt x="1" y="17681"/>
                  </a:lnTo>
                  <a:lnTo>
                    <a:pt x="1" y="25956"/>
                  </a:lnTo>
                  <a:lnTo>
                    <a:pt x="51757" y="25956"/>
                  </a:lnTo>
                  <a:lnTo>
                    <a:pt x="51757" y="17681"/>
                  </a:lnTo>
                  <a:lnTo>
                    <a:pt x="47328" y="17681"/>
                  </a:lnTo>
                  <a:lnTo>
                    <a:pt x="47161" y="16955"/>
                  </a:lnTo>
                  <a:lnTo>
                    <a:pt x="47126" y="16776"/>
                  </a:lnTo>
                  <a:cubicBezTo>
                    <a:pt x="44780" y="6942"/>
                    <a:pt x="35993" y="0"/>
                    <a:pt x="25873" y="0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95250" dir="30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720;p51">
              <a:extLst>
                <a:ext uri="{FF2B5EF4-FFF2-40B4-BE49-F238E27FC236}">
                  <a16:creationId xmlns:a16="http://schemas.microsoft.com/office/drawing/2014/main" id="{267B7013-456C-9907-8A04-05B96592ED69}"/>
                </a:ext>
              </a:extLst>
            </p:cNvPr>
            <p:cNvSpPr/>
            <p:nvPr/>
          </p:nvSpPr>
          <p:spPr>
            <a:xfrm>
              <a:off x="863062" y="4261122"/>
              <a:ext cx="19321" cy="168144"/>
            </a:xfrm>
            <a:custGeom>
              <a:avLst/>
              <a:gdLst/>
              <a:ahLst/>
              <a:cxnLst/>
              <a:rect l="l" t="t" r="r" b="b"/>
              <a:pathLst>
                <a:path w="572" h="4978" extrusionOk="0">
                  <a:moveTo>
                    <a:pt x="0" y="1"/>
                  </a:moveTo>
                  <a:lnTo>
                    <a:pt x="0" y="4977"/>
                  </a:lnTo>
                  <a:lnTo>
                    <a:pt x="572" y="4977"/>
                  </a:lnTo>
                  <a:lnTo>
                    <a:pt x="5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721;p51">
              <a:extLst>
                <a:ext uri="{FF2B5EF4-FFF2-40B4-BE49-F238E27FC236}">
                  <a16:creationId xmlns:a16="http://schemas.microsoft.com/office/drawing/2014/main" id="{F85283E4-C8E5-80B9-858F-4D80E2D4FA12}"/>
                </a:ext>
              </a:extLst>
            </p:cNvPr>
            <p:cNvSpPr/>
            <p:nvPr/>
          </p:nvSpPr>
          <p:spPr>
            <a:xfrm>
              <a:off x="941458" y="4328270"/>
              <a:ext cx="19355" cy="100995"/>
            </a:xfrm>
            <a:custGeom>
              <a:avLst/>
              <a:gdLst/>
              <a:ahLst/>
              <a:cxnLst/>
              <a:rect l="l" t="t" r="r" b="b"/>
              <a:pathLst>
                <a:path w="573" h="2990" extrusionOk="0">
                  <a:moveTo>
                    <a:pt x="1" y="1"/>
                  </a:moveTo>
                  <a:lnTo>
                    <a:pt x="1" y="2989"/>
                  </a:lnTo>
                  <a:lnTo>
                    <a:pt x="572" y="2989"/>
                  </a:lnTo>
                  <a:lnTo>
                    <a:pt x="5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722;p51">
              <a:extLst>
                <a:ext uri="{FF2B5EF4-FFF2-40B4-BE49-F238E27FC236}">
                  <a16:creationId xmlns:a16="http://schemas.microsoft.com/office/drawing/2014/main" id="{5A3E5D7B-0112-2916-0555-344E5D27D54F}"/>
                </a:ext>
              </a:extLst>
            </p:cNvPr>
            <p:cNvSpPr/>
            <p:nvPr/>
          </p:nvSpPr>
          <p:spPr>
            <a:xfrm>
              <a:off x="1019888" y="4261122"/>
              <a:ext cx="18949" cy="168144"/>
            </a:xfrm>
            <a:custGeom>
              <a:avLst/>
              <a:gdLst/>
              <a:ahLst/>
              <a:cxnLst/>
              <a:rect l="l" t="t" r="r" b="b"/>
              <a:pathLst>
                <a:path w="561" h="4978" extrusionOk="0">
                  <a:moveTo>
                    <a:pt x="0" y="1"/>
                  </a:moveTo>
                  <a:lnTo>
                    <a:pt x="0" y="4977"/>
                  </a:lnTo>
                  <a:lnTo>
                    <a:pt x="560" y="4977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723;p51">
              <a:extLst>
                <a:ext uri="{FF2B5EF4-FFF2-40B4-BE49-F238E27FC236}">
                  <a16:creationId xmlns:a16="http://schemas.microsoft.com/office/drawing/2014/main" id="{8416D091-B5CC-B0EE-D152-A2178528A38F}"/>
                </a:ext>
              </a:extLst>
            </p:cNvPr>
            <p:cNvSpPr/>
            <p:nvPr/>
          </p:nvSpPr>
          <p:spPr>
            <a:xfrm>
              <a:off x="1098318" y="4328270"/>
              <a:ext cx="18915" cy="100995"/>
            </a:xfrm>
            <a:custGeom>
              <a:avLst/>
              <a:gdLst/>
              <a:ahLst/>
              <a:cxnLst/>
              <a:rect l="l" t="t" r="r" b="b"/>
              <a:pathLst>
                <a:path w="560" h="2990" extrusionOk="0">
                  <a:moveTo>
                    <a:pt x="0" y="1"/>
                  </a:moveTo>
                  <a:lnTo>
                    <a:pt x="0" y="2989"/>
                  </a:lnTo>
                  <a:lnTo>
                    <a:pt x="560" y="2989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724;p51">
              <a:extLst>
                <a:ext uri="{FF2B5EF4-FFF2-40B4-BE49-F238E27FC236}">
                  <a16:creationId xmlns:a16="http://schemas.microsoft.com/office/drawing/2014/main" id="{6AE43DAC-00EC-6CCB-A6F6-428A87BBC025}"/>
                </a:ext>
              </a:extLst>
            </p:cNvPr>
            <p:cNvSpPr/>
            <p:nvPr/>
          </p:nvSpPr>
          <p:spPr>
            <a:xfrm>
              <a:off x="1176714" y="4261122"/>
              <a:ext cx="18949" cy="168144"/>
            </a:xfrm>
            <a:custGeom>
              <a:avLst/>
              <a:gdLst/>
              <a:ahLst/>
              <a:cxnLst/>
              <a:rect l="l" t="t" r="r" b="b"/>
              <a:pathLst>
                <a:path w="561" h="4978" extrusionOk="0">
                  <a:moveTo>
                    <a:pt x="1" y="1"/>
                  </a:moveTo>
                  <a:lnTo>
                    <a:pt x="1" y="4977"/>
                  </a:lnTo>
                  <a:lnTo>
                    <a:pt x="560" y="4977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725;p51">
              <a:extLst>
                <a:ext uri="{FF2B5EF4-FFF2-40B4-BE49-F238E27FC236}">
                  <a16:creationId xmlns:a16="http://schemas.microsoft.com/office/drawing/2014/main" id="{80BFAECC-35AC-CF6B-4089-282BB54E8386}"/>
                </a:ext>
              </a:extLst>
            </p:cNvPr>
            <p:cNvSpPr/>
            <p:nvPr/>
          </p:nvSpPr>
          <p:spPr>
            <a:xfrm>
              <a:off x="1255143" y="4328270"/>
              <a:ext cx="18949" cy="100995"/>
            </a:xfrm>
            <a:custGeom>
              <a:avLst/>
              <a:gdLst/>
              <a:ahLst/>
              <a:cxnLst/>
              <a:rect l="l" t="t" r="r" b="b"/>
              <a:pathLst>
                <a:path w="561" h="2990" extrusionOk="0">
                  <a:moveTo>
                    <a:pt x="1" y="1"/>
                  </a:moveTo>
                  <a:lnTo>
                    <a:pt x="1" y="2989"/>
                  </a:lnTo>
                  <a:lnTo>
                    <a:pt x="560" y="2989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726;p51">
              <a:extLst>
                <a:ext uri="{FF2B5EF4-FFF2-40B4-BE49-F238E27FC236}">
                  <a16:creationId xmlns:a16="http://schemas.microsoft.com/office/drawing/2014/main" id="{88180E92-1DE7-E2B5-B143-862897D92E11}"/>
                </a:ext>
              </a:extLst>
            </p:cNvPr>
            <p:cNvSpPr/>
            <p:nvPr/>
          </p:nvSpPr>
          <p:spPr>
            <a:xfrm>
              <a:off x="1333573" y="4261122"/>
              <a:ext cx="18915" cy="168144"/>
            </a:xfrm>
            <a:custGeom>
              <a:avLst/>
              <a:gdLst/>
              <a:ahLst/>
              <a:cxnLst/>
              <a:rect l="l" t="t" r="r" b="b"/>
              <a:pathLst>
                <a:path w="560" h="4978" extrusionOk="0">
                  <a:moveTo>
                    <a:pt x="0" y="1"/>
                  </a:moveTo>
                  <a:lnTo>
                    <a:pt x="0" y="4977"/>
                  </a:lnTo>
                  <a:lnTo>
                    <a:pt x="560" y="4977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727;p51">
              <a:extLst>
                <a:ext uri="{FF2B5EF4-FFF2-40B4-BE49-F238E27FC236}">
                  <a16:creationId xmlns:a16="http://schemas.microsoft.com/office/drawing/2014/main" id="{14ED2936-E3B0-259C-6D8A-1E469D0E8EE2}"/>
                </a:ext>
              </a:extLst>
            </p:cNvPr>
            <p:cNvSpPr/>
            <p:nvPr/>
          </p:nvSpPr>
          <p:spPr>
            <a:xfrm>
              <a:off x="1412003" y="4328270"/>
              <a:ext cx="18915" cy="100995"/>
            </a:xfrm>
            <a:custGeom>
              <a:avLst/>
              <a:gdLst/>
              <a:ahLst/>
              <a:cxnLst/>
              <a:rect l="l" t="t" r="r" b="b"/>
              <a:pathLst>
                <a:path w="560" h="2990" extrusionOk="0">
                  <a:moveTo>
                    <a:pt x="0" y="1"/>
                  </a:moveTo>
                  <a:lnTo>
                    <a:pt x="0" y="2989"/>
                  </a:lnTo>
                  <a:lnTo>
                    <a:pt x="560" y="2989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728;p51">
              <a:extLst>
                <a:ext uri="{FF2B5EF4-FFF2-40B4-BE49-F238E27FC236}">
                  <a16:creationId xmlns:a16="http://schemas.microsoft.com/office/drawing/2014/main" id="{36A57496-6E04-979F-5B21-768BF2D29C0C}"/>
                </a:ext>
              </a:extLst>
            </p:cNvPr>
            <p:cNvSpPr/>
            <p:nvPr/>
          </p:nvSpPr>
          <p:spPr>
            <a:xfrm>
              <a:off x="1490399" y="4261122"/>
              <a:ext cx="18949" cy="168144"/>
            </a:xfrm>
            <a:custGeom>
              <a:avLst/>
              <a:gdLst/>
              <a:ahLst/>
              <a:cxnLst/>
              <a:rect l="l" t="t" r="r" b="b"/>
              <a:pathLst>
                <a:path w="561" h="4978" extrusionOk="0">
                  <a:moveTo>
                    <a:pt x="1" y="1"/>
                  </a:moveTo>
                  <a:lnTo>
                    <a:pt x="1" y="4977"/>
                  </a:lnTo>
                  <a:lnTo>
                    <a:pt x="560" y="4977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729;p51">
              <a:extLst>
                <a:ext uri="{FF2B5EF4-FFF2-40B4-BE49-F238E27FC236}">
                  <a16:creationId xmlns:a16="http://schemas.microsoft.com/office/drawing/2014/main" id="{EC3B12EC-D903-A548-5508-11B788D7680B}"/>
                </a:ext>
              </a:extLst>
            </p:cNvPr>
            <p:cNvSpPr/>
            <p:nvPr/>
          </p:nvSpPr>
          <p:spPr>
            <a:xfrm>
              <a:off x="1568828" y="4328270"/>
              <a:ext cx="18949" cy="100995"/>
            </a:xfrm>
            <a:custGeom>
              <a:avLst/>
              <a:gdLst/>
              <a:ahLst/>
              <a:cxnLst/>
              <a:rect l="l" t="t" r="r" b="b"/>
              <a:pathLst>
                <a:path w="561" h="2990" extrusionOk="0">
                  <a:moveTo>
                    <a:pt x="0" y="1"/>
                  </a:moveTo>
                  <a:lnTo>
                    <a:pt x="0" y="2989"/>
                  </a:lnTo>
                  <a:lnTo>
                    <a:pt x="560" y="2989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730;p51">
              <a:extLst>
                <a:ext uri="{FF2B5EF4-FFF2-40B4-BE49-F238E27FC236}">
                  <a16:creationId xmlns:a16="http://schemas.microsoft.com/office/drawing/2014/main" id="{9AE85881-492B-A5B8-1191-DC527966C848}"/>
                </a:ext>
              </a:extLst>
            </p:cNvPr>
            <p:cNvSpPr/>
            <p:nvPr/>
          </p:nvSpPr>
          <p:spPr>
            <a:xfrm>
              <a:off x="1647258" y="4261122"/>
              <a:ext cx="18915" cy="168144"/>
            </a:xfrm>
            <a:custGeom>
              <a:avLst/>
              <a:gdLst/>
              <a:ahLst/>
              <a:cxnLst/>
              <a:rect l="l" t="t" r="r" b="b"/>
              <a:pathLst>
                <a:path w="560" h="4978" extrusionOk="0">
                  <a:moveTo>
                    <a:pt x="0" y="1"/>
                  </a:moveTo>
                  <a:lnTo>
                    <a:pt x="0" y="4977"/>
                  </a:lnTo>
                  <a:lnTo>
                    <a:pt x="560" y="4977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731;p51">
              <a:extLst>
                <a:ext uri="{FF2B5EF4-FFF2-40B4-BE49-F238E27FC236}">
                  <a16:creationId xmlns:a16="http://schemas.microsoft.com/office/drawing/2014/main" id="{27832A5B-EFA5-317A-FCAC-AE34FF3BC768}"/>
                </a:ext>
              </a:extLst>
            </p:cNvPr>
            <p:cNvSpPr/>
            <p:nvPr/>
          </p:nvSpPr>
          <p:spPr>
            <a:xfrm>
              <a:off x="1725654" y="4328270"/>
              <a:ext cx="18949" cy="100995"/>
            </a:xfrm>
            <a:custGeom>
              <a:avLst/>
              <a:gdLst/>
              <a:ahLst/>
              <a:cxnLst/>
              <a:rect l="l" t="t" r="r" b="b"/>
              <a:pathLst>
                <a:path w="561" h="2990" extrusionOk="0">
                  <a:moveTo>
                    <a:pt x="1" y="1"/>
                  </a:moveTo>
                  <a:lnTo>
                    <a:pt x="1" y="2989"/>
                  </a:lnTo>
                  <a:lnTo>
                    <a:pt x="561" y="2989"/>
                  </a:lnTo>
                  <a:lnTo>
                    <a:pt x="56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732;p51">
              <a:extLst>
                <a:ext uri="{FF2B5EF4-FFF2-40B4-BE49-F238E27FC236}">
                  <a16:creationId xmlns:a16="http://schemas.microsoft.com/office/drawing/2014/main" id="{C82D6C5C-008C-A42B-775E-B7AECE01FCD1}"/>
                </a:ext>
              </a:extLst>
            </p:cNvPr>
            <p:cNvSpPr/>
            <p:nvPr/>
          </p:nvSpPr>
          <p:spPr>
            <a:xfrm>
              <a:off x="1804084" y="4261122"/>
              <a:ext cx="18949" cy="168144"/>
            </a:xfrm>
            <a:custGeom>
              <a:avLst/>
              <a:gdLst/>
              <a:ahLst/>
              <a:cxnLst/>
              <a:rect l="l" t="t" r="r" b="b"/>
              <a:pathLst>
                <a:path w="561" h="4978" extrusionOk="0">
                  <a:moveTo>
                    <a:pt x="1" y="1"/>
                  </a:moveTo>
                  <a:lnTo>
                    <a:pt x="1" y="4977"/>
                  </a:lnTo>
                  <a:lnTo>
                    <a:pt x="560" y="4977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733;p51">
              <a:extLst>
                <a:ext uri="{FF2B5EF4-FFF2-40B4-BE49-F238E27FC236}">
                  <a16:creationId xmlns:a16="http://schemas.microsoft.com/office/drawing/2014/main" id="{FEEB1AFD-7920-2974-9475-22A07107D45F}"/>
                </a:ext>
              </a:extLst>
            </p:cNvPr>
            <p:cNvSpPr/>
            <p:nvPr/>
          </p:nvSpPr>
          <p:spPr>
            <a:xfrm>
              <a:off x="1882513" y="4328270"/>
              <a:ext cx="18915" cy="100995"/>
            </a:xfrm>
            <a:custGeom>
              <a:avLst/>
              <a:gdLst/>
              <a:ahLst/>
              <a:cxnLst/>
              <a:rect l="l" t="t" r="r" b="b"/>
              <a:pathLst>
                <a:path w="560" h="2990" extrusionOk="0">
                  <a:moveTo>
                    <a:pt x="0" y="1"/>
                  </a:moveTo>
                  <a:lnTo>
                    <a:pt x="0" y="2989"/>
                  </a:lnTo>
                  <a:lnTo>
                    <a:pt x="560" y="2989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734;p51">
              <a:extLst>
                <a:ext uri="{FF2B5EF4-FFF2-40B4-BE49-F238E27FC236}">
                  <a16:creationId xmlns:a16="http://schemas.microsoft.com/office/drawing/2014/main" id="{3C0584D4-9AAD-1CDA-7CCE-60B8E402C5C3}"/>
                </a:ext>
              </a:extLst>
            </p:cNvPr>
            <p:cNvSpPr/>
            <p:nvPr/>
          </p:nvSpPr>
          <p:spPr>
            <a:xfrm>
              <a:off x="1960538" y="4261122"/>
              <a:ext cx="19321" cy="168144"/>
            </a:xfrm>
            <a:custGeom>
              <a:avLst/>
              <a:gdLst/>
              <a:ahLst/>
              <a:cxnLst/>
              <a:rect l="l" t="t" r="r" b="b"/>
              <a:pathLst>
                <a:path w="572" h="4978" extrusionOk="0">
                  <a:moveTo>
                    <a:pt x="0" y="1"/>
                  </a:moveTo>
                  <a:lnTo>
                    <a:pt x="0" y="4977"/>
                  </a:lnTo>
                  <a:lnTo>
                    <a:pt x="572" y="4977"/>
                  </a:lnTo>
                  <a:lnTo>
                    <a:pt x="5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735;p51">
              <a:extLst>
                <a:ext uri="{FF2B5EF4-FFF2-40B4-BE49-F238E27FC236}">
                  <a16:creationId xmlns:a16="http://schemas.microsoft.com/office/drawing/2014/main" id="{E9ED500A-8017-8D7F-F41E-45828755A2E4}"/>
                </a:ext>
              </a:extLst>
            </p:cNvPr>
            <p:cNvSpPr/>
            <p:nvPr/>
          </p:nvSpPr>
          <p:spPr>
            <a:xfrm>
              <a:off x="2038934" y="4328270"/>
              <a:ext cx="19355" cy="100995"/>
            </a:xfrm>
            <a:custGeom>
              <a:avLst/>
              <a:gdLst/>
              <a:ahLst/>
              <a:cxnLst/>
              <a:rect l="l" t="t" r="r" b="b"/>
              <a:pathLst>
                <a:path w="573" h="2990" extrusionOk="0">
                  <a:moveTo>
                    <a:pt x="1" y="1"/>
                  </a:moveTo>
                  <a:lnTo>
                    <a:pt x="1" y="2989"/>
                  </a:lnTo>
                  <a:lnTo>
                    <a:pt x="572" y="2989"/>
                  </a:lnTo>
                  <a:lnTo>
                    <a:pt x="5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736;p51">
              <a:extLst>
                <a:ext uri="{FF2B5EF4-FFF2-40B4-BE49-F238E27FC236}">
                  <a16:creationId xmlns:a16="http://schemas.microsoft.com/office/drawing/2014/main" id="{63507569-6A72-00E3-363B-F4F598490309}"/>
                </a:ext>
              </a:extLst>
            </p:cNvPr>
            <p:cNvSpPr/>
            <p:nvPr/>
          </p:nvSpPr>
          <p:spPr>
            <a:xfrm>
              <a:off x="2117363" y="4261122"/>
              <a:ext cx="19355" cy="168144"/>
            </a:xfrm>
            <a:custGeom>
              <a:avLst/>
              <a:gdLst/>
              <a:ahLst/>
              <a:cxnLst/>
              <a:rect l="l" t="t" r="r" b="b"/>
              <a:pathLst>
                <a:path w="573" h="4978" extrusionOk="0">
                  <a:moveTo>
                    <a:pt x="1" y="1"/>
                  </a:moveTo>
                  <a:lnTo>
                    <a:pt x="1" y="4977"/>
                  </a:lnTo>
                  <a:lnTo>
                    <a:pt x="572" y="4977"/>
                  </a:lnTo>
                  <a:lnTo>
                    <a:pt x="5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737;p51">
              <a:extLst>
                <a:ext uri="{FF2B5EF4-FFF2-40B4-BE49-F238E27FC236}">
                  <a16:creationId xmlns:a16="http://schemas.microsoft.com/office/drawing/2014/main" id="{2DDBE6C7-D7D1-1E79-A97B-600231B201BB}"/>
                </a:ext>
              </a:extLst>
            </p:cNvPr>
            <p:cNvSpPr/>
            <p:nvPr/>
          </p:nvSpPr>
          <p:spPr>
            <a:xfrm>
              <a:off x="2195793" y="4328270"/>
              <a:ext cx="19321" cy="100995"/>
            </a:xfrm>
            <a:custGeom>
              <a:avLst/>
              <a:gdLst/>
              <a:ahLst/>
              <a:cxnLst/>
              <a:rect l="l" t="t" r="r" b="b"/>
              <a:pathLst>
                <a:path w="572" h="2990" extrusionOk="0">
                  <a:moveTo>
                    <a:pt x="0" y="1"/>
                  </a:moveTo>
                  <a:lnTo>
                    <a:pt x="0" y="2989"/>
                  </a:lnTo>
                  <a:lnTo>
                    <a:pt x="572" y="2989"/>
                  </a:lnTo>
                  <a:lnTo>
                    <a:pt x="5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738;p51">
              <a:extLst>
                <a:ext uri="{FF2B5EF4-FFF2-40B4-BE49-F238E27FC236}">
                  <a16:creationId xmlns:a16="http://schemas.microsoft.com/office/drawing/2014/main" id="{BB9B6C17-88A9-F2C4-CB71-2232B085910E}"/>
                </a:ext>
              </a:extLst>
            </p:cNvPr>
            <p:cNvSpPr/>
            <p:nvPr/>
          </p:nvSpPr>
          <p:spPr>
            <a:xfrm>
              <a:off x="2274223" y="4261122"/>
              <a:ext cx="19321" cy="168144"/>
            </a:xfrm>
            <a:custGeom>
              <a:avLst/>
              <a:gdLst/>
              <a:ahLst/>
              <a:cxnLst/>
              <a:rect l="l" t="t" r="r" b="b"/>
              <a:pathLst>
                <a:path w="572" h="4978" extrusionOk="0">
                  <a:moveTo>
                    <a:pt x="0" y="1"/>
                  </a:moveTo>
                  <a:lnTo>
                    <a:pt x="0" y="4977"/>
                  </a:lnTo>
                  <a:lnTo>
                    <a:pt x="572" y="4977"/>
                  </a:lnTo>
                  <a:lnTo>
                    <a:pt x="5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739;p51">
              <a:extLst>
                <a:ext uri="{FF2B5EF4-FFF2-40B4-BE49-F238E27FC236}">
                  <a16:creationId xmlns:a16="http://schemas.microsoft.com/office/drawing/2014/main" id="{C094F2A7-E338-7341-FEAB-17A643E9CD15}"/>
                </a:ext>
              </a:extLst>
            </p:cNvPr>
            <p:cNvSpPr/>
            <p:nvPr/>
          </p:nvSpPr>
          <p:spPr>
            <a:xfrm>
              <a:off x="2352619" y="4328270"/>
              <a:ext cx="18949" cy="100995"/>
            </a:xfrm>
            <a:custGeom>
              <a:avLst/>
              <a:gdLst/>
              <a:ahLst/>
              <a:cxnLst/>
              <a:rect l="l" t="t" r="r" b="b"/>
              <a:pathLst>
                <a:path w="561" h="2990" extrusionOk="0">
                  <a:moveTo>
                    <a:pt x="1" y="1"/>
                  </a:moveTo>
                  <a:lnTo>
                    <a:pt x="1" y="2989"/>
                  </a:lnTo>
                  <a:lnTo>
                    <a:pt x="560" y="2989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740;p51">
              <a:extLst>
                <a:ext uri="{FF2B5EF4-FFF2-40B4-BE49-F238E27FC236}">
                  <a16:creationId xmlns:a16="http://schemas.microsoft.com/office/drawing/2014/main" id="{F8376A90-2A3C-F50D-23AA-2BC724D3E358}"/>
                </a:ext>
              </a:extLst>
            </p:cNvPr>
            <p:cNvSpPr/>
            <p:nvPr/>
          </p:nvSpPr>
          <p:spPr>
            <a:xfrm>
              <a:off x="2431048" y="4261122"/>
              <a:ext cx="18949" cy="168144"/>
            </a:xfrm>
            <a:custGeom>
              <a:avLst/>
              <a:gdLst/>
              <a:ahLst/>
              <a:cxnLst/>
              <a:rect l="l" t="t" r="r" b="b"/>
              <a:pathLst>
                <a:path w="561" h="4978" extrusionOk="0">
                  <a:moveTo>
                    <a:pt x="0" y="1"/>
                  </a:moveTo>
                  <a:lnTo>
                    <a:pt x="0" y="4977"/>
                  </a:lnTo>
                  <a:lnTo>
                    <a:pt x="560" y="4977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9" name="Google Shape;376;p46">
            <a:extLst>
              <a:ext uri="{FF2B5EF4-FFF2-40B4-BE49-F238E27FC236}">
                <a16:creationId xmlns:a16="http://schemas.microsoft.com/office/drawing/2014/main" id="{0B4A3B4C-C504-D64B-77C7-65D77ED7675C}"/>
              </a:ext>
            </a:extLst>
          </p:cNvPr>
          <p:cNvGrpSpPr/>
          <p:nvPr/>
        </p:nvGrpSpPr>
        <p:grpSpPr>
          <a:xfrm rot="16200000">
            <a:off x="595706" y="-1143637"/>
            <a:ext cx="372440" cy="2968752"/>
            <a:chOff x="4022350" y="2610525"/>
            <a:chExt cx="281900" cy="2247050"/>
          </a:xfrm>
        </p:grpSpPr>
        <p:sp>
          <p:nvSpPr>
            <p:cNvPr id="50" name="Google Shape;377;p46">
              <a:extLst>
                <a:ext uri="{FF2B5EF4-FFF2-40B4-BE49-F238E27FC236}">
                  <a16:creationId xmlns:a16="http://schemas.microsoft.com/office/drawing/2014/main" id="{9EF2B131-4560-D792-1540-3116C6B108B4}"/>
                </a:ext>
              </a:extLst>
            </p:cNvPr>
            <p:cNvSpPr/>
            <p:nvPr/>
          </p:nvSpPr>
          <p:spPr>
            <a:xfrm>
              <a:off x="4022350" y="2610525"/>
              <a:ext cx="260775" cy="2247050"/>
            </a:xfrm>
            <a:custGeom>
              <a:avLst/>
              <a:gdLst/>
              <a:ahLst/>
              <a:cxnLst/>
              <a:rect l="l" t="t" r="r" b="b"/>
              <a:pathLst>
                <a:path w="10431" h="89882" extrusionOk="0">
                  <a:moveTo>
                    <a:pt x="2409" y="2673"/>
                  </a:moveTo>
                  <a:cubicBezTo>
                    <a:pt x="2562" y="2673"/>
                    <a:pt x="2719" y="2731"/>
                    <a:pt x="2846" y="2858"/>
                  </a:cubicBezTo>
                  <a:cubicBezTo>
                    <a:pt x="3239" y="3251"/>
                    <a:pt x="2965" y="3930"/>
                    <a:pt x="2406" y="3930"/>
                  </a:cubicBezTo>
                  <a:cubicBezTo>
                    <a:pt x="2060" y="3930"/>
                    <a:pt x="1787" y="3644"/>
                    <a:pt x="1787" y="3299"/>
                  </a:cubicBezTo>
                  <a:cubicBezTo>
                    <a:pt x="1787" y="2921"/>
                    <a:pt x="2091" y="2673"/>
                    <a:pt x="2409" y="2673"/>
                  </a:cubicBezTo>
                  <a:close/>
                  <a:moveTo>
                    <a:pt x="906" y="1"/>
                  </a:moveTo>
                  <a:cubicBezTo>
                    <a:pt x="489" y="1"/>
                    <a:pt x="155" y="334"/>
                    <a:pt x="155" y="751"/>
                  </a:cubicBezTo>
                  <a:lnTo>
                    <a:pt x="1" y="89071"/>
                  </a:lnTo>
                  <a:cubicBezTo>
                    <a:pt x="1" y="89488"/>
                    <a:pt x="334" y="89821"/>
                    <a:pt x="751" y="89833"/>
                  </a:cubicBezTo>
                  <a:lnTo>
                    <a:pt x="9526" y="89881"/>
                  </a:lnTo>
                  <a:cubicBezTo>
                    <a:pt x="9533" y="89881"/>
                    <a:pt x="9540" y="89881"/>
                    <a:pt x="9547" y="89881"/>
                  </a:cubicBezTo>
                  <a:cubicBezTo>
                    <a:pt x="9954" y="89881"/>
                    <a:pt x="10288" y="89552"/>
                    <a:pt x="10288" y="89143"/>
                  </a:cubicBezTo>
                  <a:lnTo>
                    <a:pt x="10431" y="822"/>
                  </a:lnTo>
                  <a:cubicBezTo>
                    <a:pt x="10431" y="679"/>
                    <a:pt x="10395" y="537"/>
                    <a:pt x="10312" y="406"/>
                  </a:cubicBezTo>
                  <a:cubicBezTo>
                    <a:pt x="10204" y="239"/>
                    <a:pt x="10026" y="120"/>
                    <a:pt x="9835" y="72"/>
                  </a:cubicBezTo>
                  <a:cubicBezTo>
                    <a:pt x="9788" y="60"/>
                    <a:pt x="9740" y="60"/>
                    <a:pt x="9680" y="60"/>
                  </a:cubicBezTo>
                  <a:lnTo>
                    <a:pt x="9657" y="60"/>
                  </a:lnTo>
                  <a:lnTo>
                    <a:pt x="5930" y="25"/>
                  </a:lnTo>
                  <a:lnTo>
                    <a:pt x="5930" y="37"/>
                  </a:lnTo>
                  <a:lnTo>
                    <a:pt x="906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378;p46">
              <a:extLst>
                <a:ext uri="{FF2B5EF4-FFF2-40B4-BE49-F238E27FC236}">
                  <a16:creationId xmlns:a16="http://schemas.microsoft.com/office/drawing/2014/main" id="{32972B63-EA2B-EDD3-8B11-FA6E3E5CA287}"/>
                </a:ext>
              </a:extLst>
            </p:cNvPr>
            <p:cNvSpPr/>
            <p:nvPr/>
          </p:nvSpPr>
          <p:spPr>
            <a:xfrm>
              <a:off x="4054200" y="2615900"/>
              <a:ext cx="250050" cy="2236300"/>
            </a:xfrm>
            <a:custGeom>
              <a:avLst/>
              <a:gdLst/>
              <a:ahLst/>
              <a:cxnLst/>
              <a:rect l="l" t="t" r="r" b="b"/>
              <a:pathLst>
                <a:path w="10002" h="89452" extrusionOk="0">
                  <a:moveTo>
                    <a:pt x="2183" y="2243"/>
                  </a:moveTo>
                  <a:cubicBezTo>
                    <a:pt x="2617" y="2243"/>
                    <a:pt x="3037" y="2576"/>
                    <a:pt x="3037" y="3084"/>
                  </a:cubicBezTo>
                  <a:cubicBezTo>
                    <a:pt x="3037" y="3548"/>
                    <a:pt x="2656" y="3929"/>
                    <a:pt x="2191" y="3929"/>
                  </a:cubicBezTo>
                  <a:cubicBezTo>
                    <a:pt x="1441" y="3929"/>
                    <a:pt x="1060" y="3024"/>
                    <a:pt x="1596" y="2489"/>
                  </a:cubicBezTo>
                  <a:cubicBezTo>
                    <a:pt x="1765" y="2319"/>
                    <a:pt x="1976" y="2243"/>
                    <a:pt x="2183" y="2243"/>
                  </a:cubicBezTo>
                  <a:close/>
                  <a:moveTo>
                    <a:pt x="691" y="0"/>
                  </a:moveTo>
                  <a:cubicBezTo>
                    <a:pt x="394" y="0"/>
                    <a:pt x="144" y="238"/>
                    <a:pt x="144" y="536"/>
                  </a:cubicBezTo>
                  <a:lnTo>
                    <a:pt x="1" y="88856"/>
                  </a:lnTo>
                  <a:cubicBezTo>
                    <a:pt x="1" y="89154"/>
                    <a:pt x="239" y="89392"/>
                    <a:pt x="536" y="89404"/>
                  </a:cubicBezTo>
                  <a:lnTo>
                    <a:pt x="9311" y="89452"/>
                  </a:lnTo>
                  <a:cubicBezTo>
                    <a:pt x="9609" y="89452"/>
                    <a:pt x="9847" y="89213"/>
                    <a:pt x="9859" y="88916"/>
                  </a:cubicBezTo>
                  <a:lnTo>
                    <a:pt x="10002" y="595"/>
                  </a:lnTo>
                  <a:cubicBezTo>
                    <a:pt x="10002" y="298"/>
                    <a:pt x="9764" y="60"/>
                    <a:pt x="9466" y="60"/>
                  </a:cubicBezTo>
                  <a:lnTo>
                    <a:pt x="69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dist="95250" dir="30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379;p46">
              <a:extLst>
                <a:ext uri="{FF2B5EF4-FFF2-40B4-BE49-F238E27FC236}">
                  <a16:creationId xmlns:a16="http://schemas.microsoft.com/office/drawing/2014/main" id="{92B2FA1B-0E9E-8D37-B3E2-0D08FF5ABD24}"/>
                </a:ext>
              </a:extLst>
            </p:cNvPr>
            <p:cNvSpPr/>
            <p:nvPr/>
          </p:nvSpPr>
          <p:spPr>
            <a:xfrm>
              <a:off x="4200950" y="2616475"/>
              <a:ext cx="103300" cy="2235725"/>
            </a:xfrm>
            <a:custGeom>
              <a:avLst/>
              <a:gdLst/>
              <a:ahLst/>
              <a:cxnLst/>
              <a:rect l="l" t="t" r="r" b="b"/>
              <a:pathLst>
                <a:path w="4132" h="89429" extrusionOk="0">
                  <a:moveTo>
                    <a:pt x="60" y="1"/>
                  </a:moveTo>
                  <a:lnTo>
                    <a:pt x="0" y="89405"/>
                  </a:lnTo>
                  <a:lnTo>
                    <a:pt x="3441" y="89429"/>
                  </a:lnTo>
                  <a:cubicBezTo>
                    <a:pt x="3739" y="89429"/>
                    <a:pt x="3989" y="89190"/>
                    <a:pt x="3989" y="88893"/>
                  </a:cubicBezTo>
                  <a:lnTo>
                    <a:pt x="4132" y="572"/>
                  </a:lnTo>
                  <a:cubicBezTo>
                    <a:pt x="4132" y="287"/>
                    <a:pt x="3894" y="37"/>
                    <a:pt x="3608" y="37"/>
                  </a:cubicBezTo>
                  <a:lnTo>
                    <a:pt x="60" y="1"/>
                  </a:lnTo>
                  <a:close/>
                </a:path>
              </a:pathLst>
            </a:custGeom>
            <a:solidFill>
              <a:srgbClr val="FFDB48"/>
            </a:solidFill>
            <a:ln w="65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53" name="Google Shape;380;p46">
              <a:extLst>
                <a:ext uri="{FF2B5EF4-FFF2-40B4-BE49-F238E27FC236}">
                  <a16:creationId xmlns:a16="http://schemas.microsoft.com/office/drawing/2014/main" id="{4930DDE0-5B45-A9C0-AC7C-28E69D3D8CA6}"/>
                </a:ext>
              </a:extLst>
            </p:cNvPr>
            <p:cNvSpPr/>
            <p:nvPr/>
          </p:nvSpPr>
          <p:spPr>
            <a:xfrm>
              <a:off x="4244075" y="4802425"/>
              <a:ext cx="56025" cy="16175"/>
            </a:xfrm>
            <a:custGeom>
              <a:avLst/>
              <a:gdLst/>
              <a:ahLst/>
              <a:cxnLst/>
              <a:rect l="l" t="t" r="r" b="b"/>
              <a:pathLst>
                <a:path w="2241" h="647" extrusionOk="0">
                  <a:moveTo>
                    <a:pt x="410" y="1"/>
                  </a:moveTo>
                  <a:cubicBezTo>
                    <a:pt x="1" y="1"/>
                    <a:pt x="1" y="646"/>
                    <a:pt x="410" y="646"/>
                  </a:cubicBezTo>
                  <a:cubicBezTo>
                    <a:pt x="421" y="646"/>
                    <a:pt x="431" y="646"/>
                    <a:pt x="442" y="645"/>
                  </a:cubicBezTo>
                  <a:lnTo>
                    <a:pt x="2240" y="645"/>
                  </a:lnTo>
                  <a:lnTo>
                    <a:pt x="2240" y="14"/>
                  </a:lnTo>
                  <a:lnTo>
                    <a:pt x="442" y="2"/>
                  </a:lnTo>
                  <a:cubicBezTo>
                    <a:pt x="431" y="1"/>
                    <a:pt x="421" y="1"/>
                    <a:pt x="41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381;p46">
              <a:extLst>
                <a:ext uri="{FF2B5EF4-FFF2-40B4-BE49-F238E27FC236}">
                  <a16:creationId xmlns:a16="http://schemas.microsoft.com/office/drawing/2014/main" id="{51CB4575-D0DA-AF89-9B67-FACCA8E3F9F3}"/>
                </a:ext>
              </a:extLst>
            </p:cNvPr>
            <p:cNvSpPr/>
            <p:nvPr/>
          </p:nvSpPr>
          <p:spPr>
            <a:xfrm>
              <a:off x="4244700" y="4733425"/>
              <a:ext cx="55400" cy="16075"/>
            </a:xfrm>
            <a:custGeom>
              <a:avLst/>
              <a:gdLst/>
              <a:ahLst/>
              <a:cxnLst/>
              <a:rect l="l" t="t" r="r" b="b"/>
              <a:pathLst>
                <a:path w="2216" h="643" extrusionOk="0">
                  <a:moveTo>
                    <a:pt x="429" y="0"/>
                  </a:moveTo>
                  <a:cubicBezTo>
                    <a:pt x="1" y="0"/>
                    <a:pt x="1" y="643"/>
                    <a:pt x="429" y="643"/>
                  </a:cubicBezTo>
                  <a:lnTo>
                    <a:pt x="2215" y="643"/>
                  </a:lnTo>
                  <a:lnTo>
                    <a:pt x="221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382;p46">
              <a:extLst>
                <a:ext uri="{FF2B5EF4-FFF2-40B4-BE49-F238E27FC236}">
                  <a16:creationId xmlns:a16="http://schemas.microsoft.com/office/drawing/2014/main" id="{E1CE6ED8-9C81-F284-D10E-B232E1F69EDC}"/>
                </a:ext>
              </a:extLst>
            </p:cNvPr>
            <p:cNvSpPr/>
            <p:nvPr/>
          </p:nvSpPr>
          <p:spPr>
            <a:xfrm>
              <a:off x="4244675" y="4664625"/>
              <a:ext cx="56025" cy="16150"/>
            </a:xfrm>
            <a:custGeom>
              <a:avLst/>
              <a:gdLst/>
              <a:ahLst/>
              <a:cxnLst/>
              <a:rect l="l" t="t" r="r" b="b"/>
              <a:pathLst>
                <a:path w="2241" h="646" extrusionOk="0">
                  <a:moveTo>
                    <a:pt x="421" y="0"/>
                  </a:moveTo>
                  <a:cubicBezTo>
                    <a:pt x="1" y="0"/>
                    <a:pt x="1" y="646"/>
                    <a:pt x="421" y="646"/>
                  </a:cubicBezTo>
                  <a:cubicBezTo>
                    <a:pt x="432" y="646"/>
                    <a:pt x="443" y="645"/>
                    <a:pt x="454" y="645"/>
                  </a:cubicBezTo>
                  <a:lnTo>
                    <a:pt x="2240" y="645"/>
                  </a:lnTo>
                  <a:lnTo>
                    <a:pt x="2240" y="2"/>
                  </a:lnTo>
                  <a:lnTo>
                    <a:pt x="454" y="2"/>
                  </a:lnTo>
                  <a:cubicBezTo>
                    <a:pt x="443" y="1"/>
                    <a:pt x="432" y="0"/>
                    <a:pt x="42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383;p46">
              <a:extLst>
                <a:ext uri="{FF2B5EF4-FFF2-40B4-BE49-F238E27FC236}">
                  <a16:creationId xmlns:a16="http://schemas.microsoft.com/office/drawing/2014/main" id="{86737A46-6362-B382-BCCB-B256E01E4FB0}"/>
                </a:ext>
              </a:extLst>
            </p:cNvPr>
            <p:cNvSpPr/>
            <p:nvPr/>
          </p:nvSpPr>
          <p:spPr>
            <a:xfrm>
              <a:off x="4244600" y="4595875"/>
              <a:ext cx="56375" cy="16125"/>
            </a:xfrm>
            <a:custGeom>
              <a:avLst/>
              <a:gdLst/>
              <a:ahLst/>
              <a:cxnLst/>
              <a:rect l="l" t="t" r="r" b="b"/>
              <a:pathLst>
                <a:path w="2255" h="645" extrusionOk="0">
                  <a:moveTo>
                    <a:pt x="423" y="0"/>
                  </a:moveTo>
                  <a:cubicBezTo>
                    <a:pt x="0" y="0"/>
                    <a:pt x="4" y="645"/>
                    <a:pt x="434" y="645"/>
                  </a:cubicBezTo>
                  <a:cubicBezTo>
                    <a:pt x="442" y="645"/>
                    <a:pt x="449" y="645"/>
                    <a:pt x="457" y="644"/>
                  </a:cubicBezTo>
                  <a:lnTo>
                    <a:pt x="457" y="632"/>
                  </a:lnTo>
                  <a:lnTo>
                    <a:pt x="2255" y="632"/>
                  </a:lnTo>
                  <a:lnTo>
                    <a:pt x="2255" y="1"/>
                  </a:lnTo>
                  <a:lnTo>
                    <a:pt x="457" y="1"/>
                  </a:lnTo>
                  <a:cubicBezTo>
                    <a:pt x="446" y="0"/>
                    <a:pt x="434" y="0"/>
                    <a:pt x="42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384;p46">
              <a:extLst>
                <a:ext uri="{FF2B5EF4-FFF2-40B4-BE49-F238E27FC236}">
                  <a16:creationId xmlns:a16="http://schemas.microsoft.com/office/drawing/2014/main" id="{BF4807A3-6B14-1808-9B46-ED62CE96AFFB}"/>
                </a:ext>
              </a:extLst>
            </p:cNvPr>
            <p:cNvSpPr/>
            <p:nvPr/>
          </p:nvSpPr>
          <p:spPr>
            <a:xfrm>
              <a:off x="4245600" y="4526550"/>
              <a:ext cx="55375" cy="16100"/>
            </a:xfrm>
            <a:custGeom>
              <a:avLst/>
              <a:gdLst/>
              <a:ahLst/>
              <a:cxnLst/>
              <a:rect l="l" t="t" r="r" b="b"/>
              <a:pathLst>
                <a:path w="2215" h="644" extrusionOk="0">
                  <a:moveTo>
                    <a:pt x="429" y="0"/>
                  </a:moveTo>
                  <a:cubicBezTo>
                    <a:pt x="0" y="0"/>
                    <a:pt x="0" y="643"/>
                    <a:pt x="429" y="643"/>
                  </a:cubicBezTo>
                  <a:lnTo>
                    <a:pt x="2215" y="643"/>
                  </a:lnTo>
                  <a:lnTo>
                    <a:pt x="221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385;p46">
              <a:extLst>
                <a:ext uri="{FF2B5EF4-FFF2-40B4-BE49-F238E27FC236}">
                  <a16:creationId xmlns:a16="http://schemas.microsoft.com/office/drawing/2014/main" id="{B1C2E3DD-27E7-640B-93F2-153808E26732}"/>
                </a:ext>
              </a:extLst>
            </p:cNvPr>
            <p:cNvSpPr/>
            <p:nvPr/>
          </p:nvSpPr>
          <p:spPr>
            <a:xfrm>
              <a:off x="4246800" y="4457475"/>
              <a:ext cx="54775" cy="16400"/>
            </a:xfrm>
            <a:custGeom>
              <a:avLst/>
              <a:gdLst/>
              <a:ahLst/>
              <a:cxnLst/>
              <a:rect l="l" t="t" r="r" b="b"/>
              <a:pathLst>
                <a:path w="2191" h="656" extrusionOk="0">
                  <a:moveTo>
                    <a:pt x="405" y="1"/>
                  </a:moveTo>
                  <a:cubicBezTo>
                    <a:pt x="0" y="25"/>
                    <a:pt x="0" y="620"/>
                    <a:pt x="405" y="644"/>
                  </a:cubicBezTo>
                  <a:lnTo>
                    <a:pt x="393" y="656"/>
                  </a:lnTo>
                  <a:lnTo>
                    <a:pt x="2191" y="656"/>
                  </a:lnTo>
                  <a:lnTo>
                    <a:pt x="2191" y="13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386;p46">
              <a:extLst>
                <a:ext uri="{FF2B5EF4-FFF2-40B4-BE49-F238E27FC236}">
                  <a16:creationId xmlns:a16="http://schemas.microsoft.com/office/drawing/2014/main" id="{3A0491E1-BCBF-F10C-4080-317236DC26C9}"/>
                </a:ext>
              </a:extLst>
            </p:cNvPr>
            <p:cNvSpPr/>
            <p:nvPr/>
          </p:nvSpPr>
          <p:spPr>
            <a:xfrm>
              <a:off x="4245900" y="4388725"/>
              <a:ext cx="55675" cy="16100"/>
            </a:xfrm>
            <a:custGeom>
              <a:avLst/>
              <a:gdLst/>
              <a:ahLst/>
              <a:cxnLst/>
              <a:rect l="l" t="t" r="r" b="b"/>
              <a:pathLst>
                <a:path w="2227" h="644" extrusionOk="0">
                  <a:moveTo>
                    <a:pt x="429" y="1"/>
                  </a:moveTo>
                  <a:cubicBezTo>
                    <a:pt x="0" y="1"/>
                    <a:pt x="0" y="644"/>
                    <a:pt x="429" y="644"/>
                  </a:cubicBezTo>
                  <a:lnTo>
                    <a:pt x="2227" y="644"/>
                  </a:lnTo>
                  <a:lnTo>
                    <a:pt x="222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387;p46">
              <a:extLst>
                <a:ext uri="{FF2B5EF4-FFF2-40B4-BE49-F238E27FC236}">
                  <a16:creationId xmlns:a16="http://schemas.microsoft.com/office/drawing/2014/main" id="{4D4455B7-4A4B-6AF1-6397-65E96D1C0910}"/>
                </a:ext>
              </a:extLst>
            </p:cNvPr>
            <p:cNvSpPr/>
            <p:nvPr/>
          </p:nvSpPr>
          <p:spPr>
            <a:xfrm>
              <a:off x="4246200" y="4319975"/>
              <a:ext cx="55675" cy="16100"/>
            </a:xfrm>
            <a:custGeom>
              <a:avLst/>
              <a:gdLst/>
              <a:ahLst/>
              <a:cxnLst/>
              <a:rect l="l" t="t" r="r" b="b"/>
              <a:pathLst>
                <a:path w="2227" h="644" extrusionOk="0">
                  <a:moveTo>
                    <a:pt x="429" y="0"/>
                  </a:moveTo>
                  <a:cubicBezTo>
                    <a:pt x="0" y="0"/>
                    <a:pt x="0" y="643"/>
                    <a:pt x="429" y="643"/>
                  </a:cubicBezTo>
                  <a:lnTo>
                    <a:pt x="2227" y="643"/>
                  </a:lnTo>
                  <a:lnTo>
                    <a:pt x="222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388;p46">
              <a:extLst>
                <a:ext uri="{FF2B5EF4-FFF2-40B4-BE49-F238E27FC236}">
                  <a16:creationId xmlns:a16="http://schemas.microsoft.com/office/drawing/2014/main" id="{A689CA7E-F9C9-ACF2-44DC-DA99F0BBC45F}"/>
                </a:ext>
              </a:extLst>
            </p:cNvPr>
            <p:cNvSpPr/>
            <p:nvPr/>
          </p:nvSpPr>
          <p:spPr>
            <a:xfrm>
              <a:off x="4246075" y="4250600"/>
              <a:ext cx="55800" cy="16400"/>
            </a:xfrm>
            <a:custGeom>
              <a:avLst/>
              <a:gdLst/>
              <a:ahLst/>
              <a:cxnLst/>
              <a:rect l="l" t="t" r="r" b="b"/>
              <a:pathLst>
                <a:path w="2232" h="656" extrusionOk="0">
                  <a:moveTo>
                    <a:pt x="423" y="1"/>
                  </a:moveTo>
                  <a:cubicBezTo>
                    <a:pt x="4" y="1"/>
                    <a:pt x="1" y="645"/>
                    <a:pt x="413" y="645"/>
                  </a:cubicBezTo>
                  <a:cubicBezTo>
                    <a:pt x="424" y="645"/>
                    <a:pt x="435" y="645"/>
                    <a:pt x="446" y="644"/>
                  </a:cubicBezTo>
                  <a:lnTo>
                    <a:pt x="446" y="656"/>
                  </a:lnTo>
                  <a:lnTo>
                    <a:pt x="2232" y="656"/>
                  </a:lnTo>
                  <a:lnTo>
                    <a:pt x="2232" y="13"/>
                  </a:lnTo>
                  <a:lnTo>
                    <a:pt x="446" y="1"/>
                  </a:lnTo>
                  <a:cubicBezTo>
                    <a:pt x="438" y="1"/>
                    <a:pt x="431" y="1"/>
                    <a:pt x="42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389;p46">
              <a:extLst>
                <a:ext uri="{FF2B5EF4-FFF2-40B4-BE49-F238E27FC236}">
                  <a16:creationId xmlns:a16="http://schemas.microsoft.com/office/drawing/2014/main" id="{3FA7BCA6-0E13-EA24-5938-D771D30468FD}"/>
                </a:ext>
              </a:extLst>
            </p:cNvPr>
            <p:cNvSpPr/>
            <p:nvPr/>
          </p:nvSpPr>
          <p:spPr>
            <a:xfrm>
              <a:off x="4249475" y="4181550"/>
              <a:ext cx="53000" cy="16400"/>
            </a:xfrm>
            <a:custGeom>
              <a:avLst/>
              <a:gdLst/>
              <a:ahLst/>
              <a:cxnLst/>
              <a:rect l="l" t="t" r="r" b="b"/>
              <a:pathLst>
                <a:path w="2120" h="656" extrusionOk="0">
                  <a:moveTo>
                    <a:pt x="334" y="1"/>
                  </a:moveTo>
                  <a:cubicBezTo>
                    <a:pt x="143" y="1"/>
                    <a:pt x="0" y="156"/>
                    <a:pt x="0" y="334"/>
                  </a:cubicBezTo>
                  <a:cubicBezTo>
                    <a:pt x="0" y="513"/>
                    <a:pt x="143" y="656"/>
                    <a:pt x="322" y="656"/>
                  </a:cubicBezTo>
                  <a:lnTo>
                    <a:pt x="2119" y="656"/>
                  </a:lnTo>
                  <a:lnTo>
                    <a:pt x="2119" y="13"/>
                  </a:lnTo>
                  <a:lnTo>
                    <a:pt x="33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390;p46">
              <a:extLst>
                <a:ext uri="{FF2B5EF4-FFF2-40B4-BE49-F238E27FC236}">
                  <a16:creationId xmlns:a16="http://schemas.microsoft.com/office/drawing/2014/main" id="{A95D3338-4226-0506-0FE4-1561F03483B6}"/>
                </a:ext>
              </a:extLst>
            </p:cNvPr>
            <p:cNvSpPr/>
            <p:nvPr/>
          </p:nvSpPr>
          <p:spPr>
            <a:xfrm>
              <a:off x="4249775" y="4112800"/>
              <a:ext cx="53000" cy="16400"/>
            </a:xfrm>
            <a:custGeom>
              <a:avLst/>
              <a:gdLst/>
              <a:ahLst/>
              <a:cxnLst/>
              <a:rect l="l" t="t" r="r" b="b"/>
              <a:pathLst>
                <a:path w="2120" h="656" extrusionOk="0">
                  <a:moveTo>
                    <a:pt x="322" y="1"/>
                  </a:moveTo>
                  <a:cubicBezTo>
                    <a:pt x="143" y="1"/>
                    <a:pt x="0" y="143"/>
                    <a:pt x="0" y="322"/>
                  </a:cubicBezTo>
                  <a:cubicBezTo>
                    <a:pt x="0" y="501"/>
                    <a:pt x="143" y="655"/>
                    <a:pt x="322" y="655"/>
                  </a:cubicBezTo>
                  <a:lnTo>
                    <a:pt x="2119" y="655"/>
                  </a:lnTo>
                  <a:lnTo>
                    <a:pt x="2119" y="12"/>
                  </a:lnTo>
                  <a:lnTo>
                    <a:pt x="32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391;p46">
              <a:extLst>
                <a:ext uri="{FF2B5EF4-FFF2-40B4-BE49-F238E27FC236}">
                  <a16:creationId xmlns:a16="http://schemas.microsoft.com/office/drawing/2014/main" id="{CFFFE8D9-E7F6-5612-5E05-2A89D8880ED3}"/>
                </a:ext>
              </a:extLst>
            </p:cNvPr>
            <p:cNvSpPr/>
            <p:nvPr/>
          </p:nvSpPr>
          <p:spPr>
            <a:xfrm>
              <a:off x="4243100" y="4041925"/>
              <a:ext cx="55800" cy="16150"/>
            </a:xfrm>
            <a:custGeom>
              <a:avLst/>
              <a:gdLst/>
              <a:ahLst/>
              <a:cxnLst/>
              <a:rect l="l" t="t" r="r" b="b"/>
              <a:pathLst>
                <a:path w="2232" h="646" extrusionOk="0">
                  <a:moveTo>
                    <a:pt x="413" y="1"/>
                  </a:moveTo>
                  <a:cubicBezTo>
                    <a:pt x="1" y="1"/>
                    <a:pt x="4" y="645"/>
                    <a:pt x="423" y="645"/>
                  </a:cubicBezTo>
                  <a:cubicBezTo>
                    <a:pt x="431" y="645"/>
                    <a:pt x="438" y="645"/>
                    <a:pt x="446" y="645"/>
                  </a:cubicBezTo>
                  <a:lnTo>
                    <a:pt x="2232" y="645"/>
                  </a:lnTo>
                  <a:lnTo>
                    <a:pt x="2232" y="2"/>
                  </a:lnTo>
                  <a:lnTo>
                    <a:pt x="446" y="2"/>
                  </a:lnTo>
                  <a:cubicBezTo>
                    <a:pt x="434" y="1"/>
                    <a:pt x="423" y="1"/>
                    <a:pt x="41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392;p46">
              <a:extLst>
                <a:ext uri="{FF2B5EF4-FFF2-40B4-BE49-F238E27FC236}">
                  <a16:creationId xmlns:a16="http://schemas.microsoft.com/office/drawing/2014/main" id="{95997C25-C386-C274-AB4B-CDD6D92AA4DD}"/>
                </a:ext>
              </a:extLst>
            </p:cNvPr>
            <p:cNvSpPr/>
            <p:nvPr/>
          </p:nvSpPr>
          <p:spPr>
            <a:xfrm>
              <a:off x="4243475" y="3972875"/>
              <a:ext cx="55725" cy="16150"/>
            </a:xfrm>
            <a:custGeom>
              <a:avLst/>
              <a:gdLst/>
              <a:ahLst/>
              <a:cxnLst/>
              <a:rect l="l" t="t" r="r" b="b"/>
              <a:pathLst>
                <a:path w="2229" h="646" extrusionOk="0">
                  <a:moveTo>
                    <a:pt x="410" y="0"/>
                  </a:moveTo>
                  <a:cubicBezTo>
                    <a:pt x="1" y="0"/>
                    <a:pt x="1" y="646"/>
                    <a:pt x="410" y="646"/>
                  </a:cubicBezTo>
                  <a:cubicBezTo>
                    <a:pt x="421" y="646"/>
                    <a:pt x="432" y="645"/>
                    <a:pt x="443" y="645"/>
                  </a:cubicBezTo>
                  <a:lnTo>
                    <a:pt x="2229" y="645"/>
                  </a:lnTo>
                  <a:lnTo>
                    <a:pt x="2229" y="2"/>
                  </a:lnTo>
                  <a:lnTo>
                    <a:pt x="443" y="2"/>
                  </a:lnTo>
                  <a:cubicBezTo>
                    <a:pt x="432" y="1"/>
                    <a:pt x="421" y="0"/>
                    <a:pt x="41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393;p46">
              <a:extLst>
                <a:ext uri="{FF2B5EF4-FFF2-40B4-BE49-F238E27FC236}">
                  <a16:creationId xmlns:a16="http://schemas.microsoft.com/office/drawing/2014/main" id="{7229AC99-FE81-AA13-F21D-788FFA1AB9DF}"/>
                </a:ext>
              </a:extLst>
            </p:cNvPr>
            <p:cNvSpPr/>
            <p:nvPr/>
          </p:nvSpPr>
          <p:spPr>
            <a:xfrm>
              <a:off x="4243700" y="3903825"/>
              <a:ext cx="56100" cy="16425"/>
            </a:xfrm>
            <a:custGeom>
              <a:avLst/>
              <a:gdLst/>
              <a:ahLst/>
              <a:cxnLst/>
              <a:rect l="l" t="t" r="r" b="b"/>
              <a:pathLst>
                <a:path w="2244" h="657" extrusionOk="0">
                  <a:moveTo>
                    <a:pt x="435" y="1"/>
                  </a:moveTo>
                  <a:cubicBezTo>
                    <a:pt x="1" y="1"/>
                    <a:pt x="1" y="657"/>
                    <a:pt x="435" y="657"/>
                  </a:cubicBezTo>
                  <a:cubicBezTo>
                    <a:pt x="442" y="657"/>
                    <a:pt x="450" y="657"/>
                    <a:pt x="457" y="656"/>
                  </a:cubicBezTo>
                  <a:lnTo>
                    <a:pt x="2243" y="656"/>
                  </a:lnTo>
                  <a:lnTo>
                    <a:pt x="2243" y="1"/>
                  </a:lnTo>
                  <a:lnTo>
                    <a:pt x="457" y="1"/>
                  </a:lnTo>
                  <a:cubicBezTo>
                    <a:pt x="450" y="1"/>
                    <a:pt x="442" y="1"/>
                    <a:pt x="43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394;p46">
              <a:extLst>
                <a:ext uri="{FF2B5EF4-FFF2-40B4-BE49-F238E27FC236}">
                  <a16:creationId xmlns:a16="http://schemas.microsoft.com/office/drawing/2014/main" id="{F9F6FCCC-73D8-A62A-75F3-5260FEE8CFCD}"/>
                </a:ext>
              </a:extLst>
            </p:cNvPr>
            <p:cNvSpPr/>
            <p:nvPr/>
          </p:nvSpPr>
          <p:spPr>
            <a:xfrm>
              <a:off x="4244075" y="3835050"/>
              <a:ext cx="56025" cy="16175"/>
            </a:xfrm>
            <a:custGeom>
              <a:avLst/>
              <a:gdLst/>
              <a:ahLst/>
              <a:cxnLst/>
              <a:rect l="l" t="t" r="r" b="b"/>
              <a:pathLst>
                <a:path w="2241" h="647" extrusionOk="0">
                  <a:moveTo>
                    <a:pt x="410" y="1"/>
                  </a:moveTo>
                  <a:cubicBezTo>
                    <a:pt x="1" y="1"/>
                    <a:pt x="1" y="646"/>
                    <a:pt x="410" y="646"/>
                  </a:cubicBezTo>
                  <a:cubicBezTo>
                    <a:pt x="421" y="646"/>
                    <a:pt x="431" y="646"/>
                    <a:pt x="442" y="645"/>
                  </a:cubicBezTo>
                  <a:lnTo>
                    <a:pt x="2240" y="645"/>
                  </a:lnTo>
                  <a:lnTo>
                    <a:pt x="2240" y="2"/>
                  </a:lnTo>
                  <a:lnTo>
                    <a:pt x="442" y="2"/>
                  </a:lnTo>
                  <a:cubicBezTo>
                    <a:pt x="431" y="1"/>
                    <a:pt x="421" y="1"/>
                    <a:pt x="41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395;p46">
              <a:extLst>
                <a:ext uri="{FF2B5EF4-FFF2-40B4-BE49-F238E27FC236}">
                  <a16:creationId xmlns:a16="http://schemas.microsoft.com/office/drawing/2014/main" id="{182E42E3-DF6E-0DD7-D8AD-26839FD049F7}"/>
                </a:ext>
              </a:extLst>
            </p:cNvPr>
            <p:cNvSpPr/>
            <p:nvPr/>
          </p:nvSpPr>
          <p:spPr>
            <a:xfrm>
              <a:off x="4244700" y="3766325"/>
              <a:ext cx="55400" cy="16100"/>
            </a:xfrm>
            <a:custGeom>
              <a:avLst/>
              <a:gdLst/>
              <a:ahLst/>
              <a:cxnLst/>
              <a:rect l="l" t="t" r="r" b="b"/>
              <a:pathLst>
                <a:path w="2216" h="644" extrusionOk="0">
                  <a:moveTo>
                    <a:pt x="429" y="1"/>
                  </a:moveTo>
                  <a:cubicBezTo>
                    <a:pt x="1" y="1"/>
                    <a:pt x="1" y="644"/>
                    <a:pt x="429" y="644"/>
                  </a:cubicBezTo>
                  <a:lnTo>
                    <a:pt x="429" y="632"/>
                  </a:lnTo>
                  <a:lnTo>
                    <a:pt x="2215" y="644"/>
                  </a:lnTo>
                  <a:lnTo>
                    <a:pt x="2215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396;p46">
              <a:extLst>
                <a:ext uri="{FF2B5EF4-FFF2-40B4-BE49-F238E27FC236}">
                  <a16:creationId xmlns:a16="http://schemas.microsoft.com/office/drawing/2014/main" id="{EDAC555E-92E3-69CC-EA04-66D00B91BB04}"/>
                </a:ext>
              </a:extLst>
            </p:cNvPr>
            <p:cNvSpPr/>
            <p:nvPr/>
          </p:nvSpPr>
          <p:spPr>
            <a:xfrm>
              <a:off x="4245000" y="3696975"/>
              <a:ext cx="55700" cy="16400"/>
            </a:xfrm>
            <a:custGeom>
              <a:avLst/>
              <a:gdLst/>
              <a:ahLst/>
              <a:cxnLst/>
              <a:rect l="l" t="t" r="r" b="b"/>
              <a:pathLst>
                <a:path w="2228" h="656" extrusionOk="0">
                  <a:moveTo>
                    <a:pt x="441" y="1"/>
                  </a:moveTo>
                  <a:cubicBezTo>
                    <a:pt x="1" y="1"/>
                    <a:pt x="1" y="643"/>
                    <a:pt x="441" y="643"/>
                  </a:cubicBezTo>
                  <a:lnTo>
                    <a:pt x="429" y="655"/>
                  </a:lnTo>
                  <a:lnTo>
                    <a:pt x="2227" y="655"/>
                  </a:lnTo>
                  <a:lnTo>
                    <a:pt x="2227" y="12"/>
                  </a:lnTo>
                  <a:lnTo>
                    <a:pt x="44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397;p46">
              <a:extLst>
                <a:ext uri="{FF2B5EF4-FFF2-40B4-BE49-F238E27FC236}">
                  <a16:creationId xmlns:a16="http://schemas.microsoft.com/office/drawing/2014/main" id="{95EB9238-8199-737A-07D7-71AAC9E6EC9D}"/>
                </a:ext>
              </a:extLst>
            </p:cNvPr>
            <p:cNvSpPr/>
            <p:nvPr/>
          </p:nvSpPr>
          <p:spPr>
            <a:xfrm>
              <a:off x="4244675" y="3628175"/>
              <a:ext cx="56300" cy="16450"/>
            </a:xfrm>
            <a:custGeom>
              <a:avLst/>
              <a:gdLst/>
              <a:ahLst/>
              <a:cxnLst/>
              <a:rect l="l" t="t" r="r" b="b"/>
              <a:pathLst>
                <a:path w="2252" h="658" extrusionOk="0">
                  <a:moveTo>
                    <a:pt x="421" y="1"/>
                  </a:moveTo>
                  <a:cubicBezTo>
                    <a:pt x="1" y="1"/>
                    <a:pt x="1" y="646"/>
                    <a:pt x="421" y="646"/>
                  </a:cubicBezTo>
                  <a:cubicBezTo>
                    <a:pt x="432" y="646"/>
                    <a:pt x="443" y="646"/>
                    <a:pt x="454" y="645"/>
                  </a:cubicBezTo>
                  <a:lnTo>
                    <a:pt x="2252" y="657"/>
                  </a:lnTo>
                  <a:lnTo>
                    <a:pt x="2252" y="14"/>
                  </a:lnTo>
                  <a:lnTo>
                    <a:pt x="454" y="2"/>
                  </a:lnTo>
                  <a:cubicBezTo>
                    <a:pt x="443" y="1"/>
                    <a:pt x="432" y="1"/>
                    <a:pt x="42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398;p46">
              <a:extLst>
                <a:ext uri="{FF2B5EF4-FFF2-40B4-BE49-F238E27FC236}">
                  <a16:creationId xmlns:a16="http://schemas.microsoft.com/office/drawing/2014/main" id="{5D44655F-FA49-AADD-A90D-EAB302F330AC}"/>
                </a:ext>
              </a:extLst>
            </p:cNvPr>
            <p:cNvSpPr/>
            <p:nvPr/>
          </p:nvSpPr>
          <p:spPr>
            <a:xfrm>
              <a:off x="4246500" y="3559450"/>
              <a:ext cx="54475" cy="16100"/>
            </a:xfrm>
            <a:custGeom>
              <a:avLst/>
              <a:gdLst/>
              <a:ahLst/>
              <a:cxnLst/>
              <a:rect l="l" t="t" r="r" b="b"/>
              <a:pathLst>
                <a:path w="2179" h="644" extrusionOk="0">
                  <a:moveTo>
                    <a:pt x="393" y="1"/>
                  </a:moveTo>
                  <a:cubicBezTo>
                    <a:pt x="0" y="25"/>
                    <a:pt x="0" y="620"/>
                    <a:pt x="393" y="644"/>
                  </a:cubicBezTo>
                  <a:lnTo>
                    <a:pt x="393" y="632"/>
                  </a:lnTo>
                  <a:lnTo>
                    <a:pt x="2179" y="644"/>
                  </a:lnTo>
                  <a:lnTo>
                    <a:pt x="2179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399;p46">
              <a:extLst>
                <a:ext uri="{FF2B5EF4-FFF2-40B4-BE49-F238E27FC236}">
                  <a16:creationId xmlns:a16="http://schemas.microsoft.com/office/drawing/2014/main" id="{BB191EE9-14D9-C6D7-976D-41420D09FA52}"/>
                </a:ext>
              </a:extLst>
            </p:cNvPr>
            <p:cNvSpPr/>
            <p:nvPr/>
          </p:nvSpPr>
          <p:spPr>
            <a:xfrm>
              <a:off x="4246800" y="3490100"/>
              <a:ext cx="54775" cy="16400"/>
            </a:xfrm>
            <a:custGeom>
              <a:avLst/>
              <a:gdLst/>
              <a:ahLst/>
              <a:cxnLst/>
              <a:rect l="l" t="t" r="r" b="b"/>
              <a:pathLst>
                <a:path w="2191" h="656" extrusionOk="0">
                  <a:moveTo>
                    <a:pt x="405" y="1"/>
                  </a:moveTo>
                  <a:cubicBezTo>
                    <a:pt x="0" y="25"/>
                    <a:pt x="0" y="620"/>
                    <a:pt x="405" y="644"/>
                  </a:cubicBezTo>
                  <a:lnTo>
                    <a:pt x="393" y="656"/>
                  </a:lnTo>
                  <a:lnTo>
                    <a:pt x="2191" y="656"/>
                  </a:lnTo>
                  <a:lnTo>
                    <a:pt x="2191" y="13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400;p46">
              <a:extLst>
                <a:ext uri="{FF2B5EF4-FFF2-40B4-BE49-F238E27FC236}">
                  <a16:creationId xmlns:a16="http://schemas.microsoft.com/office/drawing/2014/main" id="{451BC50A-7FD7-6DCF-3FB0-6197FD837B19}"/>
                </a:ext>
              </a:extLst>
            </p:cNvPr>
            <p:cNvSpPr/>
            <p:nvPr/>
          </p:nvSpPr>
          <p:spPr>
            <a:xfrm>
              <a:off x="4246500" y="3421650"/>
              <a:ext cx="55075" cy="16100"/>
            </a:xfrm>
            <a:custGeom>
              <a:avLst/>
              <a:gdLst/>
              <a:ahLst/>
              <a:cxnLst/>
              <a:rect l="l" t="t" r="r" b="b"/>
              <a:pathLst>
                <a:path w="2203" h="644" extrusionOk="0">
                  <a:moveTo>
                    <a:pt x="405" y="0"/>
                  </a:moveTo>
                  <a:cubicBezTo>
                    <a:pt x="0" y="24"/>
                    <a:pt x="0" y="607"/>
                    <a:pt x="405" y="643"/>
                  </a:cubicBezTo>
                  <a:lnTo>
                    <a:pt x="405" y="631"/>
                  </a:lnTo>
                  <a:lnTo>
                    <a:pt x="2203" y="643"/>
                  </a:lnTo>
                  <a:lnTo>
                    <a:pt x="220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401;p46">
              <a:extLst>
                <a:ext uri="{FF2B5EF4-FFF2-40B4-BE49-F238E27FC236}">
                  <a16:creationId xmlns:a16="http://schemas.microsoft.com/office/drawing/2014/main" id="{9FDCB8AE-F316-9A35-6792-7914E45E3229}"/>
                </a:ext>
              </a:extLst>
            </p:cNvPr>
            <p:cNvSpPr/>
            <p:nvPr/>
          </p:nvSpPr>
          <p:spPr>
            <a:xfrm>
              <a:off x="4054200" y="2615900"/>
              <a:ext cx="250050" cy="2236300"/>
            </a:xfrm>
            <a:custGeom>
              <a:avLst/>
              <a:gdLst/>
              <a:ahLst/>
              <a:cxnLst/>
              <a:rect l="l" t="t" r="r" b="b"/>
              <a:pathLst>
                <a:path w="10002" h="89452" fill="none" extrusionOk="0">
                  <a:moveTo>
                    <a:pt x="9466" y="60"/>
                  </a:moveTo>
                  <a:lnTo>
                    <a:pt x="691" y="0"/>
                  </a:lnTo>
                  <a:cubicBezTo>
                    <a:pt x="394" y="0"/>
                    <a:pt x="144" y="238"/>
                    <a:pt x="144" y="536"/>
                  </a:cubicBezTo>
                  <a:lnTo>
                    <a:pt x="1" y="88856"/>
                  </a:lnTo>
                  <a:cubicBezTo>
                    <a:pt x="1" y="89154"/>
                    <a:pt x="239" y="89392"/>
                    <a:pt x="536" y="89404"/>
                  </a:cubicBezTo>
                  <a:lnTo>
                    <a:pt x="9311" y="89452"/>
                  </a:lnTo>
                  <a:cubicBezTo>
                    <a:pt x="9609" y="89452"/>
                    <a:pt x="9847" y="89213"/>
                    <a:pt x="9859" y="88916"/>
                  </a:cubicBezTo>
                  <a:lnTo>
                    <a:pt x="10002" y="595"/>
                  </a:lnTo>
                  <a:cubicBezTo>
                    <a:pt x="10002" y="298"/>
                    <a:pt x="9764" y="60"/>
                    <a:pt x="9466" y="60"/>
                  </a:cubicBezTo>
                  <a:close/>
                  <a:moveTo>
                    <a:pt x="2191" y="3929"/>
                  </a:moveTo>
                  <a:cubicBezTo>
                    <a:pt x="1441" y="3929"/>
                    <a:pt x="1060" y="3024"/>
                    <a:pt x="1596" y="2489"/>
                  </a:cubicBezTo>
                  <a:cubicBezTo>
                    <a:pt x="2120" y="1965"/>
                    <a:pt x="3037" y="2334"/>
                    <a:pt x="3037" y="3084"/>
                  </a:cubicBezTo>
                  <a:cubicBezTo>
                    <a:pt x="3037" y="3548"/>
                    <a:pt x="2656" y="3929"/>
                    <a:pt x="2191" y="3929"/>
                  </a:cubicBezTo>
                  <a:close/>
                </a:path>
              </a:pathLst>
            </a:custGeom>
            <a:noFill/>
            <a:ln w="65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5" name="Google Shape;347;p46">
            <a:extLst>
              <a:ext uri="{FF2B5EF4-FFF2-40B4-BE49-F238E27FC236}">
                <a16:creationId xmlns:a16="http://schemas.microsoft.com/office/drawing/2014/main" id="{7BEB7FE7-B6C1-A398-23B8-778AAD212A43}"/>
              </a:ext>
            </a:extLst>
          </p:cNvPr>
          <p:cNvGrpSpPr/>
          <p:nvPr/>
        </p:nvGrpSpPr>
        <p:grpSpPr>
          <a:xfrm rot="1945778">
            <a:off x="11233919" y="5254778"/>
            <a:ext cx="1453167" cy="1855412"/>
            <a:chOff x="6662225" y="1139925"/>
            <a:chExt cx="1453178" cy="1855427"/>
          </a:xfrm>
        </p:grpSpPr>
        <p:sp>
          <p:nvSpPr>
            <p:cNvPr id="76" name="Google Shape;348;p46">
              <a:extLst>
                <a:ext uri="{FF2B5EF4-FFF2-40B4-BE49-F238E27FC236}">
                  <a16:creationId xmlns:a16="http://schemas.microsoft.com/office/drawing/2014/main" id="{68EA4198-BA87-DF63-D6D9-CCFBAD0D108A}"/>
                </a:ext>
              </a:extLst>
            </p:cNvPr>
            <p:cNvSpPr/>
            <p:nvPr/>
          </p:nvSpPr>
          <p:spPr>
            <a:xfrm>
              <a:off x="6662225" y="1142527"/>
              <a:ext cx="1451177" cy="1852825"/>
            </a:xfrm>
            <a:custGeom>
              <a:avLst/>
              <a:gdLst/>
              <a:ahLst/>
              <a:cxnLst/>
              <a:rect l="l" t="t" r="r" b="b"/>
              <a:pathLst>
                <a:path w="43494" h="55532" extrusionOk="0">
                  <a:moveTo>
                    <a:pt x="38277" y="1"/>
                  </a:moveTo>
                  <a:cubicBezTo>
                    <a:pt x="38226" y="1"/>
                    <a:pt x="38175" y="2"/>
                    <a:pt x="38124" y="6"/>
                  </a:cubicBezTo>
                  <a:lnTo>
                    <a:pt x="21241" y="994"/>
                  </a:lnTo>
                  <a:lnTo>
                    <a:pt x="4358" y="1982"/>
                  </a:lnTo>
                  <a:lnTo>
                    <a:pt x="4310" y="1982"/>
                  </a:lnTo>
                  <a:cubicBezTo>
                    <a:pt x="1869" y="2137"/>
                    <a:pt x="0" y="3518"/>
                    <a:pt x="143" y="5792"/>
                  </a:cubicBezTo>
                  <a:lnTo>
                    <a:pt x="655" y="14519"/>
                  </a:lnTo>
                  <a:lnTo>
                    <a:pt x="1179" y="23258"/>
                  </a:lnTo>
                  <a:cubicBezTo>
                    <a:pt x="1179" y="23282"/>
                    <a:pt x="1191" y="23306"/>
                    <a:pt x="1191" y="23330"/>
                  </a:cubicBezTo>
                  <a:cubicBezTo>
                    <a:pt x="1203" y="23354"/>
                    <a:pt x="2084" y="37843"/>
                    <a:pt x="2084" y="37843"/>
                  </a:cubicBezTo>
                  <a:lnTo>
                    <a:pt x="2929" y="52286"/>
                  </a:lnTo>
                  <a:cubicBezTo>
                    <a:pt x="3032" y="54118"/>
                    <a:pt x="4544" y="55531"/>
                    <a:pt x="6354" y="55531"/>
                  </a:cubicBezTo>
                  <a:cubicBezTo>
                    <a:pt x="6426" y="55531"/>
                    <a:pt x="6499" y="55529"/>
                    <a:pt x="6572" y="55524"/>
                  </a:cubicBezTo>
                  <a:lnTo>
                    <a:pt x="22467" y="54607"/>
                  </a:lnTo>
                  <a:lnTo>
                    <a:pt x="38350" y="53667"/>
                  </a:lnTo>
                  <a:cubicBezTo>
                    <a:pt x="40660" y="53524"/>
                    <a:pt x="42101" y="51833"/>
                    <a:pt x="42565" y="51309"/>
                  </a:cubicBezTo>
                  <a:cubicBezTo>
                    <a:pt x="43184" y="50631"/>
                    <a:pt x="43494" y="49726"/>
                    <a:pt x="43434" y="48809"/>
                  </a:cubicBezTo>
                  <a:lnTo>
                    <a:pt x="42077" y="25568"/>
                  </a:lnTo>
                  <a:lnTo>
                    <a:pt x="40719" y="2315"/>
                  </a:lnTo>
                  <a:cubicBezTo>
                    <a:pt x="40639" y="1009"/>
                    <a:pt x="39567" y="1"/>
                    <a:pt x="38277" y="1"/>
                  </a:cubicBezTo>
                  <a:close/>
                </a:path>
              </a:pathLst>
            </a:custGeom>
            <a:solidFill>
              <a:schemeClr val="dk1"/>
            </a:solidFill>
            <a:ln w="53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95250" dir="30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349;p46">
              <a:extLst>
                <a:ext uri="{FF2B5EF4-FFF2-40B4-BE49-F238E27FC236}">
                  <a16:creationId xmlns:a16="http://schemas.microsoft.com/office/drawing/2014/main" id="{78126E9C-FFE8-A914-8A58-3480D9CDBF07}"/>
                </a:ext>
              </a:extLst>
            </p:cNvPr>
            <p:cNvSpPr/>
            <p:nvPr/>
          </p:nvSpPr>
          <p:spPr>
            <a:xfrm>
              <a:off x="6727753" y="1142528"/>
              <a:ext cx="1387650" cy="1813054"/>
            </a:xfrm>
            <a:custGeom>
              <a:avLst/>
              <a:gdLst/>
              <a:ahLst/>
              <a:cxnLst/>
              <a:rect l="l" t="t" r="r" b="b"/>
              <a:pathLst>
                <a:path w="41590" h="54340" extrusionOk="0">
                  <a:moveTo>
                    <a:pt x="36313" y="1"/>
                  </a:moveTo>
                  <a:cubicBezTo>
                    <a:pt x="36262" y="1"/>
                    <a:pt x="36211" y="2"/>
                    <a:pt x="36160" y="6"/>
                  </a:cubicBezTo>
                  <a:lnTo>
                    <a:pt x="2394" y="1982"/>
                  </a:lnTo>
                  <a:cubicBezTo>
                    <a:pt x="1036" y="2065"/>
                    <a:pt x="1" y="3220"/>
                    <a:pt x="72" y="4589"/>
                  </a:cubicBezTo>
                  <a:lnTo>
                    <a:pt x="2787" y="51083"/>
                  </a:lnTo>
                  <a:cubicBezTo>
                    <a:pt x="2890" y="52922"/>
                    <a:pt x="4424" y="54339"/>
                    <a:pt x="6244" y="54339"/>
                  </a:cubicBezTo>
                  <a:cubicBezTo>
                    <a:pt x="6310" y="54339"/>
                    <a:pt x="6376" y="54337"/>
                    <a:pt x="6442" y="54334"/>
                  </a:cubicBezTo>
                  <a:lnTo>
                    <a:pt x="38232" y="52464"/>
                  </a:lnTo>
                  <a:cubicBezTo>
                    <a:pt x="40137" y="52357"/>
                    <a:pt x="41589" y="50714"/>
                    <a:pt x="41470" y="48809"/>
                  </a:cubicBezTo>
                  <a:lnTo>
                    <a:pt x="38755" y="2315"/>
                  </a:lnTo>
                  <a:cubicBezTo>
                    <a:pt x="38675" y="1009"/>
                    <a:pt x="37603" y="1"/>
                    <a:pt x="36313" y="1"/>
                  </a:cubicBezTo>
                  <a:close/>
                </a:path>
              </a:pathLst>
            </a:custGeom>
            <a:solidFill>
              <a:schemeClr val="lt1"/>
            </a:solidFill>
            <a:ln w="190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350;p46">
              <a:extLst>
                <a:ext uri="{FF2B5EF4-FFF2-40B4-BE49-F238E27FC236}">
                  <a16:creationId xmlns:a16="http://schemas.microsoft.com/office/drawing/2014/main" id="{F03D6486-F4E4-3251-5CF4-D221B5C54256}"/>
                </a:ext>
              </a:extLst>
            </p:cNvPr>
            <p:cNvSpPr/>
            <p:nvPr/>
          </p:nvSpPr>
          <p:spPr>
            <a:xfrm>
              <a:off x="6725784" y="1139925"/>
              <a:ext cx="1332398" cy="826718"/>
            </a:xfrm>
            <a:custGeom>
              <a:avLst/>
              <a:gdLst/>
              <a:ahLst/>
              <a:cxnLst/>
              <a:rect l="l" t="t" r="r" b="b"/>
              <a:pathLst>
                <a:path w="39934" h="24778" fill="none" extrusionOk="0">
                  <a:moveTo>
                    <a:pt x="39791" y="19860"/>
                  </a:moveTo>
                  <a:cubicBezTo>
                    <a:pt x="39934" y="22515"/>
                    <a:pt x="1262" y="24777"/>
                    <a:pt x="1107" y="22122"/>
                  </a:cubicBezTo>
                  <a:lnTo>
                    <a:pt x="83" y="4667"/>
                  </a:lnTo>
                  <a:cubicBezTo>
                    <a:pt x="0" y="3310"/>
                    <a:pt x="1036" y="2143"/>
                    <a:pt x="2405" y="2060"/>
                  </a:cubicBezTo>
                  <a:lnTo>
                    <a:pt x="36171" y="84"/>
                  </a:lnTo>
                  <a:cubicBezTo>
                    <a:pt x="37517" y="0"/>
                    <a:pt x="38683" y="1036"/>
                    <a:pt x="38767" y="2393"/>
                  </a:cubicBezTo>
                  <a:close/>
                </a:path>
              </a:pathLst>
            </a:custGeom>
            <a:noFill/>
            <a:ln w="62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351;p46">
              <a:extLst>
                <a:ext uri="{FF2B5EF4-FFF2-40B4-BE49-F238E27FC236}">
                  <a16:creationId xmlns:a16="http://schemas.microsoft.com/office/drawing/2014/main" id="{C877684E-7A5A-D76D-3227-4BA37B7FFDBB}"/>
                </a:ext>
              </a:extLst>
            </p:cNvPr>
            <p:cNvSpPr/>
            <p:nvPr/>
          </p:nvSpPr>
          <p:spPr>
            <a:xfrm>
              <a:off x="6778599" y="1189404"/>
              <a:ext cx="1218023" cy="606075"/>
            </a:xfrm>
            <a:custGeom>
              <a:avLst/>
              <a:gdLst/>
              <a:ahLst/>
              <a:cxnLst/>
              <a:rect l="l" t="t" r="r" b="b"/>
              <a:pathLst>
                <a:path w="36506" h="18165" extrusionOk="0">
                  <a:moveTo>
                    <a:pt x="33478" y="0"/>
                  </a:moveTo>
                  <a:cubicBezTo>
                    <a:pt x="33428" y="0"/>
                    <a:pt x="33377" y="2"/>
                    <a:pt x="33326" y="5"/>
                  </a:cubicBezTo>
                  <a:lnTo>
                    <a:pt x="2203" y="1827"/>
                  </a:lnTo>
                  <a:cubicBezTo>
                    <a:pt x="953" y="1899"/>
                    <a:pt x="1" y="2970"/>
                    <a:pt x="72" y="4220"/>
                  </a:cubicBezTo>
                  <a:lnTo>
                    <a:pt x="822" y="16972"/>
                  </a:lnTo>
                  <a:cubicBezTo>
                    <a:pt x="857" y="17641"/>
                    <a:pt x="1416" y="18164"/>
                    <a:pt x="2089" y="18164"/>
                  </a:cubicBezTo>
                  <a:cubicBezTo>
                    <a:pt x="2111" y="18164"/>
                    <a:pt x="2133" y="18164"/>
                    <a:pt x="2156" y="18162"/>
                  </a:cubicBezTo>
                  <a:lnTo>
                    <a:pt x="35279" y="16210"/>
                  </a:lnTo>
                  <a:cubicBezTo>
                    <a:pt x="35981" y="16174"/>
                    <a:pt x="36505" y="15567"/>
                    <a:pt x="36469" y="14876"/>
                  </a:cubicBezTo>
                  <a:lnTo>
                    <a:pt x="35731" y="2137"/>
                  </a:lnTo>
                  <a:cubicBezTo>
                    <a:pt x="35663" y="926"/>
                    <a:pt x="34663" y="0"/>
                    <a:pt x="33478" y="0"/>
                  </a:cubicBez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352;p46">
              <a:extLst>
                <a:ext uri="{FF2B5EF4-FFF2-40B4-BE49-F238E27FC236}">
                  <a16:creationId xmlns:a16="http://schemas.microsoft.com/office/drawing/2014/main" id="{1050B4FA-2219-636C-A891-3C1831664A3E}"/>
                </a:ext>
              </a:extLst>
            </p:cNvPr>
            <p:cNvSpPr/>
            <p:nvPr/>
          </p:nvSpPr>
          <p:spPr>
            <a:xfrm>
              <a:off x="6895373" y="2043991"/>
              <a:ext cx="174833" cy="173698"/>
            </a:xfrm>
            <a:custGeom>
              <a:avLst/>
              <a:gdLst/>
              <a:ahLst/>
              <a:cxnLst/>
              <a:rect l="l" t="t" r="r" b="b"/>
              <a:pathLst>
                <a:path w="5240" h="5206" extrusionOk="0">
                  <a:moveTo>
                    <a:pt x="4435" y="0"/>
                  </a:moveTo>
                  <a:cubicBezTo>
                    <a:pt x="4422" y="0"/>
                    <a:pt x="4408" y="1"/>
                    <a:pt x="4394" y="2"/>
                  </a:cubicBezTo>
                  <a:lnTo>
                    <a:pt x="537" y="240"/>
                  </a:lnTo>
                  <a:cubicBezTo>
                    <a:pt x="227" y="264"/>
                    <a:pt x="1" y="526"/>
                    <a:pt x="25" y="823"/>
                  </a:cubicBezTo>
                  <a:lnTo>
                    <a:pt x="263" y="4681"/>
                  </a:lnTo>
                  <a:cubicBezTo>
                    <a:pt x="275" y="4983"/>
                    <a:pt x="524" y="5205"/>
                    <a:pt x="823" y="5205"/>
                  </a:cubicBezTo>
                  <a:cubicBezTo>
                    <a:pt x="831" y="5205"/>
                    <a:pt x="839" y="5205"/>
                    <a:pt x="846" y="5205"/>
                  </a:cubicBezTo>
                  <a:lnTo>
                    <a:pt x="4704" y="4967"/>
                  </a:lnTo>
                  <a:cubicBezTo>
                    <a:pt x="5002" y="4943"/>
                    <a:pt x="5240" y="4681"/>
                    <a:pt x="5216" y="4371"/>
                  </a:cubicBezTo>
                  <a:lnTo>
                    <a:pt x="4978" y="526"/>
                  </a:lnTo>
                  <a:cubicBezTo>
                    <a:pt x="4955" y="230"/>
                    <a:pt x="4716" y="0"/>
                    <a:pt x="4435" y="0"/>
                  </a:cubicBezTo>
                  <a:close/>
                </a:path>
              </a:pathLst>
            </a:custGeom>
            <a:solidFill>
              <a:schemeClr val="lt2"/>
            </a:solidFill>
            <a:ln w="62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353;p46">
              <a:extLst>
                <a:ext uri="{FF2B5EF4-FFF2-40B4-BE49-F238E27FC236}">
                  <a16:creationId xmlns:a16="http://schemas.microsoft.com/office/drawing/2014/main" id="{494E857A-780F-D9C0-D201-D32A24F6F54F}"/>
                </a:ext>
              </a:extLst>
            </p:cNvPr>
            <p:cNvSpPr/>
            <p:nvPr/>
          </p:nvSpPr>
          <p:spPr>
            <a:xfrm>
              <a:off x="6909286" y="2265295"/>
              <a:ext cx="174432" cy="173631"/>
            </a:xfrm>
            <a:custGeom>
              <a:avLst/>
              <a:gdLst/>
              <a:ahLst/>
              <a:cxnLst/>
              <a:rect l="l" t="t" r="r" b="b"/>
              <a:pathLst>
                <a:path w="5228" h="5204" extrusionOk="0">
                  <a:moveTo>
                    <a:pt x="4406" y="0"/>
                  </a:moveTo>
                  <a:cubicBezTo>
                    <a:pt x="4398" y="0"/>
                    <a:pt x="4390" y="0"/>
                    <a:pt x="4382" y="1"/>
                  </a:cubicBezTo>
                  <a:lnTo>
                    <a:pt x="536" y="239"/>
                  </a:lnTo>
                  <a:cubicBezTo>
                    <a:pt x="227" y="262"/>
                    <a:pt x="1" y="524"/>
                    <a:pt x="13" y="834"/>
                  </a:cubicBezTo>
                  <a:lnTo>
                    <a:pt x="251" y="4680"/>
                  </a:lnTo>
                  <a:cubicBezTo>
                    <a:pt x="274" y="4981"/>
                    <a:pt x="523" y="5204"/>
                    <a:pt x="812" y="5204"/>
                  </a:cubicBezTo>
                  <a:cubicBezTo>
                    <a:pt x="819" y="5204"/>
                    <a:pt x="827" y="5204"/>
                    <a:pt x="834" y="5204"/>
                  </a:cubicBezTo>
                  <a:lnTo>
                    <a:pt x="4692" y="4965"/>
                  </a:lnTo>
                  <a:cubicBezTo>
                    <a:pt x="5001" y="4942"/>
                    <a:pt x="5228" y="4680"/>
                    <a:pt x="5216" y="4370"/>
                  </a:cubicBezTo>
                  <a:lnTo>
                    <a:pt x="4978" y="524"/>
                  </a:lnTo>
                  <a:cubicBezTo>
                    <a:pt x="4954" y="223"/>
                    <a:pt x="4705" y="0"/>
                    <a:pt x="4406" y="0"/>
                  </a:cubicBezTo>
                  <a:close/>
                </a:path>
              </a:pathLst>
            </a:custGeom>
            <a:solidFill>
              <a:schemeClr val="lt2"/>
            </a:solidFill>
            <a:ln w="62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354;p46">
              <a:extLst>
                <a:ext uri="{FF2B5EF4-FFF2-40B4-BE49-F238E27FC236}">
                  <a16:creationId xmlns:a16="http://schemas.microsoft.com/office/drawing/2014/main" id="{2F6C88F9-41E2-77BA-12F4-14D0266690D4}"/>
                </a:ext>
              </a:extLst>
            </p:cNvPr>
            <p:cNvSpPr/>
            <p:nvPr/>
          </p:nvSpPr>
          <p:spPr>
            <a:xfrm>
              <a:off x="6922798" y="2486899"/>
              <a:ext cx="174833" cy="173331"/>
            </a:xfrm>
            <a:custGeom>
              <a:avLst/>
              <a:gdLst/>
              <a:ahLst/>
              <a:cxnLst/>
              <a:rect l="l" t="t" r="r" b="b"/>
              <a:pathLst>
                <a:path w="5240" h="5195" extrusionOk="0">
                  <a:moveTo>
                    <a:pt x="4439" y="0"/>
                  </a:moveTo>
                  <a:cubicBezTo>
                    <a:pt x="4424" y="0"/>
                    <a:pt x="4409" y="1"/>
                    <a:pt x="4394" y="2"/>
                  </a:cubicBezTo>
                  <a:lnTo>
                    <a:pt x="536" y="240"/>
                  </a:lnTo>
                  <a:cubicBezTo>
                    <a:pt x="239" y="252"/>
                    <a:pt x="1" y="514"/>
                    <a:pt x="24" y="824"/>
                  </a:cubicBezTo>
                  <a:lnTo>
                    <a:pt x="262" y="4681"/>
                  </a:lnTo>
                  <a:cubicBezTo>
                    <a:pt x="274" y="4965"/>
                    <a:pt x="513" y="5195"/>
                    <a:pt x="803" y="5195"/>
                  </a:cubicBezTo>
                  <a:cubicBezTo>
                    <a:pt x="817" y="5195"/>
                    <a:pt x="832" y="5194"/>
                    <a:pt x="846" y="5193"/>
                  </a:cubicBezTo>
                  <a:lnTo>
                    <a:pt x="4703" y="4955"/>
                  </a:lnTo>
                  <a:cubicBezTo>
                    <a:pt x="5001" y="4931"/>
                    <a:pt x="5239" y="4669"/>
                    <a:pt x="5215" y="4372"/>
                  </a:cubicBezTo>
                  <a:lnTo>
                    <a:pt x="4977" y="514"/>
                  </a:lnTo>
                  <a:cubicBezTo>
                    <a:pt x="4966" y="220"/>
                    <a:pt x="4728" y="0"/>
                    <a:pt x="4439" y="0"/>
                  </a:cubicBezTo>
                  <a:close/>
                </a:path>
              </a:pathLst>
            </a:custGeom>
            <a:solidFill>
              <a:schemeClr val="lt2"/>
            </a:solidFill>
            <a:ln w="62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355;p46">
              <a:extLst>
                <a:ext uri="{FF2B5EF4-FFF2-40B4-BE49-F238E27FC236}">
                  <a16:creationId xmlns:a16="http://schemas.microsoft.com/office/drawing/2014/main" id="{A94728BC-F187-AAE6-A7DF-7E4D006CB982}"/>
                </a:ext>
              </a:extLst>
            </p:cNvPr>
            <p:cNvSpPr/>
            <p:nvPr/>
          </p:nvSpPr>
          <p:spPr>
            <a:xfrm>
              <a:off x="7116643" y="2030478"/>
              <a:ext cx="174833" cy="173331"/>
            </a:xfrm>
            <a:custGeom>
              <a:avLst/>
              <a:gdLst/>
              <a:ahLst/>
              <a:cxnLst/>
              <a:rect l="l" t="t" r="r" b="b"/>
              <a:pathLst>
                <a:path w="5240" h="5195" extrusionOk="0">
                  <a:moveTo>
                    <a:pt x="4439" y="0"/>
                  </a:moveTo>
                  <a:cubicBezTo>
                    <a:pt x="4424" y="0"/>
                    <a:pt x="4409" y="1"/>
                    <a:pt x="4394" y="2"/>
                  </a:cubicBezTo>
                  <a:lnTo>
                    <a:pt x="537" y="240"/>
                  </a:lnTo>
                  <a:cubicBezTo>
                    <a:pt x="239" y="252"/>
                    <a:pt x="1" y="514"/>
                    <a:pt x="25" y="823"/>
                  </a:cubicBezTo>
                  <a:lnTo>
                    <a:pt x="263" y="4681"/>
                  </a:lnTo>
                  <a:cubicBezTo>
                    <a:pt x="274" y="4965"/>
                    <a:pt x="513" y="5195"/>
                    <a:pt x="803" y="5195"/>
                  </a:cubicBezTo>
                  <a:cubicBezTo>
                    <a:pt x="818" y="5195"/>
                    <a:pt x="832" y="5194"/>
                    <a:pt x="846" y="5193"/>
                  </a:cubicBezTo>
                  <a:lnTo>
                    <a:pt x="4704" y="4955"/>
                  </a:lnTo>
                  <a:cubicBezTo>
                    <a:pt x="5001" y="4931"/>
                    <a:pt x="5240" y="4669"/>
                    <a:pt x="5216" y="4372"/>
                  </a:cubicBezTo>
                  <a:lnTo>
                    <a:pt x="4978" y="514"/>
                  </a:lnTo>
                  <a:cubicBezTo>
                    <a:pt x="4966" y="219"/>
                    <a:pt x="4728" y="0"/>
                    <a:pt x="4439" y="0"/>
                  </a:cubicBezTo>
                  <a:close/>
                </a:path>
              </a:pathLst>
            </a:custGeom>
            <a:solidFill>
              <a:schemeClr val="lt2"/>
            </a:solidFill>
            <a:ln w="62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356;p46">
              <a:extLst>
                <a:ext uri="{FF2B5EF4-FFF2-40B4-BE49-F238E27FC236}">
                  <a16:creationId xmlns:a16="http://schemas.microsoft.com/office/drawing/2014/main" id="{C4D901C1-9538-4899-7E05-608C90B4D5BD}"/>
                </a:ext>
              </a:extLst>
            </p:cNvPr>
            <p:cNvSpPr/>
            <p:nvPr/>
          </p:nvSpPr>
          <p:spPr>
            <a:xfrm>
              <a:off x="7130556" y="2251749"/>
              <a:ext cx="174432" cy="173331"/>
            </a:xfrm>
            <a:custGeom>
              <a:avLst/>
              <a:gdLst/>
              <a:ahLst/>
              <a:cxnLst/>
              <a:rect l="l" t="t" r="r" b="b"/>
              <a:pathLst>
                <a:path w="5228" h="5195" extrusionOk="0">
                  <a:moveTo>
                    <a:pt x="4425" y="0"/>
                  </a:moveTo>
                  <a:cubicBezTo>
                    <a:pt x="4411" y="0"/>
                    <a:pt x="4396" y="1"/>
                    <a:pt x="4382" y="2"/>
                  </a:cubicBezTo>
                  <a:lnTo>
                    <a:pt x="536" y="240"/>
                  </a:lnTo>
                  <a:cubicBezTo>
                    <a:pt x="227" y="252"/>
                    <a:pt x="0" y="514"/>
                    <a:pt x="12" y="823"/>
                  </a:cubicBezTo>
                  <a:lnTo>
                    <a:pt x="251" y="4681"/>
                  </a:lnTo>
                  <a:cubicBezTo>
                    <a:pt x="273" y="4975"/>
                    <a:pt x="511" y="5195"/>
                    <a:pt x="801" y="5195"/>
                  </a:cubicBezTo>
                  <a:cubicBezTo>
                    <a:pt x="816" y="5195"/>
                    <a:pt x="831" y="5194"/>
                    <a:pt x="846" y="5193"/>
                  </a:cubicBezTo>
                  <a:lnTo>
                    <a:pt x="4692" y="4955"/>
                  </a:lnTo>
                  <a:cubicBezTo>
                    <a:pt x="5001" y="4943"/>
                    <a:pt x="5227" y="4681"/>
                    <a:pt x="5215" y="4371"/>
                  </a:cubicBezTo>
                  <a:lnTo>
                    <a:pt x="4977" y="514"/>
                  </a:lnTo>
                  <a:cubicBezTo>
                    <a:pt x="4955" y="230"/>
                    <a:pt x="4715" y="0"/>
                    <a:pt x="4425" y="0"/>
                  </a:cubicBezTo>
                  <a:close/>
                </a:path>
              </a:pathLst>
            </a:custGeom>
            <a:solidFill>
              <a:schemeClr val="lt2"/>
            </a:solidFill>
            <a:ln w="62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357;p46">
              <a:extLst>
                <a:ext uri="{FF2B5EF4-FFF2-40B4-BE49-F238E27FC236}">
                  <a16:creationId xmlns:a16="http://schemas.microsoft.com/office/drawing/2014/main" id="{F463CCA3-D544-E7A5-1CBD-E6EACEC862A3}"/>
                </a:ext>
              </a:extLst>
            </p:cNvPr>
            <p:cNvSpPr/>
            <p:nvPr/>
          </p:nvSpPr>
          <p:spPr>
            <a:xfrm>
              <a:off x="7144069" y="2472986"/>
              <a:ext cx="174833" cy="173698"/>
            </a:xfrm>
            <a:custGeom>
              <a:avLst/>
              <a:gdLst/>
              <a:ahLst/>
              <a:cxnLst/>
              <a:rect l="l" t="t" r="r" b="b"/>
              <a:pathLst>
                <a:path w="5240" h="5206" extrusionOk="0">
                  <a:moveTo>
                    <a:pt x="4436" y="1"/>
                  </a:moveTo>
                  <a:cubicBezTo>
                    <a:pt x="4422" y="1"/>
                    <a:pt x="4408" y="1"/>
                    <a:pt x="4394" y="2"/>
                  </a:cubicBezTo>
                  <a:lnTo>
                    <a:pt x="536" y="241"/>
                  </a:lnTo>
                  <a:cubicBezTo>
                    <a:pt x="238" y="264"/>
                    <a:pt x="0" y="526"/>
                    <a:pt x="24" y="824"/>
                  </a:cubicBezTo>
                  <a:lnTo>
                    <a:pt x="262" y="4682"/>
                  </a:lnTo>
                  <a:cubicBezTo>
                    <a:pt x="285" y="4983"/>
                    <a:pt x="535" y="5206"/>
                    <a:pt x="823" y="5206"/>
                  </a:cubicBezTo>
                  <a:cubicBezTo>
                    <a:pt x="831" y="5206"/>
                    <a:pt x="838" y="5206"/>
                    <a:pt x="846" y="5205"/>
                  </a:cubicBezTo>
                  <a:lnTo>
                    <a:pt x="4703" y="4955"/>
                  </a:lnTo>
                  <a:cubicBezTo>
                    <a:pt x="5013" y="4944"/>
                    <a:pt x="5239" y="4682"/>
                    <a:pt x="5215" y="4372"/>
                  </a:cubicBezTo>
                  <a:lnTo>
                    <a:pt x="4977" y="526"/>
                  </a:lnTo>
                  <a:cubicBezTo>
                    <a:pt x="4966" y="231"/>
                    <a:pt x="4727" y="1"/>
                    <a:pt x="4436" y="1"/>
                  </a:cubicBezTo>
                  <a:close/>
                </a:path>
              </a:pathLst>
            </a:custGeom>
            <a:solidFill>
              <a:schemeClr val="lt2"/>
            </a:solidFill>
            <a:ln w="62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358;p46">
              <a:extLst>
                <a:ext uri="{FF2B5EF4-FFF2-40B4-BE49-F238E27FC236}">
                  <a16:creationId xmlns:a16="http://schemas.microsoft.com/office/drawing/2014/main" id="{6A97FB70-85EE-774F-15BF-99D6538AFFB6}"/>
                </a:ext>
              </a:extLst>
            </p:cNvPr>
            <p:cNvSpPr/>
            <p:nvPr/>
          </p:nvSpPr>
          <p:spPr>
            <a:xfrm>
              <a:off x="7337914" y="2016565"/>
              <a:ext cx="174833" cy="173365"/>
            </a:xfrm>
            <a:custGeom>
              <a:avLst/>
              <a:gdLst/>
              <a:ahLst/>
              <a:cxnLst/>
              <a:rect l="l" t="t" r="r" b="b"/>
              <a:pathLst>
                <a:path w="5240" h="5196" extrusionOk="0">
                  <a:moveTo>
                    <a:pt x="4437" y="1"/>
                  </a:moveTo>
                  <a:cubicBezTo>
                    <a:pt x="4422" y="1"/>
                    <a:pt x="4408" y="1"/>
                    <a:pt x="4394" y="2"/>
                  </a:cubicBezTo>
                  <a:lnTo>
                    <a:pt x="548" y="240"/>
                  </a:lnTo>
                  <a:cubicBezTo>
                    <a:pt x="239" y="264"/>
                    <a:pt x="1" y="526"/>
                    <a:pt x="24" y="824"/>
                  </a:cubicBezTo>
                  <a:lnTo>
                    <a:pt x="262" y="4681"/>
                  </a:lnTo>
                  <a:cubicBezTo>
                    <a:pt x="285" y="4976"/>
                    <a:pt x="523" y="5195"/>
                    <a:pt x="803" y="5195"/>
                  </a:cubicBezTo>
                  <a:cubicBezTo>
                    <a:pt x="817" y="5195"/>
                    <a:pt x="831" y="5194"/>
                    <a:pt x="846" y="5193"/>
                  </a:cubicBezTo>
                  <a:lnTo>
                    <a:pt x="4704" y="4955"/>
                  </a:lnTo>
                  <a:cubicBezTo>
                    <a:pt x="5013" y="4943"/>
                    <a:pt x="5239" y="4681"/>
                    <a:pt x="5227" y="4372"/>
                  </a:cubicBezTo>
                  <a:lnTo>
                    <a:pt x="4977" y="514"/>
                  </a:lnTo>
                  <a:cubicBezTo>
                    <a:pt x="4966" y="230"/>
                    <a:pt x="4727" y="1"/>
                    <a:pt x="4437" y="1"/>
                  </a:cubicBezTo>
                  <a:close/>
                </a:path>
              </a:pathLst>
            </a:custGeom>
            <a:solidFill>
              <a:schemeClr val="lt2"/>
            </a:solidFill>
            <a:ln w="62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359;p46">
              <a:extLst>
                <a:ext uri="{FF2B5EF4-FFF2-40B4-BE49-F238E27FC236}">
                  <a16:creationId xmlns:a16="http://schemas.microsoft.com/office/drawing/2014/main" id="{CA1534C7-1C6E-F178-A382-953BD704F150}"/>
                </a:ext>
              </a:extLst>
            </p:cNvPr>
            <p:cNvSpPr/>
            <p:nvPr/>
          </p:nvSpPr>
          <p:spPr>
            <a:xfrm>
              <a:off x="7351827" y="2237869"/>
              <a:ext cx="174799" cy="173665"/>
            </a:xfrm>
            <a:custGeom>
              <a:avLst/>
              <a:gdLst/>
              <a:ahLst/>
              <a:cxnLst/>
              <a:rect l="l" t="t" r="r" b="b"/>
              <a:pathLst>
                <a:path w="5239" h="5205" extrusionOk="0">
                  <a:moveTo>
                    <a:pt x="4416" y="1"/>
                  </a:moveTo>
                  <a:cubicBezTo>
                    <a:pt x="4409" y="1"/>
                    <a:pt x="4401" y="1"/>
                    <a:pt x="4394" y="1"/>
                  </a:cubicBezTo>
                  <a:lnTo>
                    <a:pt x="536" y="239"/>
                  </a:lnTo>
                  <a:cubicBezTo>
                    <a:pt x="226" y="263"/>
                    <a:pt x="0" y="525"/>
                    <a:pt x="24" y="834"/>
                  </a:cubicBezTo>
                  <a:lnTo>
                    <a:pt x="262" y="4680"/>
                  </a:lnTo>
                  <a:cubicBezTo>
                    <a:pt x="274" y="4982"/>
                    <a:pt x="523" y="5204"/>
                    <a:pt x="822" y="5204"/>
                  </a:cubicBezTo>
                  <a:cubicBezTo>
                    <a:pt x="830" y="5204"/>
                    <a:pt x="838" y="5204"/>
                    <a:pt x="846" y="5204"/>
                  </a:cubicBezTo>
                  <a:lnTo>
                    <a:pt x="4703" y="4966"/>
                  </a:lnTo>
                  <a:cubicBezTo>
                    <a:pt x="5001" y="4942"/>
                    <a:pt x="5239" y="4680"/>
                    <a:pt x="5215" y="4371"/>
                  </a:cubicBezTo>
                  <a:lnTo>
                    <a:pt x="4977" y="525"/>
                  </a:lnTo>
                  <a:cubicBezTo>
                    <a:pt x="4954" y="223"/>
                    <a:pt x="4704" y="1"/>
                    <a:pt x="4416" y="1"/>
                  </a:cubicBezTo>
                  <a:close/>
                </a:path>
              </a:pathLst>
            </a:custGeom>
            <a:solidFill>
              <a:schemeClr val="lt2"/>
            </a:solidFill>
            <a:ln w="62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360;p46">
              <a:extLst>
                <a:ext uri="{FF2B5EF4-FFF2-40B4-BE49-F238E27FC236}">
                  <a16:creationId xmlns:a16="http://schemas.microsoft.com/office/drawing/2014/main" id="{BA7ED312-2E0B-65D9-6A51-EA11B94E351D}"/>
                </a:ext>
              </a:extLst>
            </p:cNvPr>
            <p:cNvSpPr/>
            <p:nvPr/>
          </p:nvSpPr>
          <p:spPr>
            <a:xfrm>
              <a:off x="7365339" y="2459140"/>
              <a:ext cx="174799" cy="173698"/>
            </a:xfrm>
            <a:custGeom>
              <a:avLst/>
              <a:gdLst/>
              <a:ahLst/>
              <a:cxnLst/>
              <a:rect l="l" t="t" r="r" b="b"/>
              <a:pathLst>
                <a:path w="5239" h="5206" extrusionOk="0">
                  <a:moveTo>
                    <a:pt x="4417" y="0"/>
                  </a:moveTo>
                  <a:cubicBezTo>
                    <a:pt x="4409" y="0"/>
                    <a:pt x="4401" y="0"/>
                    <a:pt x="4393" y="1"/>
                  </a:cubicBezTo>
                  <a:lnTo>
                    <a:pt x="548" y="239"/>
                  </a:lnTo>
                  <a:cubicBezTo>
                    <a:pt x="238" y="263"/>
                    <a:pt x="0" y="525"/>
                    <a:pt x="24" y="834"/>
                  </a:cubicBezTo>
                  <a:lnTo>
                    <a:pt x="262" y="4680"/>
                  </a:lnTo>
                  <a:cubicBezTo>
                    <a:pt x="285" y="4975"/>
                    <a:pt x="524" y="5205"/>
                    <a:pt x="804" y="5205"/>
                  </a:cubicBezTo>
                  <a:cubicBezTo>
                    <a:pt x="818" y="5205"/>
                    <a:pt x="832" y="5205"/>
                    <a:pt x="845" y="5204"/>
                  </a:cubicBezTo>
                  <a:lnTo>
                    <a:pt x="4703" y="4966"/>
                  </a:lnTo>
                  <a:cubicBezTo>
                    <a:pt x="5013" y="4942"/>
                    <a:pt x="5239" y="4680"/>
                    <a:pt x="5227" y="4382"/>
                  </a:cubicBezTo>
                  <a:lnTo>
                    <a:pt x="4977" y="525"/>
                  </a:lnTo>
                  <a:cubicBezTo>
                    <a:pt x="4965" y="223"/>
                    <a:pt x="4716" y="0"/>
                    <a:pt x="4417" y="0"/>
                  </a:cubicBezTo>
                  <a:close/>
                </a:path>
              </a:pathLst>
            </a:custGeom>
            <a:solidFill>
              <a:schemeClr val="lt2"/>
            </a:solidFill>
            <a:ln w="62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361;p46">
              <a:extLst>
                <a:ext uri="{FF2B5EF4-FFF2-40B4-BE49-F238E27FC236}">
                  <a16:creationId xmlns:a16="http://schemas.microsoft.com/office/drawing/2014/main" id="{53FAF56D-CAFD-70B2-80C1-7E3EABD172F0}"/>
                </a:ext>
              </a:extLst>
            </p:cNvPr>
            <p:cNvSpPr/>
            <p:nvPr/>
          </p:nvSpPr>
          <p:spPr>
            <a:xfrm>
              <a:off x="7559184" y="2002719"/>
              <a:ext cx="174833" cy="173698"/>
            </a:xfrm>
            <a:custGeom>
              <a:avLst/>
              <a:gdLst/>
              <a:ahLst/>
              <a:cxnLst/>
              <a:rect l="l" t="t" r="r" b="b"/>
              <a:pathLst>
                <a:path w="5240" h="5206" extrusionOk="0">
                  <a:moveTo>
                    <a:pt x="4417" y="0"/>
                  </a:moveTo>
                  <a:cubicBezTo>
                    <a:pt x="4409" y="0"/>
                    <a:pt x="4402" y="0"/>
                    <a:pt x="4394" y="0"/>
                  </a:cubicBezTo>
                  <a:lnTo>
                    <a:pt x="548" y="251"/>
                  </a:lnTo>
                  <a:cubicBezTo>
                    <a:pt x="238" y="262"/>
                    <a:pt x="0" y="524"/>
                    <a:pt x="24" y="834"/>
                  </a:cubicBezTo>
                  <a:lnTo>
                    <a:pt x="262" y="4680"/>
                  </a:lnTo>
                  <a:cubicBezTo>
                    <a:pt x="285" y="4975"/>
                    <a:pt x="524" y="5205"/>
                    <a:pt x="805" y="5205"/>
                  </a:cubicBezTo>
                  <a:cubicBezTo>
                    <a:pt x="818" y="5205"/>
                    <a:pt x="832" y="5205"/>
                    <a:pt x="846" y="5204"/>
                  </a:cubicBezTo>
                  <a:lnTo>
                    <a:pt x="4703" y="4965"/>
                  </a:lnTo>
                  <a:cubicBezTo>
                    <a:pt x="5013" y="4942"/>
                    <a:pt x="5239" y="4680"/>
                    <a:pt x="5227" y="4382"/>
                  </a:cubicBezTo>
                  <a:lnTo>
                    <a:pt x="4989" y="524"/>
                  </a:lnTo>
                  <a:cubicBezTo>
                    <a:pt x="4966" y="223"/>
                    <a:pt x="4716" y="0"/>
                    <a:pt x="4417" y="0"/>
                  </a:cubicBezTo>
                  <a:close/>
                </a:path>
              </a:pathLst>
            </a:custGeom>
            <a:solidFill>
              <a:schemeClr val="lt2"/>
            </a:solidFill>
            <a:ln w="62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362;p46">
              <a:extLst>
                <a:ext uri="{FF2B5EF4-FFF2-40B4-BE49-F238E27FC236}">
                  <a16:creationId xmlns:a16="http://schemas.microsoft.com/office/drawing/2014/main" id="{479003C0-7BB8-4662-89D0-EB19ABFC693F}"/>
                </a:ext>
              </a:extLst>
            </p:cNvPr>
            <p:cNvSpPr/>
            <p:nvPr/>
          </p:nvSpPr>
          <p:spPr>
            <a:xfrm>
              <a:off x="7573464" y="2225091"/>
              <a:ext cx="187545" cy="392673"/>
            </a:xfrm>
            <a:custGeom>
              <a:avLst/>
              <a:gdLst/>
              <a:ahLst/>
              <a:cxnLst/>
              <a:rect l="l" t="t" r="r" b="b"/>
              <a:pathLst>
                <a:path w="5621" h="11769" extrusionOk="0">
                  <a:moveTo>
                    <a:pt x="3961" y="1"/>
                  </a:moveTo>
                  <a:cubicBezTo>
                    <a:pt x="3939" y="1"/>
                    <a:pt x="3917" y="2"/>
                    <a:pt x="3894" y="3"/>
                  </a:cubicBezTo>
                  <a:lnTo>
                    <a:pt x="1001" y="182"/>
                  </a:lnTo>
                  <a:cubicBezTo>
                    <a:pt x="430" y="217"/>
                    <a:pt x="1" y="705"/>
                    <a:pt x="37" y="1277"/>
                  </a:cubicBezTo>
                  <a:lnTo>
                    <a:pt x="620" y="10802"/>
                  </a:lnTo>
                  <a:cubicBezTo>
                    <a:pt x="654" y="11351"/>
                    <a:pt x="1118" y="11768"/>
                    <a:pt x="1661" y="11768"/>
                  </a:cubicBezTo>
                  <a:cubicBezTo>
                    <a:pt x="1683" y="11768"/>
                    <a:pt x="1705" y="11768"/>
                    <a:pt x="1727" y="11766"/>
                  </a:cubicBezTo>
                  <a:lnTo>
                    <a:pt x="4609" y="11588"/>
                  </a:lnTo>
                  <a:cubicBezTo>
                    <a:pt x="5180" y="11552"/>
                    <a:pt x="5621" y="11064"/>
                    <a:pt x="5585" y="10492"/>
                  </a:cubicBezTo>
                  <a:lnTo>
                    <a:pt x="4990" y="967"/>
                  </a:lnTo>
                  <a:cubicBezTo>
                    <a:pt x="4955" y="418"/>
                    <a:pt x="4503" y="1"/>
                    <a:pt x="3961" y="1"/>
                  </a:cubicBezTo>
                  <a:close/>
                </a:path>
              </a:pathLst>
            </a:custGeom>
            <a:solidFill>
              <a:schemeClr val="lt2"/>
            </a:solidFill>
            <a:ln w="62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363;p46">
              <a:extLst>
                <a:ext uri="{FF2B5EF4-FFF2-40B4-BE49-F238E27FC236}">
                  <a16:creationId xmlns:a16="http://schemas.microsoft.com/office/drawing/2014/main" id="{35F3DF06-E9D4-AD83-C4C8-AD07F7C077C9}"/>
                </a:ext>
              </a:extLst>
            </p:cNvPr>
            <p:cNvSpPr/>
            <p:nvPr/>
          </p:nvSpPr>
          <p:spPr>
            <a:xfrm>
              <a:off x="7780855" y="1989174"/>
              <a:ext cx="174399" cy="173331"/>
            </a:xfrm>
            <a:custGeom>
              <a:avLst/>
              <a:gdLst/>
              <a:ahLst/>
              <a:cxnLst/>
              <a:rect l="l" t="t" r="r" b="b"/>
              <a:pathLst>
                <a:path w="5227" h="5195" extrusionOk="0">
                  <a:moveTo>
                    <a:pt x="4424" y="0"/>
                  </a:moveTo>
                  <a:cubicBezTo>
                    <a:pt x="4410" y="0"/>
                    <a:pt x="4396" y="1"/>
                    <a:pt x="4382" y="2"/>
                  </a:cubicBezTo>
                  <a:lnTo>
                    <a:pt x="536" y="240"/>
                  </a:lnTo>
                  <a:cubicBezTo>
                    <a:pt x="226" y="264"/>
                    <a:pt x="0" y="526"/>
                    <a:pt x="12" y="823"/>
                  </a:cubicBezTo>
                  <a:lnTo>
                    <a:pt x="250" y="4681"/>
                  </a:lnTo>
                  <a:cubicBezTo>
                    <a:pt x="273" y="4975"/>
                    <a:pt x="511" y="5195"/>
                    <a:pt x="801" y="5195"/>
                  </a:cubicBezTo>
                  <a:cubicBezTo>
                    <a:pt x="815" y="5195"/>
                    <a:pt x="830" y="5194"/>
                    <a:pt x="845" y="5193"/>
                  </a:cubicBezTo>
                  <a:lnTo>
                    <a:pt x="4691" y="4955"/>
                  </a:lnTo>
                  <a:cubicBezTo>
                    <a:pt x="5001" y="4943"/>
                    <a:pt x="5227" y="4681"/>
                    <a:pt x="5215" y="4371"/>
                  </a:cubicBezTo>
                  <a:lnTo>
                    <a:pt x="4977" y="514"/>
                  </a:lnTo>
                  <a:cubicBezTo>
                    <a:pt x="4954" y="230"/>
                    <a:pt x="4715" y="0"/>
                    <a:pt x="4424" y="0"/>
                  </a:cubicBezTo>
                  <a:close/>
                </a:path>
              </a:pathLst>
            </a:custGeom>
            <a:solidFill>
              <a:schemeClr val="lt2"/>
            </a:solidFill>
            <a:ln w="62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364;p46">
              <a:extLst>
                <a:ext uri="{FF2B5EF4-FFF2-40B4-BE49-F238E27FC236}">
                  <a16:creationId xmlns:a16="http://schemas.microsoft.com/office/drawing/2014/main" id="{9B076049-DC4D-007E-7AED-3A239BF8D563}"/>
                </a:ext>
              </a:extLst>
            </p:cNvPr>
            <p:cNvSpPr/>
            <p:nvPr/>
          </p:nvSpPr>
          <p:spPr>
            <a:xfrm>
              <a:off x="7794334" y="2210411"/>
              <a:ext cx="174833" cy="173698"/>
            </a:xfrm>
            <a:custGeom>
              <a:avLst/>
              <a:gdLst/>
              <a:ahLst/>
              <a:cxnLst/>
              <a:rect l="l" t="t" r="r" b="b"/>
              <a:pathLst>
                <a:path w="5240" h="5206" extrusionOk="0">
                  <a:moveTo>
                    <a:pt x="4437" y="1"/>
                  </a:moveTo>
                  <a:cubicBezTo>
                    <a:pt x="4423" y="1"/>
                    <a:pt x="4409" y="1"/>
                    <a:pt x="4394" y="2"/>
                  </a:cubicBezTo>
                  <a:lnTo>
                    <a:pt x="537" y="241"/>
                  </a:lnTo>
                  <a:cubicBezTo>
                    <a:pt x="239" y="264"/>
                    <a:pt x="1" y="526"/>
                    <a:pt x="25" y="824"/>
                  </a:cubicBezTo>
                  <a:lnTo>
                    <a:pt x="263" y="4682"/>
                  </a:lnTo>
                  <a:cubicBezTo>
                    <a:pt x="286" y="4983"/>
                    <a:pt x="524" y="5206"/>
                    <a:pt x="823" y="5206"/>
                  </a:cubicBezTo>
                  <a:cubicBezTo>
                    <a:pt x="831" y="5206"/>
                    <a:pt x="838" y="5206"/>
                    <a:pt x="846" y="5205"/>
                  </a:cubicBezTo>
                  <a:lnTo>
                    <a:pt x="4704" y="4967"/>
                  </a:lnTo>
                  <a:cubicBezTo>
                    <a:pt x="5013" y="4944"/>
                    <a:pt x="5240" y="4682"/>
                    <a:pt x="5216" y="4372"/>
                  </a:cubicBezTo>
                  <a:lnTo>
                    <a:pt x="4978" y="526"/>
                  </a:lnTo>
                  <a:cubicBezTo>
                    <a:pt x="4966" y="231"/>
                    <a:pt x="4727" y="1"/>
                    <a:pt x="4437" y="1"/>
                  </a:cubicBezTo>
                  <a:close/>
                </a:path>
              </a:pathLst>
            </a:custGeom>
            <a:solidFill>
              <a:schemeClr val="lt2"/>
            </a:solidFill>
            <a:ln w="62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365;p46">
              <a:extLst>
                <a:ext uri="{FF2B5EF4-FFF2-40B4-BE49-F238E27FC236}">
                  <a16:creationId xmlns:a16="http://schemas.microsoft.com/office/drawing/2014/main" id="{2E614FA2-B320-DFBD-AFEB-B5B41A8E8870}"/>
                </a:ext>
              </a:extLst>
            </p:cNvPr>
            <p:cNvSpPr/>
            <p:nvPr/>
          </p:nvSpPr>
          <p:spPr>
            <a:xfrm>
              <a:off x="7808247" y="2431714"/>
              <a:ext cx="174833" cy="173665"/>
            </a:xfrm>
            <a:custGeom>
              <a:avLst/>
              <a:gdLst/>
              <a:ahLst/>
              <a:cxnLst/>
              <a:rect l="l" t="t" r="r" b="b"/>
              <a:pathLst>
                <a:path w="5240" h="5205" extrusionOk="0">
                  <a:moveTo>
                    <a:pt x="4416" y="1"/>
                  </a:moveTo>
                  <a:cubicBezTo>
                    <a:pt x="4409" y="1"/>
                    <a:pt x="4401" y="1"/>
                    <a:pt x="4394" y="1"/>
                  </a:cubicBezTo>
                  <a:lnTo>
                    <a:pt x="536" y="239"/>
                  </a:lnTo>
                  <a:cubicBezTo>
                    <a:pt x="227" y="263"/>
                    <a:pt x="1" y="525"/>
                    <a:pt x="12" y="835"/>
                  </a:cubicBezTo>
                  <a:lnTo>
                    <a:pt x="251" y="4680"/>
                  </a:lnTo>
                  <a:cubicBezTo>
                    <a:pt x="274" y="4982"/>
                    <a:pt x="523" y="5205"/>
                    <a:pt x="823" y="5205"/>
                  </a:cubicBezTo>
                  <a:cubicBezTo>
                    <a:pt x="830" y="5205"/>
                    <a:pt x="838" y="5205"/>
                    <a:pt x="846" y="5204"/>
                  </a:cubicBezTo>
                  <a:lnTo>
                    <a:pt x="4692" y="4966"/>
                  </a:lnTo>
                  <a:cubicBezTo>
                    <a:pt x="5001" y="4942"/>
                    <a:pt x="5239" y="4680"/>
                    <a:pt x="5215" y="4383"/>
                  </a:cubicBezTo>
                  <a:lnTo>
                    <a:pt x="4977" y="525"/>
                  </a:lnTo>
                  <a:cubicBezTo>
                    <a:pt x="4954" y="223"/>
                    <a:pt x="4705" y="1"/>
                    <a:pt x="4416" y="1"/>
                  </a:cubicBezTo>
                  <a:close/>
                </a:path>
              </a:pathLst>
            </a:custGeom>
            <a:solidFill>
              <a:schemeClr val="lt2"/>
            </a:solidFill>
            <a:ln w="62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366;p46">
              <a:extLst>
                <a:ext uri="{FF2B5EF4-FFF2-40B4-BE49-F238E27FC236}">
                  <a16:creationId xmlns:a16="http://schemas.microsoft.com/office/drawing/2014/main" id="{D2AB630C-8C40-8CB2-21B0-A25F185B86AD}"/>
                </a:ext>
              </a:extLst>
            </p:cNvPr>
            <p:cNvSpPr/>
            <p:nvPr/>
          </p:nvSpPr>
          <p:spPr>
            <a:xfrm>
              <a:off x="6800052" y="1292065"/>
              <a:ext cx="1175883" cy="415961"/>
            </a:xfrm>
            <a:custGeom>
              <a:avLst/>
              <a:gdLst/>
              <a:ahLst/>
              <a:cxnLst/>
              <a:rect l="l" t="t" r="r" b="b"/>
              <a:pathLst>
                <a:path w="35243" h="12467" extrusionOk="0">
                  <a:moveTo>
                    <a:pt x="34624" y="0"/>
                  </a:moveTo>
                  <a:lnTo>
                    <a:pt x="0" y="2048"/>
                  </a:lnTo>
                  <a:lnTo>
                    <a:pt x="608" y="12466"/>
                  </a:lnTo>
                  <a:lnTo>
                    <a:pt x="35243" y="10418"/>
                  </a:lnTo>
                  <a:lnTo>
                    <a:pt x="34624" y="0"/>
                  </a:lnTo>
                  <a:close/>
                </a:path>
              </a:pathLst>
            </a:custGeom>
            <a:solidFill>
              <a:srgbClr val="FFDB48"/>
            </a:solidFill>
            <a:ln w="62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367;p46">
              <a:extLst>
                <a:ext uri="{FF2B5EF4-FFF2-40B4-BE49-F238E27FC236}">
                  <a16:creationId xmlns:a16="http://schemas.microsoft.com/office/drawing/2014/main" id="{F7F0A563-88E1-B6BB-FD27-FC64578E402B}"/>
                </a:ext>
              </a:extLst>
            </p:cNvPr>
            <p:cNvSpPr/>
            <p:nvPr/>
          </p:nvSpPr>
          <p:spPr>
            <a:xfrm>
              <a:off x="6782569" y="1262204"/>
              <a:ext cx="1210449" cy="476052"/>
            </a:xfrm>
            <a:custGeom>
              <a:avLst/>
              <a:gdLst/>
              <a:ahLst/>
              <a:cxnLst/>
              <a:rect l="l" t="t" r="r" b="b"/>
              <a:pathLst>
                <a:path w="36279" h="14268" extrusionOk="0">
                  <a:moveTo>
                    <a:pt x="33225" y="1524"/>
                  </a:moveTo>
                  <a:cubicBezTo>
                    <a:pt x="33792" y="1524"/>
                    <a:pt x="34268" y="1965"/>
                    <a:pt x="34303" y="2538"/>
                  </a:cubicBezTo>
                  <a:lnTo>
                    <a:pt x="34731" y="9801"/>
                  </a:lnTo>
                  <a:cubicBezTo>
                    <a:pt x="34767" y="10396"/>
                    <a:pt x="34314" y="10908"/>
                    <a:pt x="33707" y="10944"/>
                  </a:cubicBezTo>
                  <a:lnTo>
                    <a:pt x="3120" y="12754"/>
                  </a:lnTo>
                  <a:cubicBezTo>
                    <a:pt x="3105" y="12754"/>
                    <a:pt x="3090" y="12755"/>
                    <a:pt x="3075" y="12755"/>
                  </a:cubicBezTo>
                  <a:cubicBezTo>
                    <a:pt x="2499" y="12755"/>
                    <a:pt x="2012" y="12310"/>
                    <a:pt x="1977" y="11730"/>
                  </a:cubicBezTo>
                  <a:lnTo>
                    <a:pt x="1548" y="4467"/>
                  </a:lnTo>
                  <a:cubicBezTo>
                    <a:pt x="1513" y="3872"/>
                    <a:pt x="1965" y="3360"/>
                    <a:pt x="2572" y="3324"/>
                  </a:cubicBezTo>
                  <a:lnTo>
                    <a:pt x="33160" y="1526"/>
                  </a:lnTo>
                  <a:cubicBezTo>
                    <a:pt x="33182" y="1525"/>
                    <a:pt x="33204" y="1524"/>
                    <a:pt x="33225" y="1524"/>
                  </a:cubicBezTo>
                  <a:close/>
                  <a:moveTo>
                    <a:pt x="34569" y="0"/>
                  </a:moveTo>
                  <a:cubicBezTo>
                    <a:pt x="34548" y="0"/>
                    <a:pt x="34526" y="1"/>
                    <a:pt x="34505" y="2"/>
                  </a:cubicBezTo>
                  <a:lnTo>
                    <a:pt x="1048" y="1979"/>
                  </a:lnTo>
                  <a:cubicBezTo>
                    <a:pt x="453" y="2014"/>
                    <a:pt x="1" y="2526"/>
                    <a:pt x="36" y="3122"/>
                  </a:cubicBezTo>
                  <a:lnTo>
                    <a:pt x="632" y="13254"/>
                  </a:lnTo>
                  <a:cubicBezTo>
                    <a:pt x="666" y="13827"/>
                    <a:pt x="1142" y="14268"/>
                    <a:pt x="1709" y="14268"/>
                  </a:cubicBezTo>
                  <a:cubicBezTo>
                    <a:pt x="1731" y="14268"/>
                    <a:pt x="1753" y="14267"/>
                    <a:pt x="1775" y="14266"/>
                  </a:cubicBezTo>
                  <a:lnTo>
                    <a:pt x="35231" y="12290"/>
                  </a:lnTo>
                  <a:cubicBezTo>
                    <a:pt x="35827" y="12254"/>
                    <a:pt x="36279" y="11742"/>
                    <a:pt x="36243" y="11147"/>
                  </a:cubicBezTo>
                  <a:lnTo>
                    <a:pt x="35648" y="1026"/>
                  </a:lnTo>
                  <a:cubicBezTo>
                    <a:pt x="35613" y="452"/>
                    <a:pt x="35137" y="0"/>
                    <a:pt x="34569" y="0"/>
                  </a:cubicBezTo>
                  <a:close/>
                </a:path>
              </a:pathLst>
            </a:custGeom>
            <a:solidFill>
              <a:schemeClr val="lt2"/>
            </a:solidFill>
            <a:ln w="62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368;p46">
              <a:extLst>
                <a:ext uri="{FF2B5EF4-FFF2-40B4-BE49-F238E27FC236}">
                  <a16:creationId xmlns:a16="http://schemas.microsoft.com/office/drawing/2014/main" id="{8CAA0031-333A-8E20-5E27-6071F0EA014C}"/>
                </a:ext>
              </a:extLst>
            </p:cNvPr>
            <p:cNvSpPr/>
            <p:nvPr/>
          </p:nvSpPr>
          <p:spPr>
            <a:xfrm>
              <a:off x="7020922" y="1453747"/>
              <a:ext cx="149775" cy="147807"/>
            </a:xfrm>
            <a:custGeom>
              <a:avLst/>
              <a:gdLst/>
              <a:ahLst/>
              <a:cxnLst/>
              <a:rect l="l" t="t" r="r" b="b"/>
              <a:pathLst>
                <a:path w="4489" h="4430" extrusionOk="0">
                  <a:moveTo>
                    <a:pt x="3394" y="893"/>
                  </a:moveTo>
                  <a:lnTo>
                    <a:pt x="3441" y="1691"/>
                  </a:lnTo>
                  <a:lnTo>
                    <a:pt x="941" y="1846"/>
                  </a:lnTo>
                  <a:lnTo>
                    <a:pt x="893" y="1036"/>
                  </a:lnTo>
                  <a:lnTo>
                    <a:pt x="3394" y="893"/>
                  </a:lnTo>
                  <a:close/>
                  <a:moveTo>
                    <a:pt x="3382" y="0"/>
                  </a:moveTo>
                  <a:lnTo>
                    <a:pt x="798" y="155"/>
                  </a:lnTo>
                  <a:lnTo>
                    <a:pt x="846" y="1012"/>
                  </a:lnTo>
                  <a:lnTo>
                    <a:pt x="0" y="1048"/>
                  </a:lnTo>
                  <a:lnTo>
                    <a:pt x="155" y="3631"/>
                  </a:lnTo>
                  <a:lnTo>
                    <a:pt x="1000" y="3584"/>
                  </a:lnTo>
                  <a:lnTo>
                    <a:pt x="1060" y="4429"/>
                  </a:lnTo>
                  <a:lnTo>
                    <a:pt x="4489" y="4215"/>
                  </a:lnTo>
                  <a:lnTo>
                    <a:pt x="4429" y="3322"/>
                  </a:lnTo>
                  <a:lnTo>
                    <a:pt x="1048" y="3536"/>
                  </a:lnTo>
                  <a:lnTo>
                    <a:pt x="1000" y="2739"/>
                  </a:lnTo>
                  <a:lnTo>
                    <a:pt x="4382" y="2524"/>
                  </a:lnTo>
                  <a:lnTo>
                    <a:pt x="4275" y="798"/>
                  </a:lnTo>
                  <a:lnTo>
                    <a:pt x="3429" y="845"/>
                  </a:lnTo>
                  <a:lnTo>
                    <a:pt x="3382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369;p46">
              <a:extLst>
                <a:ext uri="{FF2B5EF4-FFF2-40B4-BE49-F238E27FC236}">
                  <a16:creationId xmlns:a16="http://schemas.microsoft.com/office/drawing/2014/main" id="{60C97738-25F5-9A84-7FC6-2DFB404F5B51}"/>
                </a:ext>
              </a:extLst>
            </p:cNvPr>
            <p:cNvSpPr/>
            <p:nvPr/>
          </p:nvSpPr>
          <p:spPr>
            <a:xfrm>
              <a:off x="7190545" y="1469629"/>
              <a:ext cx="147807" cy="95357"/>
            </a:xfrm>
            <a:custGeom>
              <a:avLst/>
              <a:gdLst/>
              <a:ahLst/>
              <a:cxnLst/>
              <a:rect l="l" t="t" r="r" b="b"/>
              <a:pathLst>
                <a:path w="4430" h="2858" extrusionOk="0">
                  <a:moveTo>
                    <a:pt x="4275" y="0"/>
                  </a:moveTo>
                  <a:lnTo>
                    <a:pt x="0" y="262"/>
                  </a:lnTo>
                  <a:lnTo>
                    <a:pt x="48" y="1155"/>
                  </a:lnTo>
                  <a:lnTo>
                    <a:pt x="4322" y="893"/>
                  </a:lnTo>
                  <a:lnTo>
                    <a:pt x="4275" y="0"/>
                  </a:lnTo>
                  <a:close/>
                  <a:moveTo>
                    <a:pt x="4382" y="1691"/>
                  </a:moveTo>
                  <a:lnTo>
                    <a:pt x="96" y="1965"/>
                  </a:lnTo>
                  <a:lnTo>
                    <a:pt x="155" y="2858"/>
                  </a:lnTo>
                  <a:lnTo>
                    <a:pt x="4429" y="2584"/>
                  </a:lnTo>
                  <a:lnTo>
                    <a:pt x="4382" y="169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370;p46">
              <a:extLst>
                <a:ext uri="{FF2B5EF4-FFF2-40B4-BE49-F238E27FC236}">
                  <a16:creationId xmlns:a16="http://schemas.microsoft.com/office/drawing/2014/main" id="{7D7D94ED-AAC3-9185-C73B-11E5A28AC036}"/>
                </a:ext>
              </a:extLst>
            </p:cNvPr>
            <p:cNvSpPr/>
            <p:nvPr/>
          </p:nvSpPr>
          <p:spPr>
            <a:xfrm>
              <a:off x="7357765" y="1430693"/>
              <a:ext cx="152178" cy="151777"/>
            </a:xfrm>
            <a:custGeom>
              <a:avLst/>
              <a:gdLst/>
              <a:ahLst/>
              <a:cxnLst/>
              <a:rect l="l" t="t" r="r" b="b"/>
              <a:pathLst>
                <a:path w="4561" h="4549" extrusionOk="0">
                  <a:moveTo>
                    <a:pt x="4299" y="1"/>
                  </a:moveTo>
                  <a:lnTo>
                    <a:pt x="3406" y="60"/>
                  </a:lnTo>
                  <a:lnTo>
                    <a:pt x="3454" y="905"/>
                  </a:lnTo>
                  <a:lnTo>
                    <a:pt x="2644" y="953"/>
                  </a:lnTo>
                  <a:lnTo>
                    <a:pt x="2596" y="108"/>
                  </a:lnTo>
                  <a:lnTo>
                    <a:pt x="1703" y="167"/>
                  </a:lnTo>
                  <a:lnTo>
                    <a:pt x="1751" y="1013"/>
                  </a:lnTo>
                  <a:lnTo>
                    <a:pt x="941" y="1060"/>
                  </a:lnTo>
                  <a:lnTo>
                    <a:pt x="894" y="215"/>
                  </a:lnTo>
                  <a:lnTo>
                    <a:pt x="1" y="274"/>
                  </a:lnTo>
                  <a:lnTo>
                    <a:pt x="263" y="4549"/>
                  </a:lnTo>
                  <a:lnTo>
                    <a:pt x="1156" y="4489"/>
                  </a:lnTo>
                  <a:lnTo>
                    <a:pt x="1013" y="1953"/>
                  </a:lnTo>
                  <a:lnTo>
                    <a:pt x="1811" y="1906"/>
                  </a:lnTo>
                  <a:lnTo>
                    <a:pt x="1965" y="4442"/>
                  </a:lnTo>
                  <a:lnTo>
                    <a:pt x="2858" y="4382"/>
                  </a:lnTo>
                  <a:lnTo>
                    <a:pt x="2704" y="1846"/>
                  </a:lnTo>
                  <a:lnTo>
                    <a:pt x="3513" y="1798"/>
                  </a:lnTo>
                  <a:lnTo>
                    <a:pt x="3668" y="4334"/>
                  </a:lnTo>
                  <a:lnTo>
                    <a:pt x="4561" y="4287"/>
                  </a:lnTo>
                  <a:lnTo>
                    <a:pt x="4299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371;p46">
              <a:extLst>
                <a:ext uri="{FF2B5EF4-FFF2-40B4-BE49-F238E27FC236}">
                  <a16:creationId xmlns:a16="http://schemas.microsoft.com/office/drawing/2014/main" id="{C8A27C5D-6BF2-F54E-090E-95C5966B5EF6}"/>
                </a:ext>
              </a:extLst>
            </p:cNvPr>
            <p:cNvSpPr/>
            <p:nvPr/>
          </p:nvSpPr>
          <p:spPr>
            <a:xfrm>
              <a:off x="7529390" y="1422352"/>
              <a:ext cx="148207" cy="148207"/>
            </a:xfrm>
            <a:custGeom>
              <a:avLst/>
              <a:gdLst/>
              <a:ahLst/>
              <a:cxnLst/>
              <a:rect l="l" t="t" r="r" b="b"/>
              <a:pathLst>
                <a:path w="4442" h="4442" extrusionOk="0">
                  <a:moveTo>
                    <a:pt x="3382" y="0"/>
                  </a:moveTo>
                  <a:lnTo>
                    <a:pt x="798" y="155"/>
                  </a:lnTo>
                  <a:lnTo>
                    <a:pt x="846" y="1001"/>
                  </a:lnTo>
                  <a:lnTo>
                    <a:pt x="0" y="1060"/>
                  </a:lnTo>
                  <a:lnTo>
                    <a:pt x="167" y="3644"/>
                  </a:lnTo>
                  <a:lnTo>
                    <a:pt x="1012" y="3596"/>
                  </a:lnTo>
                  <a:lnTo>
                    <a:pt x="1060" y="4442"/>
                  </a:lnTo>
                  <a:lnTo>
                    <a:pt x="3644" y="4275"/>
                  </a:lnTo>
                  <a:lnTo>
                    <a:pt x="3596" y="3429"/>
                  </a:lnTo>
                  <a:lnTo>
                    <a:pt x="4441" y="3382"/>
                  </a:lnTo>
                  <a:lnTo>
                    <a:pt x="4382" y="2489"/>
                  </a:lnTo>
                  <a:lnTo>
                    <a:pt x="3489" y="2548"/>
                  </a:lnTo>
                  <a:lnTo>
                    <a:pt x="3548" y="3394"/>
                  </a:lnTo>
                  <a:lnTo>
                    <a:pt x="1048" y="3537"/>
                  </a:lnTo>
                  <a:lnTo>
                    <a:pt x="893" y="1036"/>
                  </a:lnTo>
                  <a:lnTo>
                    <a:pt x="3382" y="893"/>
                  </a:lnTo>
                  <a:lnTo>
                    <a:pt x="3441" y="1739"/>
                  </a:lnTo>
                  <a:lnTo>
                    <a:pt x="4334" y="1679"/>
                  </a:lnTo>
                  <a:lnTo>
                    <a:pt x="4275" y="786"/>
                  </a:lnTo>
                  <a:lnTo>
                    <a:pt x="3429" y="846"/>
                  </a:lnTo>
                  <a:lnTo>
                    <a:pt x="3382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372;p46">
              <a:extLst>
                <a:ext uri="{FF2B5EF4-FFF2-40B4-BE49-F238E27FC236}">
                  <a16:creationId xmlns:a16="http://schemas.microsoft.com/office/drawing/2014/main" id="{633924D5-68AB-DAC2-8712-57E13B18FB65}"/>
                </a:ext>
              </a:extLst>
            </p:cNvPr>
            <p:cNvSpPr/>
            <p:nvPr/>
          </p:nvSpPr>
          <p:spPr>
            <a:xfrm>
              <a:off x="7697812" y="1378244"/>
              <a:ext cx="87416" cy="87049"/>
            </a:xfrm>
            <a:custGeom>
              <a:avLst/>
              <a:gdLst/>
              <a:ahLst/>
              <a:cxnLst/>
              <a:rect l="l" t="t" r="r" b="b"/>
              <a:pathLst>
                <a:path w="2620" h="2609" extrusionOk="0">
                  <a:moveTo>
                    <a:pt x="1965" y="1"/>
                  </a:moveTo>
                  <a:lnTo>
                    <a:pt x="453" y="96"/>
                  </a:lnTo>
                  <a:lnTo>
                    <a:pt x="489" y="584"/>
                  </a:lnTo>
                  <a:lnTo>
                    <a:pt x="1" y="620"/>
                  </a:lnTo>
                  <a:lnTo>
                    <a:pt x="24" y="1132"/>
                  </a:lnTo>
                  <a:lnTo>
                    <a:pt x="548" y="1096"/>
                  </a:lnTo>
                  <a:lnTo>
                    <a:pt x="513" y="608"/>
                  </a:lnTo>
                  <a:lnTo>
                    <a:pt x="1977" y="513"/>
                  </a:lnTo>
                  <a:lnTo>
                    <a:pt x="2001" y="989"/>
                  </a:lnTo>
                  <a:lnTo>
                    <a:pt x="1013" y="1049"/>
                  </a:lnTo>
                  <a:lnTo>
                    <a:pt x="1048" y="1537"/>
                  </a:lnTo>
                  <a:lnTo>
                    <a:pt x="548" y="1573"/>
                  </a:lnTo>
                  <a:lnTo>
                    <a:pt x="584" y="2061"/>
                  </a:lnTo>
                  <a:lnTo>
                    <a:pt x="84" y="2096"/>
                  </a:lnTo>
                  <a:lnTo>
                    <a:pt x="132" y="2608"/>
                  </a:lnTo>
                  <a:lnTo>
                    <a:pt x="2620" y="2465"/>
                  </a:lnTo>
                  <a:lnTo>
                    <a:pt x="2584" y="1942"/>
                  </a:lnTo>
                  <a:lnTo>
                    <a:pt x="1096" y="2037"/>
                  </a:lnTo>
                  <a:lnTo>
                    <a:pt x="1072" y="1561"/>
                  </a:lnTo>
                  <a:lnTo>
                    <a:pt x="2060" y="1501"/>
                  </a:lnTo>
                  <a:lnTo>
                    <a:pt x="2025" y="1013"/>
                  </a:lnTo>
                  <a:lnTo>
                    <a:pt x="2525" y="977"/>
                  </a:lnTo>
                  <a:lnTo>
                    <a:pt x="2489" y="465"/>
                  </a:lnTo>
                  <a:lnTo>
                    <a:pt x="1989" y="489"/>
                  </a:lnTo>
                  <a:lnTo>
                    <a:pt x="1965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373;p46">
              <a:extLst>
                <a:ext uri="{FF2B5EF4-FFF2-40B4-BE49-F238E27FC236}">
                  <a16:creationId xmlns:a16="http://schemas.microsoft.com/office/drawing/2014/main" id="{7FC1ABD7-6B58-276C-2F5E-068F78E70F90}"/>
                </a:ext>
              </a:extLst>
            </p:cNvPr>
            <p:cNvSpPr/>
            <p:nvPr/>
          </p:nvSpPr>
          <p:spPr>
            <a:xfrm>
              <a:off x="6778599" y="1186801"/>
              <a:ext cx="1218023" cy="609812"/>
            </a:xfrm>
            <a:custGeom>
              <a:avLst/>
              <a:gdLst/>
              <a:ahLst/>
              <a:cxnLst/>
              <a:rect l="l" t="t" r="r" b="b"/>
              <a:pathLst>
                <a:path w="36506" h="18277" fill="none" extrusionOk="0">
                  <a:moveTo>
                    <a:pt x="35279" y="16288"/>
                  </a:moveTo>
                  <a:lnTo>
                    <a:pt x="2156" y="18240"/>
                  </a:lnTo>
                  <a:cubicBezTo>
                    <a:pt x="1453" y="18276"/>
                    <a:pt x="858" y="17740"/>
                    <a:pt x="822" y="17050"/>
                  </a:cubicBezTo>
                  <a:lnTo>
                    <a:pt x="72" y="4298"/>
                  </a:lnTo>
                  <a:cubicBezTo>
                    <a:pt x="1" y="3048"/>
                    <a:pt x="953" y="1977"/>
                    <a:pt x="2203" y="1905"/>
                  </a:cubicBezTo>
                  <a:lnTo>
                    <a:pt x="33326" y="83"/>
                  </a:lnTo>
                  <a:cubicBezTo>
                    <a:pt x="34576" y="0"/>
                    <a:pt x="35660" y="953"/>
                    <a:pt x="35731" y="2215"/>
                  </a:cubicBezTo>
                  <a:lnTo>
                    <a:pt x="36469" y="14954"/>
                  </a:lnTo>
                  <a:cubicBezTo>
                    <a:pt x="36505" y="15645"/>
                    <a:pt x="35981" y="16252"/>
                    <a:pt x="35279" y="16288"/>
                  </a:cubicBezTo>
                  <a:close/>
                </a:path>
              </a:pathLst>
            </a:custGeom>
            <a:noFill/>
            <a:ln w="62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374;p46">
              <a:extLst>
                <a:ext uri="{FF2B5EF4-FFF2-40B4-BE49-F238E27FC236}">
                  <a16:creationId xmlns:a16="http://schemas.microsoft.com/office/drawing/2014/main" id="{05F88E34-F094-33E8-B807-B911BBCCB0AD}"/>
                </a:ext>
              </a:extLst>
            </p:cNvPr>
            <p:cNvSpPr/>
            <p:nvPr/>
          </p:nvSpPr>
          <p:spPr>
            <a:xfrm>
              <a:off x="6949423" y="1821152"/>
              <a:ext cx="197454" cy="53751"/>
            </a:xfrm>
            <a:custGeom>
              <a:avLst/>
              <a:gdLst/>
              <a:ahLst/>
              <a:cxnLst/>
              <a:rect l="l" t="t" r="r" b="b"/>
              <a:pathLst>
                <a:path w="5918" h="1611" extrusionOk="0">
                  <a:moveTo>
                    <a:pt x="5215" y="1"/>
                  </a:moveTo>
                  <a:cubicBezTo>
                    <a:pt x="5207" y="1"/>
                    <a:pt x="5199" y="1"/>
                    <a:pt x="5191" y="1"/>
                  </a:cubicBezTo>
                  <a:lnTo>
                    <a:pt x="643" y="287"/>
                  </a:lnTo>
                  <a:cubicBezTo>
                    <a:pt x="286" y="311"/>
                    <a:pt x="0" y="632"/>
                    <a:pt x="24" y="990"/>
                  </a:cubicBezTo>
                  <a:cubicBezTo>
                    <a:pt x="47" y="1344"/>
                    <a:pt x="333" y="1610"/>
                    <a:pt x="682" y="1610"/>
                  </a:cubicBezTo>
                  <a:cubicBezTo>
                    <a:pt x="697" y="1610"/>
                    <a:pt x="712" y="1610"/>
                    <a:pt x="727" y="1609"/>
                  </a:cubicBezTo>
                  <a:lnTo>
                    <a:pt x="5275" y="1323"/>
                  </a:lnTo>
                  <a:cubicBezTo>
                    <a:pt x="5644" y="1299"/>
                    <a:pt x="5918" y="990"/>
                    <a:pt x="5894" y="620"/>
                  </a:cubicBezTo>
                  <a:cubicBezTo>
                    <a:pt x="5871" y="271"/>
                    <a:pt x="5573" y="1"/>
                    <a:pt x="5215" y="1"/>
                  </a:cubicBezTo>
                  <a:close/>
                </a:path>
              </a:pathLst>
            </a:custGeom>
            <a:solidFill>
              <a:schemeClr val="lt2"/>
            </a:solidFill>
            <a:ln w="62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375;p46">
              <a:extLst>
                <a:ext uri="{FF2B5EF4-FFF2-40B4-BE49-F238E27FC236}">
                  <a16:creationId xmlns:a16="http://schemas.microsoft.com/office/drawing/2014/main" id="{C79F279D-EFD8-D49F-36ED-54AAB2BA27EC}"/>
                </a:ext>
              </a:extLst>
            </p:cNvPr>
            <p:cNvSpPr/>
            <p:nvPr/>
          </p:nvSpPr>
          <p:spPr>
            <a:xfrm>
              <a:off x="7669219" y="1776645"/>
              <a:ext cx="197454" cy="53751"/>
            </a:xfrm>
            <a:custGeom>
              <a:avLst/>
              <a:gdLst/>
              <a:ahLst/>
              <a:cxnLst/>
              <a:rect l="l" t="t" r="r" b="b"/>
              <a:pathLst>
                <a:path w="5918" h="1611" extrusionOk="0">
                  <a:moveTo>
                    <a:pt x="5233" y="0"/>
                  </a:moveTo>
                  <a:cubicBezTo>
                    <a:pt x="5219" y="0"/>
                    <a:pt x="5205" y="1"/>
                    <a:pt x="5191" y="2"/>
                  </a:cubicBezTo>
                  <a:lnTo>
                    <a:pt x="643" y="288"/>
                  </a:lnTo>
                  <a:cubicBezTo>
                    <a:pt x="274" y="311"/>
                    <a:pt x="0" y="621"/>
                    <a:pt x="24" y="990"/>
                  </a:cubicBezTo>
                  <a:cubicBezTo>
                    <a:pt x="47" y="1333"/>
                    <a:pt x="334" y="1611"/>
                    <a:pt x="684" y="1611"/>
                  </a:cubicBezTo>
                  <a:cubicBezTo>
                    <a:pt x="698" y="1611"/>
                    <a:pt x="712" y="1610"/>
                    <a:pt x="727" y="1609"/>
                  </a:cubicBezTo>
                  <a:lnTo>
                    <a:pt x="5275" y="1323"/>
                  </a:lnTo>
                  <a:cubicBezTo>
                    <a:pt x="5632" y="1300"/>
                    <a:pt x="5918" y="990"/>
                    <a:pt x="5894" y="621"/>
                  </a:cubicBezTo>
                  <a:cubicBezTo>
                    <a:pt x="5871" y="278"/>
                    <a:pt x="5573" y="0"/>
                    <a:pt x="5233" y="0"/>
                  </a:cubicBezTo>
                  <a:close/>
                </a:path>
              </a:pathLst>
            </a:custGeom>
            <a:solidFill>
              <a:schemeClr val="lt2"/>
            </a:solidFill>
            <a:ln w="62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4" name="Google Shape;1597;p68">
            <a:extLst>
              <a:ext uri="{FF2B5EF4-FFF2-40B4-BE49-F238E27FC236}">
                <a16:creationId xmlns:a16="http://schemas.microsoft.com/office/drawing/2014/main" id="{B6F5EFDE-6461-9208-14C9-10F38E7F7A3A}"/>
              </a:ext>
            </a:extLst>
          </p:cNvPr>
          <p:cNvGrpSpPr/>
          <p:nvPr/>
        </p:nvGrpSpPr>
        <p:grpSpPr>
          <a:xfrm rot="17456583">
            <a:off x="12189235" y="-1228397"/>
            <a:ext cx="363430" cy="3807827"/>
            <a:chOff x="7291170" y="1804698"/>
            <a:chExt cx="225602" cy="2363743"/>
          </a:xfrm>
        </p:grpSpPr>
        <p:sp>
          <p:nvSpPr>
            <p:cNvPr id="105" name="Google Shape;1598;p68">
              <a:extLst>
                <a:ext uri="{FF2B5EF4-FFF2-40B4-BE49-F238E27FC236}">
                  <a16:creationId xmlns:a16="http://schemas.microsoft.com/office/drawing/2014/main" id="{023715B1-764F-F547-B6BE-A677E6CD319E}"/>
                </a:ext>
              </a:extLst>
            </p:cNvPr>
            <p:cNvSpPr/>
            <p:nvPr/>
          </p:nvSpPr>
          <p:spPr>
            <a:xfrm>
              <a:off x="7370769" y="1804698"/>
              <a:ext cx="66466" cy="89300"/>
            </a:xfrm>
            <a:custGeom>
              <a:avLst/>
              <a:gdLst/>
              <a:ahLst/>
              <a:cxnLst/>
              <a:rect l="l" t="t" r="r" b="b"/>
              <a:pathLst>
                <a:path w="1144" h="1537" extrusionOk="0">
                  <a:moveTo>
                    <a:pt x="572" y="0"/>
                  </a:moveTo>
                  <a:lnTo>
                    <a:pt x="0" y="1536"/>
                  </a:lnTo>
                  <a:lnTo>
                    <a:pt x="1143" y="1536"/>
                  </a:lnTo>
                  <a:lnTo>
                    <a:pt x="572" y="0"/>
                  </a:lnTo>
                  <a:close/>
                </a:path>
              </a:pathLst>
            </a:custGeom>
            <a:solidFill>
              <a:schemeClr val="dk1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85725" dir="306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1599;p68">
              <a:extLst>
                <a:ext uri="{FF2B5EF4-FFF2-40B4-BE49-F238E27FC236}">
                  <a16:creationId xmlns:a16="http://schemas.microsoft.com/office/drawing/2014/main" id="{622E70A2-0A90-8742-CB4B-1540C95296A8}"/>
                </a:ext>
              </a:extLst>
            </p:cNvPr>
            <p:cNvSpPr/>
            <p:nvPr/>
          </p:nvSpPr>
          <p:spPr>
            <a:xfrm>
              <a:off x="7291170" y="1893941"/>
              <a:ext cx="225602" cy="216539"/>
            </a:xfrm>
            <a:custGeom>
              <a:avLst/>
              <a:gdLst/>
              <a:ahLst/>
              <a:cxnLst/>
              <a:rect l="l" t="t" r="r" b="b"/>
              <a:pathLst>
                <a:path w="3883" h="3727" extrusionOk="0">
                  <a:moveTo>
                    <a:pt x="1370" y="0"/>
                  </a:moveTo>
                  <a:lnTo>
                    <a:pt x="1" y="3727"/>
                  </a:lnTo>
                  <a:lnTo>
                    <a:pt x="3882" y="3727"/>
                  </a:lnTo>
                  <a:lnTo>
                    <a:pt x="2513" y="0"/>
                  </a:lnTo>
                  <a:close/>
                </a:path>
              </a:pathLst>
            </a:custGeom>
            <a:solidFill>
              <a:schemeClr val="lt2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85725" dir="306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1600;p68">
              <a:extLst>
                <a:ext uri="{FF2B5EF4-FFF2-40B4-BE49-F238E27FC236}">
                  <a16:creationId xmlns:a16="http://schemas.microsoft.com/office/drawing/2014/main" id="{1CC0863B-EA5E-5E6D-EA14-7386738CFD7B}"/>
                </a:ext>
              </a:extLst>
            </p:cNvPr>
            <p:cNvSpPr/>
            <p:nvPr/>
          </p:nvSpPr>
          <p:spPr>
            <a:xfrm>
              <a:off x="7291170" y="2110423"/>
              <a:ext cx="225602" cy="2058018"/>
            </a:xfrm>
            <a:custGeom>
              <a:avLst/>
              <a:gdLst/>
              <a:ahLst/>
              <a:cxnLst/>
              <a:rect l="l" t="t" r="r" b="b"/>
              <a:pathLst>
                <a:path w="3883" h="35422" extrusionOk="0">
                  <a:moveTo>
                    <a:pt x="1" y="1"/>
                  </a:moveTo>
                  <a:lnTo>
                    <a:pt x="1" y="34874"/>
                  </a:lnTo>
                  <a:cubicBezTo>
                    <a:pt x="1" y="35184"/>
                    <a:pt x="251" y="35422"/>
                    <a:pt x="549" y="35422"/>
                  </a:cubicBezTo>
                  <a:lnTo>
                    <a:pt x="3335" y="35422"/>
                  </a:lnTo>
                  <a:cubicBezTo>
                    <a:pt x="3632" y="35422"/>
                    <a:pt x="3882" y="35184"/>
                    <a:pt x="3882" y="34874"/>
                  </a:cubicBezTo>
                  <a:lnTo>
                    <a:pt x="3882" y="1"/>
                  </a:lnTo>
                  <a:close/>
                </a:path>
              </a:pathLst>
            </a:custGeom>
            <a:solidFill>
              <a:schemeClr val="dk2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85725" dir="306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08" name="Google Shape;1601;p68">
              <a:extLst>
                <a:ext uri="{FF2B5EF4-FFF2-40B4-BE49-F238E27FC236}">
                  <a16:creationId xmlns:a16="http://schemas.microsoft.com/office/drawing/2014/main" id="{D96A60C9-2C78-BDF1-8DBE-BF22FD2C0611}"/>
                </a:ext>
              </a:extLst>
            </p:cNvPr>
            <p:cNvSpPr/>
            <p:nvPr/>
          </p:nvSpPr>
          <p:spPr>
            <a:xfrm>
              <a:off x="7363855" y="2110423"/>
              <a:ext cx="80294" cy="2058018"/>
            </a:xfrm>
            <a:custGeom>
              <a:avLst/>
              <a:gdLst/>
              <a:ahLst/>
              <a:cxnLst/>
              <a:rect l="l" t="t" r="r" b="b"/>
              <a:pathLst>
                <a:path w="1382" h="35422" extrusionOk="0">
                  <a:moveTo>
                    <a:pt x="0" y="1"/>
                  </a:moveTo>
                  <a:lnTo>
                    <a:pt x="0" y="35422"/>
                  </a:lnTo>
                  <a:lnTo>
                    <a:pt x="1381" y="35422"/>
                  </a:lnTo>
                  <a:lnTo>
                    <a:pt x="1381" y="1"/>
                  </a:lnTo>
                  <a:close/>
                </a:path>
              </a:pathLst>
            </a:custGeom>
            <a:solidFill>
              <a:schemeClr val="lt1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41" name="Retângulo 140">
            <a:extLst>
              <a:ext uri="{FF2B5EF4-FFF2-40B4-BE49-F238E27FC236}">
                <a16:creationId xmlns:a16="http://schemas.microsoft.com/office/drawing/2014/main" id="{2AEF3CCB-F205-5619-34B3-8F1169015C1A}"/>
              </a:ext>
            </a:extLst>
          </p:cNvPr>
          <p:cNvSpPr/>
          <p:nvPr/>
        </p:nvSpPr>
        <p:spPr>
          <a:xfrm>
            <a:off x="712485" y="1173718"/>
            <a:ext cx="2850522" cy="321940"/>
          </a:xfrm>
          <a:prstGeom prst="rect">
            <a:avLst/>
          </a:prstGeom>
          <a:solidFill>
            <a:srgbClr val="FFDB4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0" name="Google Shape;106;gb2712bef2e_0_0">
            <a:extLst>
              <a:ext uri="{FF2B5EF4-FFF2-40B4-BE49-F238E27FC236}">
                <a16:creationId xmlns:a16="http://schemas.microsoft.com/office/drawing/2014/main" id="{8E69F61F-D239-DE5B-98A6-ED80E2537464}"/>
              </a:ext>
            </a:extLst>
          </p:cNvPr>
          <p:cNvSpPr/>
          <p:nvPr/>
        </p:nvSpPr>
        <p:spPr>
          <a:xfrm>
            <a:off x="712485" y="1045139"/>
            <a:ext cx="4241100" cy="67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00"/>
              <a:buFont typeface="Arial"/>
              <a:buNone/>
            </a:pPr>
            <a:r>
              <a:rPr lang="pt-BR" sz="3000" b="1" i="0" u="none" strike="noStrike" cap="none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/>
              </a:rPr>
              <a:t>Vamos exercitar?</a:t>
            </a:r>
            <a:endParaRPr sz="3000" b="1" i="0" u="none" strike="noStrike" cap="none" dirty="0">
              <a:solidFill>
                <a:schemeClr val="dk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/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265C0E75-1DB4-465E-48D8-05A8A7FCC441}"/>
              </a:ext>
            </a:extLst>
          </p:cNvPr>
          <p:cNvSpPr txBox="1"/>
          <p:nvPr/>
        </p:nvSpPr>
        <p:spPr>
          <a:xfrm>
            <a:off x="851338" y="1828800"/>
            <a:ext cx="8408276" cy="18182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BR" dirty="0"/>
          </a:p>
        </p:txBody>
      </p:sp>
      <p:sp>
        <p:nvSpPr>
          <p:cNvPr id="125" name="Retângulo 124">
            <a:extLst>
              <a:ext uri="{FF2B5EF4-FFF2-40B4-BE49-F238E27FC236}">
                <a16:creationId xmlns:a16="http://schemas.microsoft.com/office/drawing/2014/main" id="{15D84CA0-9793-E345-388D-27000A5B0363}"/>
              </a:ext>
            </a:extLst>
          </p:cNvPr>
          <p:cNvSpPr/>
          <p:nvPr/>
        </p:nvSpPr>
        <p:spPr>
          <a:xfrm>
            <a:off x="712485" y="3742310"/>
            <a:ext cx="1861750" cy="1744090"/>
          </a:xfrm>
          <a:prstGeom prst="rect">
            <a:avLst/>
          </a:prstGeom>
          <a:solidFill>
            <a:srgbClr val="0F9ED5"/>
          </a:solidFill>
          <a:ln>
            <a:noFill/>
          </a:ln>
          <a:effectLst>
            <a:outerShdw dist="101600" dir="2880000" algn="ctr" rotWithShape="0">
              <a:schemeClr val="bg1">
                <a:lumMod val="7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Google Shape;169;gb2712bef2e_0_68">
            <a:extLst>
              <a:ext uri="{FF2B5EF4-FFF2-40B4-BE49-F238E27FC236}">
                <a16:creationId xmlns:a16="http://schemas.microsoft.com/office/drawing/2014/main" id="{2E90307C-93DE-4A01-81D5-1C0187C845F0}"/>
              </a:ext>
            </a:extLst>
          </p:cNvPr>
          <p:cNvSpPr/>
          <p:nvPr/>
        </p:nvSpPr>
        <p:spPr>
          <a:xfrm>
            <a:off x="1218386" y="1736740"/>
            <a:ext cx="8630870" cy="1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pt-BR" sz="2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Então, se a área do quadrado tem </a:t>
            </a:r>
            <a:r>
              <a:rPr lang="pt-BR" sz="28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25 cm², </a:t>
            </a:r>
            <a:r>
              <a:rPr lang="pt-BR" sz="2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 o cálculo da área de um quadrado é feito calculando </a:t>
            </a:r>
            <a:r>
              <a:rPr lang="pt-BR" sz="28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l²,</a:t>
            </a:r>
            <a:r>
              <a:rPr lang="pt-BR" sz="2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precisamos descobrir a medida do lado para calcularmos o perímetro.</a:t>
            </a:r>
            <a:endParaRPr sz="28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8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2" name="Google Shape;171;gb2712bef2e_0_68">
                <a:extLst>
                  <a:ext uri="{FF2B5EF4-FFF2-40B4-BE49-F238E27FC236}">
                    <a16:creationId xmlns:a16="http://schemas.microsoft.com/office/drawing/2014/main" id="{56411A07-2D2E-1656-AE54-D69AF218D206}"/>
                  </a:ext>
                </a:extLst>
              </p:cNvPr>
              <p:cNvSpPr/>
              <p:nvPr/>
            </p:nvSpPr>
            <p:spPr>
              <a:xfrm>
                <a:off x="712485" y="3751126"/>
                <a:ext cx="2671800" cy="1515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  <a:lvl2pPr marR="0" lvl="1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pPr marL="0" marR="0" lvl="0" indent="0" algn="just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800"/>
                  <a:buFont typeface="Arial"/>
                  <a:buNone/>
                </a:pPr>
                <a:r>
                  <a:rPr lang="pt-BR" sz="3600" b="0" i="0" u="none" strike="noStrike" cap="none" dirty="0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l² = 25</a:t>
                </a:r>
              </a:p>
              <a:p>
                <a:pPr marL="0" marR="0" lvl="0" indent="0" algn="just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800"/>
                  <a:buFont typeface="Arial"/>
                  <a:buNone/>
                </a:pPr>
                <a:r>
                  <a:rPr lang="pt-BR" sz="3600" b="0" i="0" u="none" strike="noStrike" cap="none" dirty="0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l = 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ar-AE" sz="3600" b="0" i="1" u="none" strike="noStrike" cap="none" smtClean="0">
                            <a:solidFill>
                              <a:schemeClr val="dk1"/>
                            </a:solidFill>
                            <a:latin typeface="Cambria Math" panose="02040503050406030204" pitchFamily="18" charset="0"/>
                            <a:ea typeface="Calibri"/>
                            <a:cs typeface="Calibri"/>
                            <a:sym typeface="Calibri"/>
                          </a:rPr>
                        </m:ctrlPr>
                      </m:radPr>
                      <m:deg/>
                      <m:e>
                        <m:r>
                          <a:rPr lang="ar-AE" sz="3600" b="0" i="1" u="none" strike="noStrike" cap="none" smtClean="0">
                            <a:solidFill>
                              <a:schemeClr val="dk1"/>
                            </a:solidFill>
                            <a:latin typeface="Cambria Math" panose="02040503050406030204" pitchFamily="18" charset="0"/>
                            <a:ea typeface="Calibri"/>
                            <a:cs typeface="Calibri"/>
                            <a:sym typeface="Calibri"/>
                          </a:rPr>
                          <m:t>2</m:t>
                        </m:r>
                        <m:r>
                          <a:rPr lang="pt-BR" sz="3600" b="0" i="1" u="none" strike="noStrike" cap="none" smtClean="0">
                            <a:solidFill>
                              <a:schemeClr val="dk1"/>
                            </a:solidFill>
                            <a:latin typeface="Cambria Math" panose="02040503050406030204" pitchFamily="18" charset="0"/>
                            <a:ea typeface="Calibri"/>
                            <a:cs typeface="Calibri"/>
                            <a:sym typeface="Calibri"/>
                          </a:rPr>
                          <m:t>5</m:t>
                        </m:r>
                      </m:e>
                    </m:rad>
                  </m:oMath>
                </a14:m>
                <a:r>
                  <a:rPr lang="ar-AE" sz="3600" b="0" i="0" u="none" strike="noStrike" cap="none" dirty="0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       </a:t>
                </a:r>
              </a:p>
              <a:p>
                <a:pPr marL="0" marR="0" lvl="0" indent="0" algn="just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800"/>
                  <a:buFont typeface="Arial"/>
                  <a:buNone/>
                </a:pPr>
                <a:r>
                  <a:rPr lang="pt-BR" sz="3600" b="0" i="0" u="none" strike="noStrike" cap="none" dirty="0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l = 5 </a:t>
                </a:r>
                <a:endParaRPr sz="3600" b="0" i="0" u="none" strike="noStrike" cap="none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mc:Choice>
        <mc:Fallback xmlns="">
          <p:sp>
            <p:nvSpPr>
              <p:cNvPr id="122" name="Google Shape;171;gb2712bef2e_0_68">
                <a:extLst>
                  <a:ext uri="{FF2B5EF4-FFF2-40B4-BE49-F238E27FC236}">
                    <a16:creationId xmlns:a16="http://schemas.microsoft.com/office/drawing/2014/main" id="{56411A07-2D2E-1656-AE54-D69AF218D20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2485" y="3751126"/>
                <a:ext cx="2671800" cy="1515600"/>
              </a:xfrm>
              <a:prstGeom prst="rect">
                <a:avLst/>
              </a:prstGeom>
              <a:blipFill>
                <a:blip r:embed="rId3"/>
                <a:stretch>
                  <a:fillRect l="-7078" t="-6024" b="-33735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3" name="Google Shape;172;gb2712bef2e_0_68">
            <a:extLst>
              <a:ext uri="{FF2B5EF4-FFF2-40B4-BE49-F238E27FC236}">
                <a16:creationId xmlns:a16="http://schemas.microsoft.com/office/drawing/2014/main" id="{8F45AC81-5B58-F313-3792-483C1E63ECC4}"/>
              </a:ext>
            </a:extLst>
          </p:cNvPr>
          <p:cNvSpPr/>
          <p:nvPr/>
        </p:nvSpPr>
        <p:spPr>
          <a:xfrm>
            <a:off x="4096770" y="3934701"/>
            <a:ext cx="2177474" cy="1120200"/>
          </a:xfrm>
          <a:prstGeom prst="wedgeRectCallout">
            <a:avLst>
              <a:gd name="adj1" fmla="val -142737"/>
              <a:gd name="adj2" fmla="val 62266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pt-BR" sz="24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Então a medida de cada lado é 5 cm.</a:t>
            </a:r>
            <a:endParaRPr sz="2400" b="1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27" name="Agrupar 126">
            <a:extLst>
              <a:ext uri="{FF2B5EF4-FFF2-40B4-BE49-F238E27FC236}">
                <a16:creationId xmlns:a16="http://schemas.microsoft.com/office/drawing/2014/main" id="{449FBDE3-F31D-1F53-7D57-91BA1CDC6E44}"/>
              </a:ext>
            </a:extLst>
          </p:cNvPr>
          <p:cNvGrpSpPr/>
          <p:nvPr/>
        </p:nvGrpSpPr>
        <p:grpSpPr>
          <a:xfrm>
            <a:off x="712485" y="1780883"/>
            <a:ext cx="391796" cy="336644"/>
            <a:chOff x="712485" y="1745096"/>
            <a:chExt cx="1063763" cy="914021"/>
          </a:xfrm>
        </p:grpSpPr>
        <p:sp>
          <p:nvSpPr>
            <p:cNvPr id="128" name="Retângulo 127">
              <a:extLst>
                <a:ext uri="{FF2B5EF4-FFF2-40B4-BE49-F238E27FC236}">
                  <a16:creationId xmlns:a16="http://schemas.microsoft.com/office/drawing/2014/main" id="{F4359F34-2721-0532-56AD-40577AB5D393}"/>
                </a:ext>
              </a:extLst>
            </p:cNvPr>
            <p:cNvSpPr/>
            <p:nvPr/>
          </p:nvSpPr>
          <p:spPr>
            <a:xfrm>
              <a:off x="712485" y="1745096"/>
              <a:ext cx="1063763" cy="914021"/>
            </a:xfrm>
            <a:prstGeom prst="rect">
              <a:avLst/>
            </a:prstGeom>
            <a:solidFill>
              <a:srgbClr val="0F9ED5"/>
            </a:solidFill>
            <a:ln>
              <a:noFill/>
            </a:ln>
            <a:effectLst>
              <a:outerShdw dist="101600" dir="2880000" algn="ctr" rotWithShape="0">
                <a:srgbClr val="000000"/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29" name="Triângulo isósceles 128">
              <a:extLst>
                <a:ext uri="{FF2B5EF4-FFF2-40B4-BE49-F238E27FC236}">
                  <a16:creationId xmlns:a16="http://schemas.microsoft.com/office/drawing/2014/main" id="{4C11A2CD-9676-4FA4-70FC-480D4ED39E05}"/>
                </a:ext>
              </a:extLst>
            </p:cNvPr>
            <p:cNvSpPr/>
            <p:nvPr/>
          </p:nvSpPr>
          <p:spPr>
            <a:xfrm rot="5400000">
              <a:off x="652425" y="1817682"/>
              <a:ext cx="891863" cy="768847"/>
            </a:xfrm>
            <a:prstGeom prst="triangle">
              <a:avLst/>
            </a:prstGeom>
            <a:solidFill>
              <a:srgbClr val="0C79A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</p:spTree>
    <p:extLst>
      <p:ext uri="{BB962C8B-B14F-4D97-AF65-F5344CB8AC3E}">
        <p14:creationId xmlns:p14="http://schemas.microsoft.com/office/powerpoint/2010/main" val="472368507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1.48148E-6 L -0.00091 -0.01829 L -2.5E-6 1.48148E-6 Z " pathEditMode="relative" rAng="0" ptsTypes="AAA">
                                      <p:cBhvr>
                                        <p:cTn id="6" dur="5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00" y="-9260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1.48148E-6 L -0.00091 -0.01829 L -2.5E-6 1.48148E-6 Z " pathEditMode="relative" rAng="0" ptsTypes="AAA">
                                      <p:cBhvr>
                                        <p:cTn id="8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00" y="-9260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0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1.48148E-6 L -0.00091 -0.01829 L -2.5E-6 1.48148E-6 Z " pathEditMode="relative" rAng="0" ptsTypes="AAA">
                                      <p:cBhvr>
                                        <p:cTn id="10" dur="5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00" y="-92600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0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1.48148E-6 L -0.00091 -0.01829 L -2.5E-6 1.48148E-6 Z " pathEditMode="relative" rAng="0" ptsTypes="AAA">
                                      <p:cBhvr>
                                        <p:cTn id="12" dur="5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00" y="-92600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"/>
                            </p:stCondLst>
                            <p:childTnLst>
                              <p:par>
                                <p:cTn id="4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1" grpId="0" animBg="1"/>
      <p:bldP spid="110" grpId="0"/>
      <p:bldP spid="125" grpId="0" animBg="1"/>
      <p:bldP spid="3" grpId="0"/>
      <p:bldP spid="122" grpId="0"/>
      <p:bldP spid="12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34CC6F-FA02-506E-2B12-F5F49BCC23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Retângulo 108">
            <a:extLst>
              <a:ext uri="{FF2B5EF4-FFF2-40B4-BE49-F238E27FC236}">
                <a16:creationId xmlns:a16="http://schemas.microsoft.com/office/drawing/2014/main" id="{6C2C21C4-39A0-DCEA-0A6A-B4FD9E48F1E4}"/>
              </a:ext>
            </a:extLst>
          </p:cNvPr>
          <p:cNvSpPr/>
          <p:nvPr/>
        </p:nvSpPr>
        <p:spPr>
          <a:xfrm>
            <a:off x="0" y="0"/>
            <a:ext cx="12291461" cy="6858000"/>
          </a:xfrm>
          <a:prstGeom prst="rect">
            <a:avLst/>
          </a:prstGeom>
          <a:solidFill>
            <a:srgbClr val="3D649D"/>
          </a:solidFill>
          <a:effectLst>
            <a:outerShdw dist="152400" dir="3360000" sx="1000" sy="1000" algn="ctr" rotWithShape="0">
              <a:srgbClr val="DBDBDB"/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E598CD4B-B073-2F0D-1CF9-8354479DBDA3}"/>
              </a:ext>
            </a:extLst>
          </p:cNvPr>
          <p:cNvSpPr/>
          <p:nvPr/>
        </p:nvSpPr>
        <p:spPr>
          <a:xfrm>
            <a:off x="0" y="395288"/>
            <a:ext cx="12291461" cy="6067425"/>
          </a:xfrm>
          <a:prstGeom prst="rect">
            <a:avLst/>
          </a:prstGeom>
          <a:solidFill>
            <a:srgbClr val="F2EFDC"/>
          </a:solidFill>
          <a:effectLst>
            <a:outerShdw dist="152400" algn="ctr" rotWithShape="0">
              <a:srgbClr val="DBDBDB"/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grpSp>
        <p:nvGrpSpPr>
          <p:cNvPr id="5" name="Google Shape;697;p51">
            <a:extLst>
              <a:ext uri="{FF2B5EF4-FFF2-40B4-BE49-F238E27FC236}">
                <a16:creationId xmlns:a16="http://schemas.microsoft.com/office/drawing/2014/main" id="{D8B597EB-EE70-5F7E-4B40-1A6322E5F368}"/>
              </a:ext>
            </a:extLst>
          </p:cNvPr>
          <p:cNvGrpSpPr/>
          <p:nvPr/>
        </p:nvGrpSpPr>
        <p:grpSpPr>
          <a:xfrm rot="1273802">
            <a:off x="-696056" y="5842895"/>
            <a:ext cx="2505838" cy="1262524"/>
            <a:chOff x="782606" y="3568534"/>
            <a:chExt cx="1748256" cy="880829"/>
          </a:xfrm>
        </p:grpSpPr>
        <p:sp>
          <p:nvSpPr>
            <p:cNvPr id="6" name="Google Shape;698;p51">
              <a:extLst>
                <a:ext uri="{FF2B5EF4-FFF2-40B4-BE49-F238E27FC236}">
                  <a16:creationId xmlns:a16="http://schemas.microsoft.com/office/drawing/2014/main" id="{D4EFF58F-6222-5E27-44BD-CBCF0DBA582E}"/>
                </a:ext>
              </a:extLst>
            </p:cNvPr>
            <p:cNvSpPr/>
            <p:nvPr/>
          </p:nvSpPr>
          <p:spPr>
            <a:xfrm>
              <a:off x="842931" y="4281219"/>
              <a:ext cx="19355" cy="168144"/>
            </a:xfrm>
            <a:custGeom>
              <a:avLst/>
              <a:gdLst/>
              <a:ahLst/>
              <a:cxnLst/>
              <a:rect l="l" t="t" r="r" b="b"/>
              <a:pathLst>
                <a:path w="573" h="4978" extrusionOk="0">
                  <a:moveTo>
                    <a:pt x="1" y="1"/>
                  </a:moveTo>
                  <a:lnTo>
                    <a:pt x="1" y="4978"/>
                  </a:lnTo>
                  <a:lnTo>
                    <a:pt x="572" y="4978"/>
                  </a:lnTo>
                  <a:lnTo>
                    <a:pt x="572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" name="Google Shape;699;p51">
              <a:extLst>
                <a:ext uri="{FF2B5EF4-FFF2-40B4-BE49-F238E27FC236}">
                  <a16:creationId xmlns:a16="http://schemas.microsoft.com/office/drawing/2014/main" id="{6158E76A-770B-270F-713E-33C78818576A}"/>
                </a:ext>
              </a:extLst>
            </p:cNvPr>
            <p:cNvSpPr/>
            <p:nvPr/>
          </p:nvSpPr>
          <p:spPr>
            <a:xfrm>
              <a:off x="921361" y="4348401"/>
              <a:ext cx="19321" cy="100961"/>
            </a:xfrm>
            <a:custGeom>
              <a:avLst/>
              <a:gdLst/>
              <a:ahLst/>
              <a:cxnLst/>
              <a:rect l="l" t="t" r="r" b="b"/>
              <a:pathLst>
                <a:path w="572" h="2989" extrusionOk="0">
                  <a:moveTo>
                    <a:pt x="0" y="0"/>
                  </a:moveTo>
                  <a:lnTo>
                    <a:pt x="0" y="2989"/>
                  </a:lnTo>
                  <a:lnTo>
                    <a:pt x="572" y="2989"/>
                  </a:lnTo>
                  <a:lnTo>
                    <a:pt x="57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700;p51">
              <a:extLst>
                <a:ext uri="{FF2B5EF4-FFF2-40B4-BE49-F238E27FC236}">
                  <a16:creationId xmlns:a16="http://schemas.microsoft.com/office/drawing/2014/main" id="{CE59A216-BB17-A89E-3DF7-6DE55A6068F9}"/>
                </a:ext>
              </a:extLst>
            </p:cNvPr>
            <p:cNvSpPr/>
            <p:nvPr/>
          </p:nvSpPr>
          <p:spPr>
            <a:xfrm>
              <a:off x="999791" y="4281219"/>
              <a:ext cx="18915" cy="168144"/>
            </a:xfrm>
            <a:custGeom>
              <a:avLst/>
              <a:gdLst/>
              <a:ahLst/>
              <a:cxnLst/>
              <a:rect l="l" t="t" r="r" b="b"/>
              <a:pathLst>
                <a:path w="560" h="4978" extrusionOk="0">
                  <a:moveTo>
                    <a:pt x="0" y="1"/>
                  </a:moveTo>
                  <a:lnTo>
                    <a:pt x="0" y="4978"/>
                  </a:lnTo>
                  <a:lnTo>
                    <a:pt x="560" y="4978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701;p51">
              <a:extLst>
                <a:ext uri="{FF2B5EF4-FFF2-40B4-BE49-F238E27FC236}">
                  <a16:creationId xmlns:a16="http://schemas.microsoft.com/office/drawing/2014/main" id="{550FF320-1DF7-A35B-7DE6-11383EA34B9E}"/>
                </a:ext>
              </a:extLst>
            </p:cNvPr>
            <p:cNvSpPr/>
            <p:nvPr/>
          </p:nvSpPr>
          <p:spPr>
            <a:xfrm>
              <a:off x="1078187" y="4348401"/>
              <a:ext cx="18949" cy="100961"/>
            </a:xfrm>
            <a:custGeom>
              <a:avLst/>
              <a:gdLst/>
              <a:ahLst/>
              <a:cxnLst/>
              <a:rect l="l" t="t" r="r" b="b"/>
              <a:pathLst>
                <a:path w="561" h="2989" extrusionOk="0">
                  <a:moveTo>
                    <a:pt x="1" y="0"/>
                  </a:moveTo>
                  <a:lnTo>
                    <a:pt x="1" y="2989"/>
                  </a:lnTo>
                  <a:lnTo>
                    <a:pt x="560" y="2989"/>
                  </a:lnTo>
                  <a:lnTo>
                    <a:pt x="56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702;p51">
              <a:extLst>
                <a:ext uri="{FF2B5EF4-FFF2-40B4-BE49-F238E27FC236}">
                  <a16:creationId xmlns:a16="http://schemas.microsoft.com/office/drawing/2014/main" id="{70F2CC70-FDE5-8773-B076-4B7D4D6169F6}"/>
                </a:ext>
              </a:extLst>
            </p:cNvPr>
            <p:cNvSpPr/>
            <p:nvPr/>
          </p:nvSpPr>
          <p:spPr>
            <a:xfrm>
              <a:off x="1156616" y="4281219"/>
              <a:ext cx="18949" cy="168144"/>
            </a:xfrm>
            <a:custGeom>
              <a:avLst/>
              <a:gdLst/>
              <a:ahLst/>
              <a:cxnLst/>
              <a:rect l="l" t="t" r="r" b="b"/>
              <a:pathLst>
                <a:path w="561" h="4978" extrusionOk="0">
                  <a:moveTo>
                    <a:pt x="1" y="1"/>
                  </a:moveTo>
                  <a:lnTo>
                    <a:pt x="1" y="4978"/>
                  </a:lnTo>
                  <a:lnTo>
                    <a:pt x="560" y="4978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703;p51">
              <a:extLst>
                <a:ext uri="{FF2B5EF4-FFF2-40B4-BE49-F238E27FC236}">
                  <a16:creationId xmlns:a16="http://schemas.microsoft.com/office/drawing/2014/main" id="{B11C11AD-9492-2551-EB0D-FCF31D686786}"/>
                </a:ext>
              </a:extLst>
            </p:cNvPr>
            <p:cNvSpPr/>
            <p:nvPr/>
          </p:nvSpPr>
          <p:spPr>
            <a:xfrm>
              <a:off x="1235046" y="4348401"/>
              <a:ext cx="18915" cy="100961"/>
            </a:xfrm>
            <a:custGeom>
              <a:avLst/>
              <a:gdLst/>
              <a:ahLst/>
              <a:cxnLst/>
              <a:rect l="l" t="t" r="r" b="b"/>
              <a:pathLst>
                <a:path w="560" h="2989" extrusionOk="0">
                  <a:moveTo>
                    <a:pt x="0" y="0"/>
                  </a:moveTo>
                  <a:lnTo>
                    <a:pt x="0" y="2989"/>
                  </a:lnTo>
                  <a:lnTo>
                    <a:pt x="560" y="2989"/>
                  </a:lnTo>
                  <a:lnTo>
                    <a:pt x="56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704;p51">
              <a:extLst>
                <a:ext uri="{FF2B5EF4-FFF2-40B4-BE49-F238E27FC236}">
                  <a16:creationId xmlns:a16="http://schemas.microsoft.com/office/drawing/2014/main" id="{19283714-0B62-B328-AF5A-CB669CD20CCD}"/>
                </a:ext>
              </a:extLst>
            </p:cNvPr>
            <p:cNvSpPr/>
            <p:nvPr/>
          </p:nvSpPr>
          <p:spPr>
            <a:xfrm>
              <a:off x="1313476" y="4281219"/>
              <a:ext cx="18915" cy="168144"/>
            </a:xfrm>
            <a:custGeom>
              <a:avLst/>
              <a:gdLst/>
              <a:ahLst/>
              <a:cxnLst/>
              <a:rect l="l" t="t" r="r" b="b"/>
              <a:pathLst>
                <a:path w="560" h="4978" extrusionOk="0">
                  <a:moveTo>
                    <a:pt x="0" y="1"/>
                  </a:moveTo>
                  <a:lnTo>
                    <a:pt x="0" y="4978"/>
                  </a:lnTo>
                  <a:lnTo>
                    <a:pt x="560" y="4978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705;p51">
              <a:extLst>
                <a:ext uri="{FF2B5EF4-FFF2-40B4-BE49-F238E27FC236}">
                  <a16:creationId xmlns:a16="http://schemas.microsoft.com/office/drawing/2014/main" id="{236884F3-4D03-DAB3-C15F-7A75DF77800B}"/>
                </a:ext>
              </a:extLst>
            </p:cNvPr>
            <p:cNvSpPr/>
            <p:nvPr/>
          </p:nvSpPr>
          <p:spPr>
            <a:xfrm>
              <a:off x="1391872" y="4348401"/>
              <a:ext cx="18949" cy="100961"/>
            </a:xfrm>
            <a:custGeom>
              <a:avLst/>
              <a:gdLst/>
              <a:ahLst/>
              <a:cxnLst/>
              <a:rect l="l" t="t" r="r" b="b"/>
              <a:pathLst>
                <a:path w="561" h="2989" extrusionOk="0">
                  <a:moveTo>
                    <a:pt x="1" y="0"/>
                  </a:moveTo>
                  <a:lnTo>
                    <a:pt x="1" y="2989"/>
                  </a:lnTo>
                  <a:lnTo>
                    <a:pt x="560" y="2989"/>
                  </a:lnTo>
                  <a:lnTo>
                    <a:pt x="56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706;p51">
              <a:extLst>
                <a:ext uri="{FF2B5EF4-FFF2-40B4-BE49-F238E27FC236}">
                  <a16:creationId xmlns:a16="http://schemas.microsoft.com/office/drawing/2014/main" id="{D0F1CB1A-7EDF-8226-4A6C-DEB35D6F9F85}"/>
                </a:ext>
              </a:extLst>
            </p:cNvPr>
            <p:cNvSpPr/>
            <p:nvPr/>
          </p:nvSpPr>
          <p:spPr>
            <a:xfrm>
              <a:off x="1470301" y="4281219"/>
              <a:ext cx="18949" cy="168144"/>
            </a:xfrm>
            <a:custGeom>
              <a:avLst/>
              <a:gdLst/>
              <a:ahLst/>
              <a:cxnLst/>
              <a:rect l="l" t="t" r="r" b="b"/>
              <a:pathLst>
                <a:path w="561" h="4978" extrusionOk="0">
                  <a:moveTo>
                    <a:pt x="0" y="1"/>
                  </a:moveTo>
                  <a:lnTo>
                    <a:pt x="0" y="4978"/>
                  </a:lnTo>
                  <a:lnTo>
                    <a:pt x="560" y="4978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707;p51">
              <a:extLst>
                <a:ext uri="{FF2B5EF4-FFF2-40B4-BE49-F238E27FC236}">
                  <a16:creationId xmlns:a16="http://schemas.microsoft.com/office/drawing/2014/main" id="{F1187F97-53CC-C7E6-EE45-8E01AE12BAF5}"/>
                </a:ext>
              </a:extLst>
            </p:cNvPr>
            <p:cNvSpPr/>
            <p:nvPr/>
          </p:nvSpPr>
          <p:spPr>
            <a:xfrm>
              <a:off x="1548731" y="4348401"/>
              <a:ext cx="18915" cy="100961"/>
            </a:xfrm>
            <a:custGeom>
              <a:avLst/>
              <a:gdLst/>
              <a:ahLst/>
              <a:cxnLst/>
              <a:rect l="l" t="t" r="r" b="b"/>
              <a:pathLst>
                <a:path w="560" h="2989" extrusionOk="0">
                  <a:moveTo>
                    <a:pt x="0" y="0"/>
                  </a:moveTo>
                  <a:lnTo>
                    <a:pt x="0" y="2989"/>
                  </a:lnTo>
                  <a:lnTo>
                    <a:pt x="560" y="2989"/>
                  </a:lnTo>
                  <a:lnTo>
                    <a:pt x="56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708;p51">
              <a:extLst>
                <a:ext uri="{FF2B5EF4-FFF2-40B4-BE49-F238E27FC236}">
                  <a16:creationId xmlns:a16="http://schemas.microsoft.com/office/drawing/2014/main" id="{012EACCC-C549-2691-E71E-37DBB7EAE2C3}"/>
                </a:ext>
              </a:extLst>
            </p:cNvPr>
            <p:cNvSpPr/>
            <p:nvPr/>
          </p:nvSpPr>
          <p:spPr>
            <a:xfrm>
              <a:off x="1627127" y="4281219"/>
              <a:ext cx="18949" cy="168144"/>
            </a:xfrm>
            <a:custGeom>
              <a:avLst/>
              <a:gdLst/>
              <a:ahLst/>
              <a:cxnLst/>
              <a:rect l="l" t="t" r="r" b="b"/>
              <a:pathLst>
                <a:path w="561" h="4978" extrusionOk="0">
                  <a:moveTo>
                    <a:pt x="1" y="1"/>
                  </a:moveTo>
                  <a:lnTo>
                    <a:pt x="1" y="4978"/>
                  </a:lnTo>
                  <a:lnTo>
                    <a:pt x="560" y="4978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709;p51">
              <a:extLst>
                <a:ext uri="{FF2B5EF4-FFF2-40B4-BE49-F238E27FC236}">
                  <a16:creationId xmlns:a16="http://schemas.microsoft.com/office/drawing/2014/main" id="{BA187D39-B174-124F-E8D1-88CC19866C49}"/>
                </a:ext>
              </a:extLst>
            </p:cNvPr>
            <p:cNvSpPr/>
            <p:nvPr/>
          </p:nvSpPr>
          <p:spPr>
            <a:xfrm>
              <a:off x="1705557" y="4348401"/>
              <a:ext cx="18949" cy="100961"/>
            </a:xfrm>
            <a:custGeom>
              <a:avLst/>
              <a:gdLst/>
              <a:ahLst/>
              <a:cxnLst/>
              <a:rect l="l" t="t" r="r" b="b"/>
              <a:pathLst>
                <a:path w="561" h="2989" extrusionOk="0">
                  <a:moveTo>
                    <a:pt x="1" y="0"/>
                  </a:moveTo>
                  <a:lnTo>
                    <a:pt x="1" y="2989"/>
                  </a:lnTo>
                  <a:lnTo>
                    <a:pt x="560" y="2989"/>
                  </a:lnTo>
                  <a:lnTo>
                    <a:pt x="56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710;p51">
              <a:extLst>
                <a:ext uri="{FF2B5EF4-FFF2-40B4-BE49-F238E27FC236}">
                  <a16:creationId xmlns:a16="http://schemas.microsoft.com/office/drawing/2014/main" id="{C9C0686C-14A3-6ABF-BCC1-EF2B3BA6BFDE}"/>
                </a:ext>
              </a:extLst>
            </p:cNvPr>
            <p:cNvSpPr/>
            <p:nvPr/>
          </p:nvSpPr>
          <p:spPr>
            <a:xfrm>
              <a:off x="1783986" y="4281219"/>
              <a:ext cx="18915" cy="168144"/>
            </a:xfrm>
            <a:custGeom>
              <a:avLst/>
              <a:gdLst/>
              <a:ahLst/>
              <a:cxnLst/>
              <a:rect l="l" t="t" r="r" b="b"/>
              <a:pathLst>
                <a:path w="560" h="4978" extrusionOk="0">
                  <a:moveTo>
                    <a:pt x="0" y="1"/>
                  </a:moveTo>
                  <a:lnTo>
                    <a:pt x="0" y="4978"/>
                  </a:lnTo>
                  <a:lnTo>
                    <a:pt x="560" y="4978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711;p51">
              <a:extLst>
                <a:ext uri="{FF2B5EF4-FFF2-40B4-BE49-F238E27FC236}">
                  <a16:creationId xmlns:a16="http://schemas.microsoft.com/office/drawing/2014/main" id="{0CDB6C2B-E0C9-5B1E-7647-149F9FC64621}"/>
                </a:ext>
              </a:extLst>
            </p:cNvPr>
            <p:cNvSpPr/>
            <p:nvPr/>
          </p:nvSpPr>
          <p:spPr>
            <a:xfrm>
              <a:off x="1862416" y="4348401"/>
              <a:ext cx="18915" cy="100961"/>
            </a:xfrm>
            <a:custGeom>
              <a:avLst/>
              <a:gdLst/>
              <a:ahLst/>
              <a:cxnLst/>
              <a:rect l="l" t="t" r="r" b="b"/>
              <a:pathLst>
                <a:path w="560" h="2989" extrusionOk="0">
                  <a:moveTo>
                    <a:pt x="0" y="0"/>
                  </a:moveTo>
                  <a:lnTo>
                    <a:pt x="0" y="2989"/>
                  </a:lnTo>
                  <a:lnTo>
                    <a:pt x="560" y="2989"/>
                  </a:lnTo>
                  <a:lnTo>
                    <a:pt x="56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712;p51">
              <a:extLst>
                <a:ext uri="{FF2B5EF4-FFF2-40B4-BE49-F238E27FC236}">
                  <a16:creationId xmlns:a16="http://schemas.microsoft.com/office/drawing/2014/main" id="{2A0C531B-7FAB-C3BB-8578-1371ED3D8E7C}"/>
                </a:ext>
              </a:extLst>
            </p:cNvPr>
            <p:cNvSpPr/>
            <p:nvPr/>
          </p:nvSpPr>
          <p:spPr>
            <a:xfrm>
              <a:off x="1940407" y="4281219"/>
              <a:ext cx="19355" cy="168144"/>
            </a:xfrm>
            <a:custGeom>
              <a:avLst/>
              <a:gdLst/>
              <a:ahLst/>
              <a:cxnLst/>
              <a:rect l="l" t="t" r="r" b="b"/>
              <a:pathLst>
                <a:path w="573" h="4978" extrusionOk="0">
                  <a:moveTo>
                    <a:pt x="1" y="1"/>
                  </a:moveTo>
                  <a:lnTo>
                    <a:pt x="1" y="4978"/>
                  </a:lnTo>
                  <a:lnTo>
                    <a:pt x="572" y="4978"/>
                  </a:lnTo>
                  <a:lnTo>
                    <a:pt x="572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713;p51">
              <a:extLst>
                <a:ext uri="{FF2B5EF4-FFF2-40B4-BE49-F238E27FC236}">
                  <a16:creationId xmlns:a16="http://schemas.microsoft.com/office/drawing/2014/main" id="{E3FBA6A0-A177-1D08-E34E-0110911284A2}"/>
                </a:ext>
              </a:extLst>
            </p:cNvPr>
            <p:cNvSpPr/>
            <p:nvPr/>
          </p:nvSpPr>
          <p:spPr>
            <a:xfrm>
              <a:off x="2018836" y="4348401"/>
              <a:ext cx="19355" cy="100961"/>
            </a:xfrm>
            <a:custGeom>
              <a:avLst/>
              <a:gdLst/>
              <a:ahLst/>
              <a:cxnLst/>
              <a:rect l="l" t="t" r="r" b="b"/>
              <a:pathLst>
                <a:path w="573" h="2989" extrusionOk="0">
                  <a:moveTo>
                    <a:pt x="1" y="0"/>
                  </a:moveTo>
                  <a:lnTo>
                    <a:pt x="1" y="2989"/>
                  </a:lnTo>
                  <a:lnTo>
                    <a:pt x="572" y="2989"/>
                  </a:lnTo>
                  <a:lnTo>
                    <a:pt x="57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714;p51">
              <a:extLst>
                <a:ext uri="{FF2B5EF4-FFF2-40B4-BE49-F238E27FC236}">
                  <a16:creationId xmlns:a16="http://schemas.microsoft.com/office/drawing/2014/main" id="{BEC3D887-6395-9648-A1E4-6731A3CEB6D9}"/>
                </a:ext>
              </a:extLst>
            </p:cNvPr>
            <p:cNvSpPr/>
            <p:nvPr/>
          </p:nvSpPr>
          <p:spPr>
            <a:xfrm>
              <a:off x="2097266" y="4281219"/>
              <a:ext cx="19321" cy="168144"/>
            </a:xfrm>
            <a:custGeom>
              <a:avLst/>
              <a:gdLst/>
              <a:ahLst/>
              <a:cxnLst/>
              <a:rect l="l" t="t" r="r" b="b"/>
              <a:pathLst>
                <a:path w="572" h="4978" extrusionOk="0">
                  <a:moveTo>
                    <a:pt x="0" y="1"/>
                  </a:moveTo>
                  <a:lnTo>
                    <a:pt x="0" y="4978"/>
                  </a:lnTo>
                  <a:lnTo>
                    <a:pt x="572" y="4978"/>
                  </a:lnTo>
                  <a:lnTo>
                    <a:pt x="572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715;p51">
              <a:extLst>
                <a:ext uri="{FF2B5EF4-FFF2-40B4-BE49-F238E27FC236}">
                  <a16:creationId xmlns:a16="http://schemas.microsoft.com/office/drawing/2014/main" id="{285A812E-E45D-5519-6CF0-6585ECC5EC40}"/>
                </a:ext>
              </a:extLst>
            </p:cNvPr>
            <p:cNvSpPr/>
            <p:nvPr/>
          </p:nvSpPr>
          <p:spPr>
            <a:xfrm>
              <a:off x="2175696" y="4348401"/>
              <a:ext cx="19321" cy="100961"/>
            </a:xfrm>
            <a:custGeom>
              <a:avLst/>
              <a:gdLst/>
              <a:ahLst/>
              <a:cxnLst/>
              <a:rect l="l" t="t" r="r" b="b"/>
              <a:pathLst>
                <a:path w="572" h="2989" extrusionOk="0">
                  <a:moveTo>
                    <a:pt x="0" y="0"/>
                  </a:moveTo>
                  <a:lnTo>
                    <a:pt x="0" y="2989"/>
                  </a:lnTo>
                  <a:lnTo>
                    <a:pt x="572" y="2989"/>
                  </a:lnTo>
                  <a:lnTo>
                    <a:pt x="57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716;p51">
              <a:extLst>
                <a:ext uri="{FF2B5EF4-FFF2-40B4-BE49-F238E27FC236}">
                  <a16:creationId xmlns:a16="http://schemas.microsoft.com/office/drawing/2014/main" id="{D15ADFBE-FA06-CF28-A58E-553D99FDBA8E}"/>
                </a:ext>
              </a:extLst>
            </p:cNvPr>
            <p:cNvSpPr/>
            <p:nvPr/>
          </p:nvSpPr>
          <p:spPr>
            <a:xfrm>
              <a:off x="2254092" y="4281219"/>
              <a:ext cx="19355" cy="168144"/>
            </a:xfrm>
            <a:custGeom>
              <a:avLst/>
              <a:gdLst/>
              <a:ahLst/>
              <a:cxnLst/>
              <a:rect l="l" t="t" r="r" b="b"/>
              <a:pathLst>
                <a:path w="573" h="4978" extrusionOk="0">
                  <a:moveTo>
                    <a:pt x="1" y="1"/>
                  </a:moveTo>
                  <a:lnTo>
                    <a:pt x="1" y="4978"/>
                  </a:lnTo>
                  <a:lnTo>
                    <a:pt x="572" y="4978"/>
                  </a:lnTo>
                  <a:lnTo>
                    <a:pt x="572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717;p51">
              <a:extLst>
                <a:ext uri="{FF2B5EF4-FFF2-40B4-BE49-F238E27FC236}">
                  <a16:creationId xmlns:a16="http://schemas.microsoft.com/office/drawing/2014/main" id="{CD7CFB5D-5C8C-568F-783A-D6CD3F1AEA3D}"/>
                </a:ext>
              </a:extLst>
            </p:cNvPr>
            <p:cNvSpPr/>
            <p:nvPr/>
          </p:nvSpPr>
          <p:spPr>
            <a:xfrm>
              <a:off x="2332521" y="4348401"/>
              <a:ext cx="18949" cy="100961"/>
            </a:xfrm>
            <a:custGeom>
              <a:avLst/>
              <a:gdLst/>
              <a:ahLst/>
              <a:cxnLst/>
              <a:rect l="l" t="t" r="r" b="b"/>
              <a:pathLst>
                <a:path w="561" h="2989" extrusionOk="0">
                  <a:moveTo>
                    <a:pt x="0" y="0"/>
                  </a:moveTo>
                  <a:lnTo>
                    <a:pt x="0" y="2989"/>
                  </a:lnTo>
                  <a:lnTo>
                    <a:pt x="560" y="2989"/>
                  </a:lnTo>
                  <a:lnTo>
                    <a:pt x="56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718;p51">
              <a:extLst>
                <a:ext uri="{FF2B5EF4-FFF2-40B4-BE49-F238E27FC236}">
                  <a16:creationId xmlns:a16="http://schemas.microsoft.com/office/drawing/2014/main" id="{998EEB5E-ABBD-7C0D-5A57-A722C6F9AA0C}"/>
                </a:ext>
              </a:extLst>
            </p:cNvPr>
            <p:cNvSpPr/>
            <p:nvPr/>
          </p:nvSpPr>
          <p:spPr>
            <a:xfrm>
              <a:off x="2410951" y="4281219"/>
              <a:ext cx="18915" cy="168144"/>
            </a:xfrm>
            <a:custGeom>
              <a:avLst/>
              <a:gdLst/>
              <a:ahLst/>
              <a:cxnLst/>
              <a:rect l="l" t="t" r="r" b="b"/>
              <a:pathLst>
                <a:path w="560" h="4978" extrusionOk="0">
                  <a:moveTo>
                    <a:pt x="0" y="1"/>
                  </a:moveTo>
                  <a:lnTo>
                    <a:pt x="0" y="4978"/>
                  </a:lnTo>
                  <a:lnTo>
                    <a:pt x="560" y="4978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719;p51">
              <a:extLst>
                <a:ext uri="{FF2B5EF4-FFF2-40B4-BE49-F238E27FC236}">
                  <a16:creationId xmlns:a16="http://schemas.microsoft.com/office/drawing/2014/main" id="{8D4CE6FD-8451-529B-2B68-208FAA9CC930}"/>
                </a:ext>
              </a:extLst>
            </p:cNvPr>
            <p:cNvSpPr/>
            <p:nvPr/>
          </p:nvSpPr>
          <p:spPr>
            <a:xfrm>
              <a:off x="782606" y="3568534"/>
              <a:ext cx="1748256" cy="876763"/>
            </a:xfrm>
            <a:custGeom>
              <a:avLst/>
              <a:gdLst/>
              <a:ahLst/>
              <a:cxnLst/>
              <a:rect l="l" t="t" r="r" b="b"/>
              <a:pathLst>
                <a:path w="51758" h="25957" extrusionOk="0">
                  <a:moveTo>
                    <a:pt x="25873" y="7894"/>
                  </a:moveTo>
                  <a:cubicBezTo>
                    <a:pt x="31457" y="7894"/>
                    <a:pt x="36505" y="11228"/>
                    <a:pt x="38684" y="16372"/>
                  </a:cubicBezTo>
                  <a:lnTo>
                    <a:pt x="39244" y="17681"/>
                  </a:lnTo>
                  <a:lnTo>
                    <a:pt x="12514" y="17681"/>
                  </a:lnTo>
                  <a:lnTo>
                    <a:pt x="13074" y="16372"/>
                  </a:lnTo>
                  <a:cubicBezTo>
                    <a:pt x="15253" y="11228"/>
                    <a:pt x="20289" y="7894"/>
                    <a:pt x="25873" y="7894"/>
                  </a:cubicBezTo>
                  <a:close/>
                  <a:moveTo>
                    <a:pt x="25873" y="0"/>
                  </a:moveTo>
                  <a:cubicBezTo>
                    <a:pt x="15765" y="0"/>
                    <a:pt x="6978" y="6942"/>
                    <a:pt x="4632" y="16776"/>
                  </a:cubicBezTo>
                  <a:lnTo>
                    <a:pt x="4597" y="16955"/>
                  </a:lnTo>
                  <a:lnTo>
                    <a:pt x="4418" y="17681"/>
                  </a:lnTo>
                  <a:lnTo>
                    <a:pt x="1" y="17681"/>
                  </a:lnTo>
                  <a:lnTo>
                    <a:pt x="1" y="25956"/>
                  </a:lnTo>
                  <a:lnTo>
                    <a:pt x="51757" y="25956"/>
                  </a:lnTo>
                  <a:lnTo>
                    <a:pt x="51757" y="17681"/>
                  </a:lnTo>
                  <a:lnTo>
                    <a:pt x="47328" y="17681"/>
                  </a:lnTo>
                  <a:lnTo>
                    <a:pt x="47161" y="16955"/>
                  </a:lnTo>
                  <a:lnTo>
                    <a:pt x="47126" y="16776"/>
                  </a:lnTo>
                  <a:cubicBezTo>
                    <a:pt x="44780" y="6942"/>
                    <a:pt x="35993" y="0"/>
                    <a:pt x="25873" y="0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95250" dir="30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720;p51">
              <a:extLst>
                <a:ext uri="{FF2B5EF4-FFF2-40B4-BE49-F238E27FC236}">
                  <a16:creationId xmlns:a16="http://schemas.microsoft.com/office/drawing/2014/main" id="{D35D126E-262C-E296-859B-89B82CC5130C}"/>
                </a:ext>
              </a:extLst>
            </p:cNvPr>
            <p:cNvSpPr/>
            <p:nvPr/>
          </p:nvSpPr>
          <p:spPr>
            <a:xfrm>
              <a:off x="863062" y="4261122"/>
              <a:ext cx="19321" cy="168144"/>
            </a:xfrm>
            <a:custGeom>
              <a:avLst/>
              <a:gdLst/>
              <a:ahLst/>
              <a:cxnLst/>
              <a:rect l="l" t="t" r="r" b="b"/>
              <a:pathLst>
                <a:path w="572" h="4978" extrusionOk="0">
                  <a:moveTo>
                    <a:pt x="0" y="1"/>
                  </a:moveTo>
                  <a:lnTo>
                    <a:pt x="0" y="4977"/>
                  </a:lnTo>
                  <a:lnTo>
                    <a:pt x="572" y="4977"/>
                  </a:lnTo>
                  <a:lnTo>
                    <a:pt x="5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721;p51">
              <a:extLst>
                <a:ext uri="{FF2B5EF4-FFF2-40B4-BE49-F238E27FC236}">
                  <a16:creationId xmlns:a16="http://schemas.microsoft.com/office/drawing/2014/main" id="{D4D330F1-B001-CDCB-82D5-ADF0E20952FB}"/>
                </a:ext>
              </a:extLst>
            </p:cNvPr>
            <p:cNvSpPr/>
            <p:nvPr/>
          </p:nvSpPr>
          <p:spPr>
            <a:xfrm>
              <a:off x="941458" y="4328270"/>
              <a:ext cx="19355" cy="100995"/>
            </a:xfrm>
            <a:custGeom>
              <a:avLst/>
              <a:gdLst/>
              <a:ahLst/>
              <a:cxnLst/>
              <a:rect l="l" t="t" r="r" b="b"/>
              <a:pathLst>
                <a:path w="573" h="2990" extrusionOk="0">
                  <a:moveTo>
                    <a:pt x="1" y="1"/>
                  </a:moveTo>
                  <a:lnTo>
                    <a:pt x="1" y="2989"/>
                  </a:lnTo>
                  <a:lnTo>
                    <a:pt x="572" y="2989"/>
                  </a:lnTo>
                  <a:lnTo>
                    <a:pt x="5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722;p51">
              <a:extLst>
                <a:ext uri="{FF2B5EF4-FFF2-40B4-BE49-F238E27FC236}">
                  <a16:creationId xmlns:a16="http://schemas.microsoft.com/office/drawing/2014/main" id="{4AE6AA01-368D-916E-CBD2-4F4A664F0060}"/>
                </a:ext>
              </a:extLst>
            </p:cNvPr>
            <p:cNvSpPr/>
            <p:nvPr/>
          </p:nvSpPr>
          <p:spPr>
            <a:xfrm>
              <a:off x="1019888" y="4261122"/>
              <a:ext cx="18949" cy="168144"/>
            </a:xfrm>
            <a:custGeom>
              <a:avLst/>
              <a:gdLst/>
              <a:ahLst/>
              <a:cxnLst/>
              <a:rect l="l" t="t" r="r" b="b"/>
              <a:pathLst>
                <a:path w="561" h="4978" extrusionOk="0">
                  <a:moveTo>
                    <a:pt x="0" y="1"/>
                  </a:moveTo>
                  <a:lnTo>
                    <a:pt x="0" y="4977"/>
                  </a:lnTo>
                  <a:lnTo>
                    <a:pt x="560" y="4977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723;p51">
              <a:extLst>
                <a:ext uri="{FF2B5EF4-FFF2-40B4-BE49-F238E27FC236}">
                  <a16:creationId xmlns:a16="http://schemas.microsoft.com/office/drawing/2014/main" id="{3419EFCB-121D-8752-7EE5-35FAA6EF5D2A}"/>
                </a:ext>
              </a:extLst>
            </p:cNvPr>
            <p:cNvSpPr/>
            <p:nvPr/>
          </p:nvSpPr>
          <p:spPr>
            <a:xfrm>
              <a:off x="1098318" y="4328270"/>
              <a:ext cx="18915" cy="100995"/>
            </a:xfrm>
            <a:custGeom>
              <a:avLst/>
              <a:gdLst/>
              <a:ahLst/>
              <a:cxnLst/>
              <a:rect l="l" t="t" r="r" b="b"/>
              <a:pathLst>
                <a:path w="560" h="2990" extrusionOk="0">
                  <a:moveTo>
                    <a:pt x="0" y="1"/>
                  </a:moveTo>
                  <a:lnTo>
                    <a:pt x="0" y="2989"/>
                  </a:lnTo>
                  <a:lnTo>
                    <a:pt x="560" y="2989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724;p51">
              <a:extLst>
                <a:ext uri="{FF2B5EF4-FFF2-40B4-BE49-F238E27FC236}">
                  <a16:creationId xmlns:a16="http://schemas.microsoft.com/office/drawing/2014/main" id="{B53B504A-F807-61C7-C826-238E2F31992D}"/>
                </a:ext>
              </a:extLst>
            </p:cNvPr>
            <p:cNvSpPr/>
            <p:nvPr/>
          </p:nvSpPr>
          <p:spPr>
            <a:xfrm>
              <a:off x="1176714" y="4261122"/>
              <a:ext cx="18949" cy="168144"/>
            </a:xfrm>
            <a:custGeom>
              <a:avLst/>
              <a:gdLst/>
              <a:ahLst/>
              <a:cxnLst/>
              <a:rect l="l" t="t" r="r" b="b"/>
              <a:pathLst>
                <a:path w="561" h="4978" extrusionOk="0">
                  <a:moveTo>
                    <a:pt x="1" y="1"/>
                  </a:moveTo>
                  <a:lnTo>
                    <a:pt x="1" y="4977"/>
                  </a:lnTo>
                  <a:lnTo>
                    <a:pt x="560" y="4977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725;p51">
              <a:extLst>
                <a:ext uri="{FF2B5EF4-FFF2-40B4-BE49-F238E27FC236}">
                  <a16:creationId xmlns:a16="http://schemas.microsoft.com/office/drawing/2014/main" id="{B5E14AF5-47F8-8615-E570-15EC9012A531}"/>
                </a:ext>
              </a:extLst>
            </p:cNvPr>
            <p:cNvSpPr/>
            <p:nvPr/>
          </p:nvSpPr>
          <p:spPr>
            <a:xfrm>
              <a:off x="1255143" y="4328270"/>
              <a:ext cx="18949" cy="100995"/>
            </a:xfrm>
            <a:custGeom>
              <a:avLst/>
              <a:gdLst/>
              <a:ahLst/>
              <a:cxnLst/>
              <a:rect l="l" t="t" r="r" b="b"/>
              <a:pathLst>
                <a:path w="561" h="2990" extrusionOk="0">
                  <a:moveTo>
                    <a:pt x="1" y="1"/>
                  </a:moveTo>
                  <a:lnTo>
                    <a:pt x="1" y="2989"/>
                  </a:lnTo>
                  <a:lnTo>
                    <a:pt x="560" y="2989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726;p51">
              <a:extLst>
                <a:ext uri="{FF2B5EF4-FFF2-40B4-BE49-F238E27FC236}">
                  <a16:creationId xmlns:a16="http://schemas.microsoft.com/office/drawing/2014/main" id="{02AC8DAC-1846-71B0-B4BD-D842FE7D55FC}"/>
                </a:ext>
              </a:extLst>
            </p:cNvPr>
            <p:cNvSpPr/>
            <p:nvPr/>
          </p:nvSpPr>
          <p:spPr>
            <a:xfrm>
              <a:off x="1333573" y="4261122"/>
              <a:ext cx="18915" cy="168144"/>
            </a:xfrm>
            <a:custGeom>
              <a:avLst/>
              <a:gdLst/>
              <a:ahLst/>
              <a:cxnLst/>
              <a:rect l="l" t="t" r="r" b="b"/>
              <a:pathLst>
                <a:path w="560" h="4978" extrusionOk="0">
                  <a:moveTo>
                    <a:pt x="0" y="1"/>
                  </a:moveTo>
                  <a:lnTo>
                    <a:pt x="0" y="4977"/>
                  </a:lnTo>
                  <a:lnTo>
                    <a:pt x="560" y="4977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727;p51">
              <a:extLst>
                <a:ext uri="{FF2B5EF4-FFF2-40B4-BE49-F238E27FC236}">
                  <a16:creationId xmlns:a16="http://schemas.microsoft.com/office/drawing/2014/main" id="{3B6B1AA8-64B0-3F0E-40F4-2533418F9934}"/>
                </a:ext>
              </a:extLst>
            </p:cNvPr>
            <p:cNvSpPr/>
            <p:nvPr/>
          </p:nvSpPr>
          <p:spPr>
            <a:xfrm>
              <a:off x="1412003" y="4328270"/>
              <a:ext cx="18915" cy="100995"/>
            </a:xfrm>
            <a:custGeom>
              <a:avLst/>
              <a:gdLst/>
              <a:ahLst/>
              <a:cxnLst/>
              <a:rect l="l" t="t" r="r" b="b"/>
              <a:pathLst>
                <a:path w="560" h="2990" extrusionOk="0">
                  <a:moveTo>
                    <a:pt x="0" y="1"/>
                  </a:moveTo>
                  <a:lnTo>
                    <a:pt x="0" y="2989"/>
                  </a:lnTo>
                  <a:lnTo>
                    <a:pt x="560" y="2989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728;p51">
              <a:extLst>
                <a:ext uri="{FF2B5EF4-FFF2-40B4-BE49-F238E27FC236}">
                  <a16:creationId xmlns:a16="http://schemas.microsoft.com/office/drawing/2014/main" id="{A6FF4DF5-A586-F522-F373-D7B7D695F87F}"/>
                </a:ext>
              </a:extLst>
            </p:cNvPr>
            <p:cNvSpPr/>
            <p:nvPr/>
          </p:nvSpPr>
          <p:spPr>
            <a:xfrm>
              <a:off x="1490399" y="4261122"/>
              <a:ext cx="18949" cy="168144"/>
            </a:xfrm>
            <a:custGeom>
              <a:avLst/>
              <a:gdLst/>
              <a:ahLst/>
              <a:cxnLst/>
              <a:rect l="l" t="t" r="r" b="b"/>
              <a:pathLst>
                <a:path w="561" h="4978" extrusionOk="0">
                  <a:moveTo>
                    <a:pt x="1" y="1"/>
                  </a:moveTo>
                  <a:lnTo>
                    <a:pt x="1" y="4977"/>
                  </a:lnTo>
                  <a:lnTo>
                    <a:pt x="560" y="4977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729;p51">
              <a:extLst>
                <a:ext uri="{FF2B5EF4-FFF2-40B4-BE49-F238E27FC236}">
                  <a16:creationId xmlns:a16="http://schemas.microsoft.com/office/drawing/2014/main" id="{D7C39113-2FD9-9E37-C9DE-CE3B501072FC}"/>
                </a:ext>
              </a:extLst>
            </p:cNvPr>
            <p:cNvSpPr/>
            <p:nvPr/>
          </p:nvSpPr>
          <p:spPr>
            <a:xfrm>
              <a:off x="1568828" y="4328270"/>
              <a:ext cx="18949" cy="100995"/>
            </a:xfrm>
            <a:custGeom>
              <a:avLst/>
              <a:gdLst/>
              <a:ahLst/>
              <a:cxnLst/>
              <a:rect l="l" t="t" r="r" b="b"/>
              <a:pathLst>
                <a:path w="561" h="2990" extrusionOk="0">
                  <a:moveTo>
                    <a:pt x="0" y="1"/>
                  </a:moveTo>
                  <a:lnTo>
                    <a:pt x="0" y="2989"/>
                  </a:lnTo>
                  <a:lnTo>
                    <a:pt x="560" y="2989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730;p51">
              <a:extLst>
                <a:ext uri="{FF2B5EF4-FFF2-40B4-BE49-F238E27FC236}">
                  <a16:creationId xmlns:a16="http://schemas.microsoft.com/office/drawing/2014/main" id="{1622D190-2F38-7496-5875-76CEF6245215}"/>
                </a:ext>
              </a:extLst>
            </p:cNvPr>
            <p:cNvSpPr/>
            <p:nvPr/>
          </p:nvSpPr>
          <p:spPr>
            <a:xfrm>
              <a:off x="1647258" y="4261122"/>
              <a:ext cx="18915" cy="168144"/>
            </a:xfrm>
            <a:custGeom>
              <a:avLst/>
              <a:gdLst/>
              <a:ahLst/>
              <a:cxnLst/>
              <a:rect l="l" t="t" r="r" b="b"/>
              <a:pathLst>
                <a:path w="560" h="4978" extrusionOk="0">
                  <a:moveTo>
                    <a:pt x="0" y="1"/>
                  </a:moveTo>
                  <a:lnTo>
                    <a:pt x="0" y="4977"/>
                  </a:lnTo>
                  <a:lnTo>
                    <a:pt x="560" y="4977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731;p51">
              <a:extLst>
                <a:ext uri="{FF2B5EF4-FFF2-40B4-BE49-F238E27FC236}">
                  <a16:creationId xmlns:a16="http://schemas.microsoft.com/office/drawing/2014/main" id="{BB0C0C4F-1523-BC4C-4DB6-CCC7C16A2E72}"/>
                </a:ext>
              </a:extLst>
            </p:cNvPr>
            <p:cNvSpPr/>
            <p:nvPr/>
          </p:nvSpPr>
          <p:spPr>
            <a:xfrm>
              <a:off x="1725654" y="4328270"/>
              <a:ext cx="18949" cy="100995"/>
            </a:xfrm>
            <a:custGeom>
              <a:avLst/>
              <a:gdLst/>
              <a:ahLst/>
              <a:cxnLst/>
              <a:rect l="l" t="t" r="r" b="b"/>
              <a:pathLst>
                <a:path w="561" h="2990" extrusionOk="0">
                  <a:moveTo>
                    <a:pt x="1" y="1"/>
                  </a:moveTo>
                  <a:lnTo>
                    <a:pt x="1" y="2989"/>
                  </a:lnTo>
                  <a:lnTo>
                    <a:pt x="561" y="2989"/>
                  </a:lnTo>
                  <a:lnTo>
                    <a:pt x="56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732;p51">
              <a:extLst>
                <a:ext uri="{FF2B5EF4-FFF2-40B4-BE49-F238E27FC236}">
                  <a16:creationId xmlns:a16="http://schemas.microsoft.com/office/drawing/2014/main" id="{4771D75E-4A8E-EC87-83E4-F733670BC226}"/>
                </a:ext>
              </a:extLst>
            </p:cNvPr>
            <p:cNvSpPr/>
            <p:nvPr/>
          </p:nvSpPr>
          <p:spPr>
            <a:xfrm>
              <a:off x="1804084" y="4261122"/>
              <a:ext cx="18949" cy="168144"/>
            </a:xfrm>
            <a:custGeom>
              <a:avLst/>
              <a:gdLst/>
              <a:ahLst/>
              <a:cxnLst/>
              <a:rect l="l" t="t" r="r" b="b"/>
              <a:pathLst>
                <a:path w="561" h="4978" extrusionOk="0">
                  <a:moveTo>
                    <a:pt x="1" y="1"/>
                  </a:moveTo>
                  <a:lnTo>
                    <a:pt x="1" y="4977"/>
                  </a:lnTo>
                  <a:lnTo>
                    <a:pt x="560" y="4977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733;p51">
              <a:extLst>
                <a:ext uri="{FF2B5EF4-FFF2-40B4-BE49-F238E27FC236}">
                  <a16:creationId xmlns:a16="http://schemas.microsoft.com/office/drawing/2014/main" id="{30225E1C-558A-90A5-912E-59F38FE60B86}"/>
                </a:ext>
              </a:extLst>
            </p:cNvPr>
            <p:cNvSpPr/>
            <p:nvPr/>
          </p:nvSpPr>
          <p:spPr>
            <a:xfrm>
              <a:off x="1882513" y="4328270"/>
              <a:ext cx="18915" cy="100995"/>
            </a:xfrm>
            <a:custGeom>
              <a:avLst/>
              <a:gdLst/>
              <a:ahLst/>
              <a:cxnLst/>
              <a:rect l="l" t="t" r="r" b="b"/>
              <a:pathLst>
                <a:path w="560" h="2990" extrusionOk="0">
                  <a:moveTo>
                    <a:pt x="0" y="1"/>
                  </a:moveTo>
                  <a:lnTo>
                    <a:pt x="0" y="2989"/>
                  </a:lnTo>
                  <a:lnTo>
                    <a:pt x="560" y="2989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734;p51">
              <a:extLst>
                <a:ext uri="{FF2B5EF4-FFF2-40B4-BE49-F238E27FC236}">
                  <a16:creationId xmlns:a16="http://schemas.microsoft.com/office/drawing/2014/main" id="{19581681-FB5F-E326-2988-79EEB53DDC88}"/>
                </a:ext>
              </a:extLst>
            </p:cNvPr>
            <p:cNvSpPr/>
            <p:nvPr/>
          </p:nvSpPr>
          <p:spPr>
            <a:xfrm>
              <a:off x="1960538" y="4261122"/>
              <a:ext cx="19321" cy="168144"/>
            </a:xfrm>
            <a:custGeom>
              <a:avLst/>
              <a:gdLst/>
              <a:ahLst/>
              <a:cxnLst/>
              <a:rect l="l" t="t" r="r" b="b"/>
              <a:pathLst>
                <a:path w="572" h="4978" extrusionOk="0">
                  <a:moveTo>
                    <a:pt x="0" y="1"/>
                  </a:moveTo>
                  <a:lnTo>
                    <a:pt x="0" y="4977"/>
                  </a:lnTo>
                  <a:lnTo>
                    <a:pt x="572" y="4977"/>
                  </a:lnTo>
                  <a:lnTo>
                    <a:pt x="5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735;p51">
              <a:extLst>
                <a:ext uri="{FF2B5EF4-FFF2-40B4-BE49-F238E27FC236}">
                  <a16:creationId xmlns:a16="http://schemas.microsoft.com/office/drawing/2014/main" id="{0113BE63-198C-D950-3785-3896164DD3FA}"/>
                </a:ext>
              </a:extLst>
            </p:cNvPr>
            <p:cNvSpPr/>
            <p:nvPr/>
          </p:nvSpPr>
          <p:spPr>
            <a:xfrm>
              <a:off x="2038934" y="4328270"/>
              <a:ext cx="19355" cy="100995"/>
            </a:xfrm>
            <a:custGeom>
              <a:avLst/>
              <a:gdLst/>
              <a:ahLst/>
              <a:cxnLst/>
              <a:rect l="l" t="t" r="r" b="b"/>
              <a:pathLst>
                <a:path w="573" h="2990" extrusionOk="0">
                  <a:moveTo>
                    <a:pt x="1" y="1"/>
                  </a:moveTo>
                  <a:lnTo>
                    <a:pt x="1" y="2989"/>
                  </a:lnTo>
                  <a:lnTo>
                    <a:pt x="572" y="2989"/>
                  </a:lnTo>
                  <a:lnTo>
                    <a:pt x="5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736;p51">
              <a:extLst>
                <a:ext uri="{FF2B5EF4-FFF2-40B4-BE49-F238E27FC236}">
                  <a16:creationId xmlns:a16="http://schemas.microsoft.com/office/drawing/2014/main" id="{6702C7B8-23EC-6E73-3774-A1235BF95932}"/>
                </a:ext>
              </a:extLst>
            </p:cNvPr>
            <p:cNvSpPr/>
            <p:nvPr/>
          </p:nvSpPr>
          <p:spPr>
            <a:xfrm>
              <a:off x="2117363" y="4261122"/>
              <a:ext cx="19355" cy="168144"/>
            </a:xfrm>
            <a:custGeom>
              <a:avLst/>
              <a:gdLst/>
              <a:ahLst/>
              <a:cxnLst/>
              <a:rect l="l" t="t" r="r" b="b"/>
              <a:pathLst>
                <a:path w="573" h="4978" extrusionOk="0">
                  <a:moveTo>
                    <a:pt x="1" y="1"/>
                  </a:moveTo>
                  <a:lnTo>
                    <a:pt x="1" y="4977"/>
                  </a:lnTo>
                  <a:lnTo>
                    <a:pt x="572" y="4977"/>
                  </a:lnTo>
                  <a:lnTo>
                    <a:pt x="5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737;p51">
              <a:extLst>
                <a:ext uri="{FF2B5EF4-FFF2-40B4-BE49-F238E27FC236}">
                  <a16:creationId xmlns:a16="http://schemas.microsoft.com/office/drawing/2014/main" id="{2DBB15A4-84DC-CC56-9FE5-AE1CAB217487}"/>
                </a:ext>
              </a:extLst>
            </p:cNvPr>
            <p:cNvSpPr/>
            <p:nvPr/>
          </p:nvSpPr>
          <p:spPr>
            <a:xfrm>
              <a:off x="2195793" y="4328270"/>
              <a:ext cx="19321" cy="100995"/>
            </a:xfrm>
            <a:custGeom>
              <a:avLst/>
              <a:gdLst/>
              <a:ahLst/>
              <a:cxnLst/>
              <a:rect l="l" t="t" r="r" b="b"/>
              <a:pathLst>
                <a:path w="572" h="2990" extrusionOk="0">
                  <a:moveTo>
                    <a:pt x="0" y="1"/>
                  </a:moveTo>
                  <a:lnTo>
                    <a:pt x="0" y="2989"/>
                  </a:lnTo>
                  <a:lnTo>
                    <a:pt x="572" y="2989"/>
                  </a:lnTo>
                  <a:lnTo>
                    <a:pt x="5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738;p51">
              <a:extLst>
                <a:ext uri="{FF2B5EF4-FFF2-40B4-BE49-F238E27FC236}">
                  <a16:creationId xmlns:a16="http://schemas.microsoft.com/office/drawing/2014/main" id="{A7359833-4F29-68B4-BE62-165D5D9F5E5C}"/>
                </a:ext>
              </a:extLst>
            </p:cNvPr>
            <p:cNvSpPr/>
            <p:nvPr/>
          </p:nvSpPr>
          <p:spPr>
            <a:xfrm>
              <a:off x="2274223" y="4261122"/>
              <a:ext cx="19321" cy="168144"/>
            </a:xfrm>
            <a:custGeom>
              <a:avLst/>
              <a:gdLst/>
              <a:ahLst/>
              <a:cxnLst/>
              <a:rect l="l" t="t" r="r" b="b"/>
              <a:pathLst>
                <a:path w="572" h="4978" extrusionOk="0">
                  <a:moveTo>
                    <a:pt x="0" y="1"/>
                  </a:moveTo>
                  <a:lnTo>
                    <a:pt x="0" y="4977"/>
                  </a:lnTo>
                  <a:lnTo>
                    <a:pt x="572" y="4977"/>
                  </a:lnTo>
                  <a:lnTo>
                    <a:pt x="5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739;p51">
              <a:extLst>
                <a:ext uri="{FF2B5EF4-FFF2-40B4-BE49-F238E27FC236}">
                  <a16:creationId xmlns:a16="http://schemas.microsoft.com/office/drawing/2014/main" id="{38BBEF88-0957-2AE1-5D31-C71B74AD443D}"/>
                </a:ext>
              </a:extLst>
            </p:cNvPr>
            <p:cNvSpPr/>
            <p:nvPr/>
          </p:nvSpPr>
          <p:spPr>
            <a:xfrm>
              <a:off x="2352619" y="4328270"/>
              <a:ext cx="18949" cy="100995"/>
            </a:xfrm>
            <a:custGeom>
              <a:avLst/>
              <a:gdLst/>
              <a:ahLst/>
              <a:cxnLst/>
              <a:rect l="l" t="t" r="r" b="b"/>
              <a:pathLst>
                <a:path w="561" h="2990" extrusionOk="0">
                  <a:moveTo>
                    <a:pt x="1" y="1"/>
                  </a:moveTo>
                  <a:lnTo>
                    <a:pt x="1" y="2989"/>
                  </a:lnTo>
                  <a:lnTo>
                    <a:pt x="560" y="2989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740;p51">
              <a:extLst>
                <a:ext uri="{FF2B5EF4-FFF2-40B4-BE49-F238E27FC236}">
                  <a16:creationId xmlns:a16="http://schemas.microsoft.com/office/drawing/2014/main" id="{3DACCA6C-47F7-4C61-D3E3-47D8A0368672}"/>
                </a:ext>
              </a:extLst>
            </p:cNvPr>
            <p:cNvSpPr/>
            <p:nvPr/>
          </p:nvSpPr>
          <p:spPr>
            <a:xfrm>
              <a:off x="2431048" y="4261122"/>
              <a:ext cx="18949" cy="168144"/>
            </a:xfrm>
            <a:custGeom>
              <a:avLst/>
              <a:gdLst/>
              <a:ahLst/>
              <a:cxnLst/>
              <a:rect l="l" t="t" r="r" b="b"/>
              <a:pathLst>
                <a:path w="561" h="4978" extrusionOk="0">
                  <a:moveTo>
                    <a:pt x="0" y="1"/>
                  </a:moveTo>
                  <a:lnTo>
                    <a:pt x="0" y="4977"/>
                  </a:lnTo>
                  <a:lnTo>
                    <a:pt x="560" y="4977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9" name="Google Shape;376;p46">
            <a:extLst>
              <a:ext uri="{FF2B5EF4-FFF2-40B4-BE49-F238E27FC236}">
                <a16:creationId xmlns:a16="http://schemas.microsoft.com/office/drawing/2014/main" id="{3F1406CD-3065-C641-ABE8-B5202000FAC1}"/>
              </a:ext>
            </a:extLst>
          </p:cNvPr>
          <p:cNvGrpSpPr/>
          <p:nvPr/>
        </p:nvGrpSpPr>
        <p:grpSpPr>
          <a:xfrm rot="16200000">
            <a:off x="595706" y="-1143637"/>
            <a:ext cx="372440" cy="2968752"/>
            <a:chOff x="4022350" y="2610525"/>
            <a:chExt cx="281900" cy="2247050"/>
          </a:xfrm>
        </p:grpSpPr>
        <p:sp>
          <p:nvSpPr>
            <p:cNvPr id="50" name="Google Shape;377;p46">
              <a:extLst>
                <a:ext uri="{FF2B5EF4-FFF2-40B4-BE49-F238E27FC236}">
                  <a16:creationId xmlns:a16="http://schemas.microsoft.com/office/drawing/2014/main" id="{B96D0EBC-9B20-2D46-5C2B-C1BC5D18821D}"/>
                </a:ext>
              </a:extLst>
            </p:cNvPr>
            <p:cNvSpPr/>
            <p:nvPr/>
          </p:nvSpPr>
          <p:spPr>
            <a:xfrm>
              <a:off x="4022350" y="2610525"/>
              <a:ext cx="260775" cy="2247050"/>
            </a:xfrm>
            <a:custGeom>
              <a:avLst/>
              <a:gdLst/>
              <a:ahLst/>
              <a:cxnLst/>
              <a:rect l="l" t="t" r="r" b="b"/>
              <a:pathLst>
                <a:path w="10431" h="89882" extrusionOk="0">
                  <a:moveTo>
                    <a:pt x="2409" y="2673"/>
                  </a:moveTo>
                  <a:cubicBezTo>
                    <a:pt x="2562" y="2673"/>
                    <a:pt x="2719" y="2731"/>
                    <a:pt x="2846" y="2858"/>
                  </a:cubicBezTo>
                  <a:cubicBezTo>
                    <a:pt x="3239" y="3251"/>
                    <a:pt x="2965" y="3930"/>
                    <a:pt x="2406" y="3930"/>
                  </a:cubicBezTo>
                  <a:cubicBezTo>
                    <a:pt x="2060" y="3930"/>
                    <a:pt x="1787" y="3644"/>
                    <a:pt x="1787" y="3299"/>
                  </a:cubicBezTo>
                  <a:cubicBezTo>
                    <a:pt x="1787" y="2921"/>
                    <a:pt x="2091" y="2673"/>
                    <a:pt x="2409" y="2673"/>
                  </a:cubicBezTo>
                  <a:close/>
                  <a:moveTo>
                    <a:pt x="906" y="1"/>
                  </a:moveTo>
                  <a:cubicBezTo>
                    <a:pt x="489" y="1"/>
                    <a:pt x="155" y="334"/>
                    <a:pt x="155" y="751"/>
                  </a:cubicBezTo>
                  <a:lnTo>
                    <a:pt x="1" y="89071"/>
                  </a:lnTo>
                  <a:cubicBezTo>
                    <a:pt x="1" y="89488"/>
                    <a:pt x="334" y="89821"/>
                    <a:pt x="751" y="89833"/>
                  </a:cubicBezTo>
                  <a:lnTo>
                    <a:pt x="9526" y="89881"/>
                  </a:lnTo>
                  <a:cubicBezTo>
                    <a:pt x="9533" y="89881"/>
                    <a:pt x="9540" y="89881"/>
                    <a:pt x="9547" y="89881"/>
                  </a:cubicBezTo>
                  <a:cubicBezTo>
                    <a:pt x="9954" y="89881"/>
                    <a:pt x="10288" y="89552"/>
                    <a:pt x="10288" y="89143"/>
                  </a:cubicBezTo>
                  <a:lnTo>
                    <a:pt x="10431" y="822"/>
                  </a:lnTo>
                  <a:cubicBezTo>
                    <a:pt x="10431" y="679"/>
                    <a:pt x="10395" y="537"/>
                    <a:pt x="10312" y="406"/>
                  </a:cubicBezTo>
                  <a:cubicBezTo>
                    <a:pt x="10204" y="239"/>
                    <a:pt x="10026" y="120"/>
                    <a:pt x="9835" y="72"/>
                  </a:cubicBezTo>
                  <a:cubicBezTo>
                    <a:pt x="9788" y="60"/>
                    <a:pt x="9740" y="60"/>
                    <a:pt x="9680" y="60"/>
                  </a:cubicBezTo>
                  <a:lnTo>
                    <a:pt x="9657" y="60"/>
                  </a:lnTo>
                  <a:lnTo>
                    <a:pt x="5930" y="25"/>
                  </a:lnTo>
                  <a:lnTo>
                    <a:pt x="5930" y="37"/>
                  </a:lnTo>
                  <a:lnTo>
                    <a:pt x="906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378;p46">
              <a:extLst>
                <a:ext uri="{FF2B5EF4-FFF2-40B4-BE49-F238E27FC236}">
                  <a16:creationId xmlns:a16="http://schemas.microsoft.com/office/drawing/2014/main" id="{1C569C28-8184-8451-B680-9B805DAD688D}"/>
                </a:ext>
              </a:extLst>
            </p:cNvPr>
            <p:cNvSpPr/>
            <p:nvPr/>
          </p:nvSpPr>
          <p:spPr>
            <a:xfrm>
              <a:off x="4054200" y="2615900"/>
              <a:ext cx="250050" cy="2236300"/>
            </a:xfrm>
            <a:custGeom>
              <a:avLst/>
              <a:gdLst/>
              <a:ahLst/>
              <a:cxnLst/>
              <a:rect l="l" t="t" r="r" b="b"/>
              <a:pathLst>
                <a:path w="10002" h="89452" extrusionOk="0">
                  <a:moveTo>
                    <a:pt x="2183" y="2243"/>
                  </a:moveTo>
                  <a:cubicBezTo>
                    <a:pt x="2617" y="2243"/>
                    <a:pt x="3037" y="2576"/>
                    <a:pt x="3037" y="3084"/>
                  </a:cubicBezTo>
                  <a:cubicBezTo>
                    <a:pt x="3037" y="3548"/>
                    <a:pt x="2656" y="3929"/>
                    <a:pt x="2191" y="3929"/>
                  </a:cubicBezTo>
                  <a:cubicBezTo>
                    <a:pt x="1441" y="3929"/>
                    <a:pt x="1060" y="3024"/>
                    <a:pt x="1596" y="2489"/>
                  </a:cubicBezTo>
                  <a:cubicBezTo>
                    <a:pt x="1765" y="2319"/>
                    <a:pt x="1976" y="2243"/>
                    <a:pt x="2183" y="2243"/>
                  </a:cubicBezTo>
                  <a:close/>
                  <a:moveTo>
                    <a:pt x="691" y="0"/>
                  </a:moveTo>
                  <a:cubicBezTo>
                    <a:pt x="394" y="0"/>
                    <a:pt x="144" y="238"/>
                    <a:pt x="144" y="536"/>
                  </a:cubicBezTo>
                  <a:lnTo>
                    <a:pt x="1" y="88856"/>
                  </a:lnTo>
                  <a:cubicBezTo>
                    <a:pt x="1" y="89154"/>
                    <a:pt x="239" y="89392"/>
                    <a:pt x="536" y="89404"/>
                  </a:cubicBezTo>
                  <a:lnTo>
                    <a:pt x="9311" y="89452"/>
                  </a:lnTo>
                  <a:cubicBezTo>
                    <a:pt x="9609" y="89452"/>
                    <a:pt x="9847" y="89213"/>
                    <a:pt x="9859" y="88916"/>
                  </a:cubicBezTo>
                  <a:lnTo>
                    <a:pt x="10002" y="595"/>
                  </a:lnTo>
                  <a:cubicBezTo>
                    <a:pt x="10002" y="298"/>
                    <a:pt x="9764" y="60"/>
                    <a:pt x="9466" y="60"/>
                  </a:cubicBezTo>
                  <a:lnTo>
                    <a:pt x="69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dist="95250" dir="30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379;p46">
              <a:extLst>
                <a:ext uri="{FF2B5EF4-FFF2-40B4-BE49-F238E27FC236}">
                  <a16:creationId xmlns:a16="http://schemas.microsoft.com/office/drawing/2014/main" id="{E210F8EB-2767-20E8-06F2-5A07778E05C6}"/>
                </a:ext>
              </a:extLst>
            </p:cNvPr>
            <p:cNvSpPr/>
            <p:nvPr/>
          </p:nvSpPr>
          <p:spPr>
            <a:xfrm>
              <a:off x="4200950" y="2616475"/>
              <a:ext cx="103300" cy="2235725"/>
            </a:xfrm>
            <a:custGeom>
              <a:avLst/>
              <a:gdLst/>
              <a:ahLst/>
              <a:cxnLst/>
              <a:rect l="l" t="t" r="r" b="b"/>
              <a:pathLst>
                <a:path w="4132" h="89429" extrusionOk="0">
                  <a:moveTo>
                    <a:pt x="60" y="1"/>
                  </a:moveTo>
                  <a:lnTo>
                    <a:pt x="0" y="89405"/>
                  </a:lnTo>
                  <a:lnTo>
                    <a:pt x="3441" y="89429"/>
                  </a:lnTo>
                  <a:cubicBezTo>
                    <a:pt x="3739" y="89429"/>
                    <a:pt x="3989" y="89190"/>
                    <a:pt x="3989" y="88893"/>
                  </a:cubicBezTo>
                  <a:lnTo>
                    <a:pt x="4132" y="572"/>
                  </a:lnTo>
                  <a:cubicBezTo>
                    <a:pt x="4132" y="287"/>
                    <a:pt x="3894" y="37"/>
                    <a:pt x="3608" y="37"/>
                  </a:cubicBezTo>
                  <a:lnTo>
                    <a:pt x="60" y="1"/>
                  </a:lnTo>
                  <a:close/>
                </a:path>
              </a:pathLst>
            </a:custGeom>
            <a:solidFill>
              <a:srgbClr val="FFDB48"/>
            </a:solidFill>
            <a:ln w="65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53" name="Google Shape;380;p46">
              <a:extLst>
                <a:ext uri="{FF2B5EF4-FFF2-40B4-BE49-F238E27FC236}">
                  <a16:creationId xmlns:a16="http://schemas.microsoft.com/office/drawing/2014/main" id="{A9307AA0-82D6-F722-A92C-8B7413A45E27}"/>
                </a:ext>
              </a:extLst>
            </p:cNvPr>
            <p:cNvSpPr/>
            <p:nvPr/>
          </p:nvSpPr>
          <p:spPr>
            <a:xfrm>
              <a:off x="4244075" y="4802425"/>
              <a:ext cx="56025" cy="16175"/>
            </a:xfrm>
            <a:custGeom>
              <a:avLst/>
              <a:gdLst/>
              <a:ahLst/>
              <a:cxnLst/>
              <a:rect l="l" t="t" r="r" b="b"/>
              <a:pathLst>
                <a:path w="2241" h="647" extrusionOk="0">
                  <a:moveTo>
                    <a:pt x="410" y="1"/>
                  </a:moveTo>
                  <a:cubicBezTo>
                    <a:pt x="1" y="1"/>
                    <a:pt x="1" y="646"/>
                    <a:pt x="410" y="646"/>
                  </a:cubicBezTo>
                  <a:cubicBezTo>
                    <a:pt x="421" y="646"/>
                    <a:pt x="431" y="646"/>
                    <a:pt x="442" y="645"/>
                  </a:cubicBezTo>
                  <a:lnTo>
                    <a:pt x="2240" y="645"/>
                  </a:lnTo>
                  <a:lnTo>
                    <a:pt x="2240" y="14"/>
                  </a:lnTo>
                  <a:lnTo>
                    <a:pt x="442" y="2"/>
                  </a:lnTo>
                  <a:cubicBezTo>
                    <a:pt x="431" y="1"/>
                    <a:pt x="421" y="1"/>
                    <a:pt x="41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381;p46">
              <a:extLst>
                <a:ext uri="{FF2B5EF4-FFF2-40B4-BE49-F238E27FC236}">
                  <a16:creationId xmlns:a16="http://schemas.microsoft.com/office/drawing/2014/main" id="{C6AA769D-547E-DEC6-37F8-B660180D9302}"/>
                </a:ext>
              </a:extLst>
            </p:cNvPr>
            <p:cNvSpPr/>
            <p:nvPr/>
          </p:nvSpPr>
          <p:spPr>
            <a:xfrm>
              <a:off x="4244700" y="4733425"/>
              <a:ext cx="55400" cy="16075"/>
            </a:xfrm>
            <a:custGeom>
              <a:avLst/>
              <a:gdLst/>
              <a:ahLst/>
              <a:cxnLst/>
              <a:rect l="l" t="t" r="r" b="b"/>
              <a:pathLst>
                <a:path w="2216" h="643" extrusionOk="0">
                  <a:moveTo>
                    <a:pt x="429" y="0"/>
                  </a:moveTo>
                  <a:cubicBezTo>
                    <a:pt x="1" y="0"/>
                    <a:pt x="1" y="643"/>
                    <a:pt x="429" y="643"/>
                  </a:cubicBezTo>
                  <a:lnTo>
                    <a:pt x="2215" y="643"/>
                  </a:lnTo>
                  <a:lnTo>
                    <a:pt x="221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382;p46">
              <a:extLst>
                <a:ext uri="{FF2B5EF4-FFF2-40B4-BE49-F238E27FC236}">
                  <a16:creationId xmlns:a16="http://schemas.microsoft.com/office/drawing/2014/main" id="{4CE08DE7-BD25-36F8-0A23-50AA4EAA39AA}"/>
                </a:ext>
              </a:extLst>
            </p:cNvPr>
            <p:cNvSpPr/>
            <p:nvPr/>
          </p:nvSpPr>
          <p:spPr>
            <a:xfrm>
              <a:off x="4244675" y="4664625"/>
              <a:ext cx="56025" cy="16150"/>
            </a:xfrm>
            <a:custGeom>
              <a:avLst/>
              <a:gdLst/>
              <a:ahLst/>
              <a:cxnLst/>
              <a:rect l="l" t="t" r="r" b="b"/>
              <a:pathLst>
                <a:path w="2241" h="646" extrusionOk="0">
                  <a:moveTo>
                    <a:pt x="421" y="0"/>
                  </a:moveTo>
                  <a:cubicBezTo>
                    <a:pt x="1" y="0"/>
                    <a:pt x="1" y="646"/>
                    <a:pt x="421" y="646"/>
                  </a:cubicBezTo>
                  <a:cubicBezTo>
                    <a:pt x="432" y="646"/>
                    <a:pt x="443" y="645"/>
                    <a:pt x="454" y="645"/>
                  </a:cubicBezTo>
                  <a:lnTo>
                    <a:pt x="2240" y="645"/>
                  </a:lnTo>
                  <a:lnTo>
                    <a:pt x="2240" y="2"/>
                  </a:lnTo>
                  <a:lnTo>
                    <a:pt x="454" y="2"/>
                  </a:lnTo>
                  <a:cubicBezTo>
                    <a:pt x="443" y="1"/>
                    <a:pt x="432" y="0"/>
                    <a:pt x="42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383;p46">
              <a:extLst>
                <a:ext uri="{FF2B5EF4-FFF2-40B4-BE49-F238E27FC236}">
                  <a16:creationId xmlns:a16="http://schemas.microsoft.com/office/drawing/2014/main" id="{79B598F4-F152-B3D0-7E1B-EF6EAAEBC29C}"/>
                </a:ext>
              </a:extLst>
            </p:cNvPr>
            <p:cNvSpPr/>
            <p:nvPr/>
          </p:nvSpPr>
          <p:spPr>
            <a:xfrm>
              <a:off x="4244600" y="4595875"/>
              <a:ext cx="56375" cy="16125"/>
            </a:xfrm>
            <a:custGeom>
              <a:avLst/>
              <a:gdLst/>
              <a:ahLst/>
              <a:cxnLst/>
              <a:rect l="l" t="t" r="r" b="b"/>
              <a:pathLst>
                <a:path w="2255" h="645" extrusionOk="0">
                  <a:moveTo>
                    <a:pt x="423" y="0"/>
                  </a:moveTo>
                  <a:cubicBezTo>
                    <a:pt x="0" y="0"/>
                    <a:pt x="4" y="645"/>
                    <a:pt x="434" y="645"/>
                  </a:cubicBezTo>
                  <a:cubicBezTo>
                    <a:pt x="442" y="645"/>
                    <a:pt x="449" y="645"/>
                    <a:pt x="457" y="644"/>
                  </a:cubicBezTo>
                  <a:lnTo>
                    <a:pt x="457" y="632"/>
                  </a:lnTo>
                  <a:lnTo>
                    <a:pt x="2255" y="632"/>
                  </a:lnTo>
                  <a:lnTo>
                    <a:pt x="2255" y="1"/>
                  </a:lnTo>
                  <a:lnTo>
                    <a:pt x="457" y="1"/>
                  </a:lnTo>
                  <a:cubicBezTo>
                    <a:pt x="446" y="0"/>
                    <a:pt x="434" y="0"/>
                    <a:pt x="42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384;p46">
              <a:extLst>
                <a:ext uri="{FF2B5EF4-FFF2-40B4-BE49-F238E27FC236}">
                  <a16:creationId xmlns:a16="http://schemas.microsoft.com/office/drawing/2014/main" id="{106252F1-FB36-0976-A88D-15E2EA4111FD}"/>
                </a:ext>
              </a:extLst>
            </p:cNvPr>
            <p:cNvSpPr/>
            <p:nvPr/>
          </p:nvSpPr>
          <p:spPr>
            <a:xfrm>
              <a:off x="4245600" y="4526550"/>
              <a:ext cx="55375" cy="16100"/>
            </a:xfrm>
            <a:custGeom>
              <a:avLst/>
              <a:gdLst/>
              <a:ahLst/>
              <a:cxnLst/>
              <a:rect l="l" t="t" r="r" b="b"/>
              <a:pathLst>
                <a:path w="2215" h="644" extrusionOk="0">
                  <a:moveTo>
                    <a:pt x="429" y="0"/>
                  </a:moveTo>
                  <a:cubicBezTo>
                    <a:pt x="0" y="0"/>
                    <a:pt x="0" y="643"/>
                    <a:pt x="429" y="643"/>
                  </a:cubicBezTo>
                  <a:lnTo>
                    <a:pt x="2215" y="643"/>
                  </a:lnTo>
                  <a:lnTo>
                    <a:pt x="221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385;p46">
              <a:extLst>
                <a:ext uri="{FF2B5EF4-FFF2-40B4-BE49-F238E27FC236}">
                  <a16:creationId xmlns:a16="http://schemas.microsoft.com/office/drawing/2014/main" id="{B595967B-88AC-DAB4-8E4F-DF14DEE30578}"/>
                </a:ext>
              </a:extLst>
            </p:cNvPr>
            <p:cNvSpPr/>
            <p:nvPr/>
          </p:nvSpPr>
          <p:spPr>
            <a:xfrm>
              <a:off x="4246800" y="4457475"/>
              <a:ext cx="54775" cy="16400"/>
            </a:xfrm>
            <a:custGeom>
              <a:avLst/>
              <a:gdLst/>
              <a:ahLst/>
              <a:cxnLst/>
              <a:rect l="l" t="t" r="r" b="b"/>
              <a:pathLst>
                <a:path w="2191" h="656" extrusionOk="0">
                  <a:moveTo>
                    <a:pt x="405" y="1"/>
                  </a:moveTo>
                  <a:cubicBezTo>
                    <a:pt x="0" y="25"/>
                    <a:pt x="0" y="620"/>
                    <a:pt x="405" y="644"/>
                  </a:cubicBezTo>
                  <a:lnTo>
                    <a:pt x="393" y="656"/>
                  </a:lnTo>
                  <a:lnTo>
                    <a:pt x="2191" y="656"/>
                  </a:lnTo>
                  <a:lnTo>
                    <a:pt x="2191" y="13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386;p46">
              <a:extLst>
                <a:ext uri="{FF2B5EF4-FFF2-40B4-BE49-F238E27FC236}">
                  <a16:creationId xmlns:a16="http://schemas.microsoft.com/office/drawing/2014/main" id="{55C4B1B7-2F10-BEC0-AE27-AEC7AAA8AA78}"/>
                </a:ext>
              </a:extLst>
            </p:cNvPr>
            <p:cNvSpPr/>
            <p:nvPr/>
          </p:nvSpPr>
          <p:spPr>
            <a:xfrm>
              <a:off x="4245900" y="4388725"/>
              <a:ext cx="55675" cy="16100"/>
            </a:xfrm>
            <a:custGeom>
              <a:avLst/>
              <a:gdLst/>
              <a:ahLst/>
              <a:cxnLst/>
              <a:rect l="l" t="t" r="r" b="b"/>
              <a:pathLst>
                <a:path w="2227" h="644" extrusionOk="0">
                  <a:moveTo>
                    <a:pt x="429" y="1"/>
                  </a:moveTo>
                  <a:cubicBezTo>
                    <a:pt x="0" y="1"/>
                    <a:pt x="0" y="644"/>
                    <a:pt x="429" y="644"/>
                  </a:cubicBezTo>
                  <a:lnTo>
                    <a:pt x="2227" y="644"/>
                  </a:lnTo>
                  <a:lnTo>
                    <a:pt x="222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387;p46">
              <a:extLst>
                <a:ext uri="{FF2B5EF4-FFF2-40B4-BE49-F238E27FC236}">
                  <a16:creationId xmlns:a16="http://schemas.microsoft.com/office/drawing/2014/main" id="{117ECA81-C148-7B52-3043-9745B94BF435}"/>
                </a:ext>
              </a:extLst>
            </p:cNvPr>
            <p:cNvSpPr/>
            <p:nvPr/>
          </p:nvSpPr>
          <p:spPr>
            <a:xfrm>
              <a:off x="4246200" y="4319975"/>
              <a:ext cx="55675" cy="16100"/>
            </a:xfrm>
            <a:custGeom>
              <a:avLst/>
              <a:gdLst/>
              <a:ahLst/>
              <a:cxnLst/>
              <a:rect l="l" t="t" r="r" b="b"/>
              <a:pathLst>
                <a:path w="2227" h="644" extrusionOk="0">
                  <a:moveTo>
                    <a:pt x="429" y="0"/>
                  </a:moveTo>
                  <a:cubicBezTo>
                    <a:pt x="0" y="0"/>
                    <a:pt x="0" y="643"/>
                    <a:pt x="429" y="643"/>
                  </a:cubicBezTo>
                  <a:lnTo>
                    <a:pt x="2227" y="643"/>
                  </a:lnTo>
                  <a:lnTo>
                    <a:pt x="222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388;p46">
              <a:extLst>
                <a:ext uri="{FF2B5EF4-FFF2-40B4-BE49-F238E27FC236}">
                  <a16:creationId xmlns:a16="http://schemas.microsoft.com/office/drawing/2014/main" id="{3FC0E18D-193C-09A6-20CF-23DFC7786526}"/>
                </a:ext>
              </a:extLst>
            </p:cNvPr>
            <p:cNvSpPr/>
            <p:nvPr/>
          </p:nvSpPr>
          <p:spPr>
            <a:xfrm>
              <a:off x="4246075" y="4250600"/>
              <a:ext cx="55800" cy="16400"/>
            </a:xfrm>
            <a:custGeom>
              <a:avLst/>
              <a:gdLst/>
              <a:ahLst/>
              <a:cxnLst/>
              <a:rect l="l" t="t" r="r" b="b"/>
              <a:pathLst>
                <a:path w="2232" h="656" extrusionOk="0">
                  <a:moveTo>
                    <a:pt x="423" y="1"/>
                  </a:moveTo>
                  <a:cubicBezTo>
                    <a:pt x="4" y="1"/>
                    <a:pt x="1" y="645"/>
                    <a:pt x="413" y="645"/>
                  </a:cubicBezTo>
                  <a:cubicBezTo>
                    <a:pt x="424" y="645"/>
                    <a:pt x="435" y="645"/>
                    <a:pt x="446" y="644"/>
                  </a:cubicBezTo>
                  <a:lnTo>
                    <a:pt x="446" y="656"/>
                  </a:lnTo>
                  <a:lnTo>
                    <a:pt x="2232" y="656"/>
                  </a:lnTo>
                  <a:lnTo>
                    <a:pt x="2232" y="13"/>
                  </a:lnTo>
                  <a:lnTo>
                    <a:pt x="446" y="1"/>
                  </a:lnTo>
                  <a:cubicBezTo>
                    <a:pt x="438" y="1"/>
                    <a:pt x="431" y="1"/>
                    <a:pt x="42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389;p46">
              <a:extLst>
                <a:ext uri="{FF2B5EF4-FFF2-40B4-BE49-F238E27FC236}">
                  <a16:creationId xmlns:a16="http://schemas.microsoft.com/office/drawing/2014/main" id="{A892C559-C5B4-EB7B-896D-3BEB9B4D3651}"/>
                </a:ext>
              </a:extLst>
            </p:cNvPr>
            <p:cNvSpPr/>
            <p:nvPr/>
          </p:nvSpPr>
          <p:spPr>
            <a:xfrm>
              <a:off x="4249475" y="4181550"/>
              <a:ext cx="53000" cy="16400"/>
            </a:xfrm>
            <a:custGeom>
              <a:avLst/>
              <a:gdLst/>
              <a:ahLst/>
              <a:cxnLst/>
              <a:rect l="l" t="t" r="r" b="b"/>
              <a:pathLst>
                <a:path w="2120" h="656" extrusionOk="0">
                  <a:moveTo>
                    <a:pt x="334" y="1"/>
                  </a:moveTo>
                  <a:cubicBezTo>
                    <a:pt x="143" y="1"/>
                    <a:pt x="0" y="156"/>
                    <a:pt x="0" y="334"/>
                  </a:cubicBezTo>
                  <a:cubicBezTo>
                    <a:pt x="0" y="513"/>
                    <a:pt x="143" y="656"/>
                    <a:pt x="322" y="656"/>
                  </a:cubicBezTo>
                  <a:lnTo>
                    <a:pt x="2119" y="656"/>
                  </a:lnTo>
                  <a:lnTo>
                    <a:pt x="2119" y="13"/>
                  </a:lnTo>
                  <a:lnTo>
                    <a:pt x="33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390;p46">
              <a:extLst>
                <a:ext uri="{FF2B5EF4-FFF2-40B4-BE49-F238E27FC236}">
                  <a16:creationId xmlns:a16="http://schemas.microsoft.com/office/drawing/2014/main" id="{AAA8D1BB-4C1E-6B2F-6553-312D52FB06B7}"/>
                </a:ext>
              </a:extLst>
            </p:cNvPr>
            <p:cNvSpPr/>
            <p:nvPr/>
          </p:nvSpPr>
          <p:spPr>
            <a:xfrm>
              <a:off x="4249775" y="4112800"/>
              <a:ext cx="53000" cy="16400"/>
            </a:xfrm>
            <a:custGeom>
              <a:avLst/>
              <a:gdLst/>
              <a:ahLst/>
              <a:cxnLst/>
              <a:rect l="l" t="t" r="r" b="b"/>
              <a:pathLst>
                <a:path w="2120" h="656" extrusionOk="0">
                  <a:moveTo>
                    <a:pt x="322" y="1"/>
                  </a:moveTo>
                  <a:cubicBezTo>
                    <a:pt x="143" y="1"/>
                    <a:pt x="0" y="143"/>
                    <a:pt x="0" y="322"/>
                  </a:cubicBezTo>
                  <a:cubicBezTo>
                    <a:pt x="0" y="501"/>
                    <a:pt x="143" y="655"/>
                    <a:pt x="322" y="655"/>
                  </a:cubicBezTo>
                  <a:lnTo>
                    <a:pt x="2119" y="655"/>
                  </a:lnTo>
                  <a:lnTo>
                    <a:pt x="2119" y="12"/>
                  </a:lnTo>
                  <a:lnTo>
                    <a:pt x="32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391;p46">
              <a:extLst>
                <a:ext uri="{FF2B5EF4-FFF2-40B4-BE49-F238E27FC236}">
                  <a16:creationId xmlns:a16="http://schemas.microsoft.com/office/drawing/2014/main" id="{44DA90B2-6F98-1C3B-8069-A4F02375C4EA}"/>
                </a:ext>
              </a:extLst>
            </p:cNvPr>
            <p:cNvSpPr/>
            <p:nvPr/>
          </p:nvSpPr>
          <p:spPr>
            <a:xfrm>
              <a:off x="4243100" y="4041925"/>
              <a:ext cx="55800" cy="16150"/>
            </a:xfrm>
            <a:custGeom>
              <a:avLst/>
              <a:gdLst/>
              <a:ahLst/>
              <a:cxnLst/>
              <a:rect l="l" t="t" r="r" b="b"/>
              <a:pathLst>
                <a:path w="2232" h="646" extrusionOk="0">
                  <a:moveTo>
                    <a:pt x="413" y="1"/>
                  </a:moveTo>
                  <a:cubicBezTo>
                    <a:pt x="1" y="1"/>
                    <a:pt x="4" y="645"/>
                    <a:pt x="423" y="645"/>
                  </a:cubicBezTo>
                  <a:cubicBezTo>
                    <a:pt x="431" y="645"/>
                    <a:pt x="438" y="645"/>
                    <a:pt x="446" y="645"/>
                  </a:cubicBezTo>
                  <a:lnTo>
                    <a:pt x="2232" y="645"/>
                  </a:lnTo>
                  <a:lnTo>
                    <a:pt x="2232" y="2"/>
                  </a:lnTo>
                  <a:lnTo>
                    <a:pt x="446" y="2"/>
                  </a:lnTo>
                  <a:cubicBezTo>
                    <a:pt x="434" y="1"/>
                    <a:pt x="423" y="1"/>
                    <a:pt x="41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392;p46">
              <a:extLst>
                <a:ext uri="{FF2B5EF4-FFF2-40B4-BE49-F238E27FC236}">
                  <a16:creationId xmlns:a16="http://schemas.microsoft.com/office/drawing/2014/main" id="{C78CF384-C00E-0C49-2B16-AA4B0ED7BB23}"/>
                </a:ext>
              </a:extLst>
            </p:cNvPr>
            <p:cNvSpPr/>
            <p:nvPr/>
          </p:nvSpPr>
          <p:spPr>
            <a:xfrm>
              <a:off x="4243475" y="3972875"/>
              <a:ext cx="55725" cy="16150"/>
            </a:xfrm>
            <a:custGeom>
              <a:avLst/>
              <a:gdLst/>
              <a:ahLst/>
              <a:cxnLst/>
              <a:rect l="l" t="t" r="r" b="b"/>
              <a:pathLst>
                <a:path w="2229" h="646" extrusionOk="0">
                  <a:moveTo>
                    <a:pt x="410" y="0"/>
                  </a:moveTo>
                  <a:cubicBezTo>
                    <a:pt x="1" y="0"/>
                    <a:pt x="1" y="646"/>
                    <a:pt x="410" y="646"/>
                  </a:cubicBezTo>
                  <a:cubicBezTo>
                    <a:pt x="421" y="646"/>
                    <a:pt x="432" y="645"/>
                    <a:pt x="443" y="645"/>
                  </a:cubicBezTo>
                  <a:lnTo>
                    <a:pt x="2229" y="645"/>
                  </a:lnTo>
                  <a:lnTo>
                    <a:pt x="2229" y="2"/>
                  </a:lnTo>
                  <a:lnTo>
                    <a:pt x="443" y="2"/>
                  </a:lnTo>
                  <a:cubicBezTo>
                    <a:pt x="432" y="1"/>
                    <a:pt x="421" y="0"/>
                    <a:pt x="41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393;p46">
              <a:extLst>
                <a:ext uri="{FF2B5EF4-FFF2-40B4-BE49-F238E27FC236}">
                  <a16:creationId xmlns:a16="http://schemas.microsoft.com/office/drawing/2014/main" id="{0EAC7647-C014-D924-8F55-5E666F430181}"/>
                </a:ext>
              </a:extLst>
            </p:cNvPr>
            <p:cNvSpPr/>
            <p:nvPr/>
          </p:nvSpPr>
          <p:spPr>
            <a:xfrm>
              <a:off x="4243700" y="3903825"/>
              <a:ext cx="56100" cy="16425"/>
            </a:xfrm>
            <a:custGeom>
              <a:avLst/>
              <a:gdLst/>
              <a:ahLst/>
              <a:cxnLst/>
              <a:rect l="l" t="t" r="r" b="b"/>
              <a:pathLst>
                <a:path w="2244" h="657" extrusionOk="0">
                  <a:moveTo>
                    <a:pt x="435" y="1"/>
                  </a:moveTo>
                  <a:cubicBezTo>
                    <a:pt x="1" y="1"/>
                    <a:pt x="1" y="657"/>
                    <a:pt x="435" y="657"/>
                  </a:cubicBezTo>
                  <a:cubicBezTo>
                    <a:pt x="442" y="657"/>
                    <a:pt x="450" y="657"/>
                    <a:pt x="457" y="656"/>
                  </a:cubicBezTo>
                  <a:lnTo>
                    <a:pt x="2243" y="656"/>
                  </a:lnTo>
                  <a:lnTo>
                    <a:pt x="2243" y="1"/>
                  </a:lnTo>
                  <a:lnTo>
                    <a:pt x="457" y="1"/>
                  </a:lnTo>
                  <a:cubicBezTo>
                    <a:pt x="450" y="1"/>
                    <a:pt x="442" y="1"/>
                    <a:pt x="43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394;p46">
              <a:extLst>
                <a:ext uri="{FF2B5EF4-FFF2-40B4-BE49-F238E27FC236}">
                  <a16:creationId xmlns:a16="http://schemas.microsoft.com/office/drawing/2014/main" id="{1A53D0AA-310B-EF73-9580-764D74CD87A5}"/>
                </a:ext>
              </a:extLst>
            </p:cNvPr>
            <p:cNvSpPr/>
            <p:nvPr/>
          </p:nvSpPr>
          <p:spPr>
            <a:xfrm>
              <a:off x="4244075" y="3835050"/>
              <a:ext cx="56025" cy="16175"/>
            </a:xfrm>
            <a:custGeom>
              <a:avLst/>
              <a:gdLst/>
              <a:ahLst/>
              <a:cxnLst/>
              <a:rect l="l" t="t" r="r" b="b"/>
              <a:pathLst>
                <a:path w="2241" h="647" extrusionOk="0">
                  <a:moveTo>
                    <a:pt x="410" y="1"/>
                  </a:moveTo>
                  <a:cubicBezTo>
                    <a:pt x="1" y="1"/>
                    <a:pt x="1" y="646"/>
                    <a:pt x="410" y="646"/>
                  </a:cubicBezTo>
                  <a:cubicBezTo>
                    <a:pt x="421" y="646"/>
                    <a:pt x="431" y="646"/>
                    <a:pt x="442" y="645"/>
                  </a:cubicBezTo>
                  <a:lnTo>
                    <a:pt x="2240" y="645"/>
                  </a:lnTo>
                  <a:lnTo>
                    <a:pt x="2240" y="2"/>
                  </a:lnTo>
                  <a:lnTo>
                    <a:pt x="442" y="2"/>
                  </a:lnTo>
                  <a:cubicBezTo>
                    <a:pt x="431" y="1"/>
                    <a:pt x="421" y="1"/>
                    <a:pt x="41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395;p46">
              <a:extLst>
                <a:ext uri="{FF2B5EF4-FFF2-40B4-BE49-F238E27FC236}">
                  <a16:creationId xmlns:a16="http://schemas.microsoft.com/office/drawing/2014/main" id="{13AD684A-2456-E5A2-1A1A-A83A32980522}"/>
                </a:ext>
              </a:extLst>
            </p:cNvPr>
            <p:cNvSpPr/>
            <p:nvPr/>
          </p:nvSpPr>
          <p:spPr>
            <a:xfrm>
              <a:off x="4244700" y="3766325"/>
              <a:ext cx="55400" cy="16100"/>
            </a:xfrm>
            <a:custGeom>
              <a:avLst/>
              <a:gdLst/>
              <a:ahLst/>
              <a:cxnLst/>
              <a:rect l="l" t="t" r="r" b="b"/>
              <a:pathLst>
                <a:path w="2216" h="644" extrusionOk="0">
                  <a:moveTo>
                    <a:pt x="429" y="1"/>
                  </a:moveTo>
                  <a:cubicBezTo>
                    <a:pt x="1" y="1"/>
                    <a:pt x="1" y="644"/>
                    <a:pt x="429" y="644"/>
                  </a:cubicBezTo>
                  <a:lnTo>
                    <a:pt x="429" y="632"/>
                  </a:lnTo>
                  <a:lnTo>
                    <a:pt x="2215" y="644"/>
                  </a:lnTo>
                  <a:lnTo>
                    <a:pt x="2215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396;p46">
              <a:extLst>
                <a:ext uri="{FF2B5EF4-FFF2-40B4-BE49-F238E27FC236}">
                  <a16:creationId xmlns:a16="http://schemas.microsoft.com/office/drawing/2014/main" id="{489023C8-136D-0993-CE11-49009987A80A}"/>
                </a:ext>
              </a:extLst>
            </p:cNvPr>
            <p:cNvSpPr/>
            <p:nvPr/>
          </p:nvSpPr>
          <p:spPr>
            <a:xfrm>
              <a:off x="4245000" y="3696975"/>
              <a:ext cx="55700" cy="16400"/>
            </a:xfrm>
            <a:custGeom>
              <a:avLst/>
              <a:gdLst/>
              <a:ahLst/>
              <a:cxnLst/>
              <a:rect l="l" t="t" r="r" b="b"/>
              <a:pathLst>
                <a:path w="2228" h="656" extrusionOk="0">
                  <a:moveTo>
                    <a:pt x="441" y="1"/>
                  </a:moveTo>
                  <a:cubicBezTo>
                    <a:pt x="1" y="1"/>
                    <a:pt x="1" y="643"/>
                    <a:pt x="441" y="643"/>
                  </a:cubicBezTo>
                  <a:lnTo>
                    <a:pt x="429" y="655"/>
                  </a:lnTo>
                  <a:lnTo>
                    <a:pt x="2227" y="655"/>
                  </a:lnTo>
                  <a:lnTo>
                    <a:pt x="2227" y="12"/>
                  </a:lnTo>
                  <a:lnTo>
                    <a:pt x="44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397;p46">
              <a:extLst>
                <a:ext uri="{FF2B5EF4-FFF2-40B4-BE49-F238E27FC236}">
                  <a16:creationId xmlns:a16="http://schemas.microsoft.com/office/drawing/2014/main" id="{ED88C30E-C1D7-619B-48F4-6B07B02CF019}"/>
                </a:ext>
              </a:extLst>
            </p:cNvPr>
            <p:cNvSpPr/>
            <p:nvPr/>
          </p:nvSpPr>
          <p:spPr>
            <a:xfrm>
              <a:off x="4244675" y="3628175"/>
              <a:ext cx="56300" cy="16450"/>
            </a:xfrm>
            <a:custGeom>
              <a:avLst/>
              <a:gdLst/>
              <a:ahLst/>
              <a:cxnLst/>
              <a:rect l="l" t="t" r="r" b="b"/>
              <a:pathLst>
                <a:path w="2252" h="658" extrusionOk="0">
                  <a:moveTo>
                    <a:pt x="421" y="1"/>
                  </a:moveTo>
                  <a:cubicBezTo>
                    <a:pt x="1" y="1"/>
                    <a:pt x="1" y="646"/>
                    <a:pt x="421" y="646"/>
                  </a:cubicBezTo>
                  <a:cubicBezTo>
                    <a:pt x="432" y="646"/>
                    <a:pt x="443" y="646"/>
                    <a:pt x="454" y="645"/>
                  </a:cubicBezTo>
                  <a:lnTo>
                    <a:pt x="2252" y="657"/>
                  </a:lnTo>
                  <a:lnTo>
                    <a:pt x="2252" y="14"/>
                  </a:lnTo>
                  <a:lnTo>
                    <a:pt x="454" y="2"/>
                  </a:lnTo>
                  <a:cubicBezTo>
                    <a:pt x="443" y="1"/>
                    <a:pt x="432" y="1"/>
                    <a:pt x="42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398;p46">
              <a:extLst>
                <a:ext uri="{FF2B5EF4-FFF2-40B4-BE49-F238E27FC236}">
                  <a16:creationId xmlns:a16="http://schemas.microsoft.com/office/drawing/2014/main" id="{14C96615-939F-33F7-BEB5-A024A16F6B81}"/>
                </a:ext>
              </a:extLst>
            </p:cNvPr>
            <p:cNvSpPr/>
            <p:nvPr/>
          </p:nvSpPr>
          <p:spPr>
            <a:xfrm>
              <a:off x="4246500" y="3559450"/>
              <a:ext cx="54475" cy="16100"/>
            </a:xfrm>
            <a:custGeom>
              <a:avLst/>
              <a:gdLst/>
              <a:ahLst/>
              <a:cxnLst/>
              <a:rect l="l" t="t" r="r" b="b"/>
              <a:pathLst>
                <a:path w="2179" h="644" extrusionOk="0">
                  <a:moveTo>
                    <a:pt x="393" y="1"/>
                  </a:moveTo>
                  <a:cubicBezTo>
                    <a:pt x="0" y="25"/>
                    <a:pt x="0" y="620"/>
                    <a:pt x="393" y="644"/>
                  </a:cubicBezTo>
                  <a:lnTo>
                    <a:pt x="393" y="632"/>
                  </a:lnTo>
                  <a:lnTo>
                    <a:pt x="2179" y="644"/>
                  </a:lnTo>
                  <a:lnTo>
                    <a:pt x="2179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399;p46">
              <a:extLst>
                <a:ext uri="{FF2B5EF4-FFF2-40B4-BE49-F238E27FC236}">
                  <a16:creationId xmlns:a16="http://schemas.microsoft.com/office/drawing/2014/main" id="{25EAD948-ACE4-7A68-AD75-6DD6879B960F}"/>
                </a:ext>
              </a:extLst>
            </p:cNvPr>
            <p:cNvSpPr/>
            <p:nvPr/>
          </p:nvSpPr>
          <p:spPr>
            <a:xfrm>
              <a:off x="4246800" y="3490100"/>
              <a:ext cx="54775" cy="16400"/>
            </a:xfrm>
            <a:custGeom>
              <a:avLst/>
              <a:gdLst/>
              <a:ahLst/>
              <a:cxnLst/>
              <a:rect l="l" t="t" r="r" b="b"/>
              <a:pathLst>
                <a:path w="2191" h="656" extrusionOk="0">
                  <a:moveTo>
                    <a:pt x="405" y="1"/>
                  </a:moveTo>
                  <a:cubicBezTo>
                    <a:pt x="0" y="25"/>
                    <a:pt x="0" y="620"/>
                    <a:pt x="405" y="644"/>
                  </a:cubicBezTo>
                  <a:lnTo>
                    <a:pt x="393" y="656"/>
                  </a:lnTo>
                  <a:lnTo>
                    <a:pt x="2191" y="656"/>
                  </a:lnTo>
                  <a:lnTo>
                    <a:pt x="2191" y="13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400;p46">
              <a:extLst>
                <a:ext uri="{FF2B5EF4-FFF2-40B4-BE49-F238E27FC236}">
                  <a16:creationId xmlns:a16="http://schemas.microsoft.com/office/drawing/2014/main" id="{CDC76D7F-ACF4-5D7A-EEB8-E3B63A017007}"/>
                </a:ext>
              </a:extLst>
            </p:cNvPr>
            <p:cNvSpPr/>
            <p:nvPr/>
          </p:nvSpPr>
          <p:spPr>
            <a:xfrm>
              <a:off x="4246500" y="3421650"/>
              <a:ext cx="55075" cy="16100"/>
            </a:xfrm>
            <a:custGeom>
              <a:avLst/>
              <a:gdLst/>
              <a:ahLst/>
              <a:cxnLst/>
              <a:rect l="l" t="t" r="r" b="b"/>
              <a:pathLst>
                <a:path w="2203" h="644" extrusionOk="0">
                  <a:moveTo>
                    <a:pt x="405" y="0"/>
                  </a:moveTo>
                  <a:cubicBezTo>
                    <a:pt x="0" y="24"/>
                    <a:pt x="0" y="607"/>
                    <a:pt x="405" y="643"/>
                  </a:cubicBezTo>
                  <a:lnTo>
                    <a:pt x="405" y="631"/>
                  </a:lnTo>
                  <a:lnTo>
                    <a:pt x="2203" y="643"/>
                  </a:lnTo>
                  <a:lnTo>
                    <a:pt x="220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401;p46">
              <a:extLst>
                <a:ext uri="{FF2B5EF4-FFF2-40B4-BE49-F238E27FC236}">
                  <a16:creationId xmlns:a16="http://schemas.microsoft.com/office/drawing/2014/main" id="{1A583CE6-DF74-67F6-7062-75303CA1FD63}"/>
                </a:ext>
              </a:extLst>
            </p:cNvPr>
            <p:cNvSpPr/>
            <p:nvPr/>
          </p:nvSpPr>
          <p:spPr>
            <a:xfrm>
              <a:off x="4054200" y="2615900"/>
              <a:ext cx="250050" cy="2236300"/>
            </a:xfrm>
            <a:custGeom>
              <a:avLst/>
              <a:gdLst/>
              <a:ahLst/>
              <a:cxnLst/>
              <a:rect l="l" t="t" r="r" b="b"/>
              <a:pathLst>
                <a:path w="10002" h="89452" fill="none" extrusionOk="0">
                  <a:moveTo>
                    <a:pt x="9466" y="60"/>
                  </a:moveTo>
                  <a:lnTo>
                    <a:pt x="691" y="0"/>
                  </a:lnTo>
                  <a:cubicBezTo>
                    <a:pt x="394" y="0"/>
                    <a:pt x="144" y="238"/>
                    <a:pt x="144" y="536"/>
                  </a:cubicBezTo>
                  <a:lnTo>
                    <a:pt x="1" y="88856"/>
                  </a:lnTo>
                  <a:cubicBezTo>
                    <a:pt x="1" y="89154"/>
                    <a:pt x="239" y="89392"/>
                    <a:pt x="536" y="89404"/>
                  </a:cubicBezTo>
                  <a:lnTo>
                    <a:pt x="9311" y="89452"/>
                  </a:lnTo>
                  <a:cubicBezTo>
                    <a:pt x="9609" y="89452"/>
                    <a:pt x="9847" y="89213"/>
                    <a:pt x="9859" y="88916"/>
                  </a:cubicBezTo>
                  <a:lnTo>
                    <a:pt x="10002" y="595"/>
                  </a:lnTo>
                  <a:cubicBezTo>
                    <a:pt x="10002" y="298"/>
                    <a:pt x="9764" y="60"/>
                    <a:pt x="9466" y="60"/>
                  </a:cubicBezTo>
                  <a:close/>
                  <a:moveTo>
                    <a:pt x="2191" y="3929"/>
                  </a:moveTo>
                  <a:cubicBezTo>
                    <a:pt x="1441" y="3929"/>
                    <a:pt x="1060" y="3024"/>
                    <a:pt x="1596" y="2489"/>
                  </a:cubicBezTo>
                  <a:cubicBezTo>
                    <a:pt x="2120" y="1965"/>
                    <a:pt x="3037" y="2334"/>
                    <a:pt x="3037" y="3084"/>
                  </a:cubicBezTo>
                  <a:cubicBezTo>
                    <a:pt x="3037" y="3548"/>
                    <a:pt x="2656" y="3929"/>
                    <a:pt x="2191" y="3929"/>
                  </a:cubicBezTo>
                  <a:close/>
                </a:path>
              </a:pathLst>
            </a:custGeom>
            <a:noFill/>
            <a:ln w="65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5" name="Google Shape;347;p46">
            <a:extLst>
              <a:ext uri="{FF2B5EF4-FFF2-40B4-BE49-F238E27FC236}">
                <a16:creationId xmlns:a16="http://schemas.microsoft.com/office/drawing/2014/main" id="{3D5DE793-D8CC-8613-6CD0-3B190139B329}"/>
              </a:ext>
            </a:extLst>
          </p:cNvPr>
          <p:cNvGrpSpPr/>
          <p:nvPr/>
        </p:nvGrpSpPr>
        <p:grpSpPr>
          <a:xfrm rot="1945778">
            <a:off x="11233919" y="5254778"/>
            <a:ext cx="1453167" cy="1855412"/>
            <a:chOff x="6662225" y="1139925"/>
            <a:chExt cx="1453178" cy="1855427"/>
          </a:xfrm>
        </p:grpSpPr>
        <p:sp>
          <p:nvSpPr>
            <p:cNvPr id="76" name="Google Shape;348;p46">
              <a:extLst>
                <a:ext uri="{FF2B5EF4-FFF2-40B4-BE49-F238E27FC236}">
                  <a16:creationId xmlns:a16="http://schemas.microsoft.com/office/drawing/2014/main" id="{46D36C30-58D8-F70C-9257-903185EBBFC0}"/>
                </a:ext>
              </a:extLst>
            </p:cNvPr>
            <p:cNvSpPr/>
            <p:nvPr/>
          </p:nvSpPr>
          <p:spPr>
            <a:xfrm>
              <a:off x="6662225" y="1142527"/>
              <a:ext cx="1451177" cy="1852825"/>
            </a:xfrm>
            <a:custGeom>
              <a:avLst/>
              <a:gdLst/>
              <a:ahLst/>
              <a:cxnLst/>
              <a:rect l="l" t="t" r="r" b="b"/>
              <a:pathLst>
                <a:path w="43494" h="55532" extrusionOk="0">
                  <a:moveTo>
                    <a:pt x="38277" y="1"/>
                  </a:moveTo>
                  <a:cubicBezTo>
                    <a:pt x="38226" y="1"/>
                    <a:pt x="38175" y="2"/>
                    <a:pt x="38124" y="6"/>
                  </a:cubicBezTo>
                  <a:lnTo>
                    <a:pt x="21241" y="994"/>
                  </a:lnTo>
                  <a:lnTo>
                    <a:pt x="4358" y="1982"/>
                  </a:lnTo>
                  <a:lnTo>
                    <a:pt x="4310" y="1982"/>
                  </a:lnTo>
                  <a:cubicBezTo>
                    <a:pt x="1869" y="2137"/>
                    <a:pt x="0" y="3518"/>
                    <a:pt x="143" y="5792"/>
                  </a:cubicBezTo>
                  <a:lnTo>
                    <a:pt x="655" y="14519"/>
                  </a:lnTo>
                  <a:lnTo>
                    <a:pt x="1179" y="23258"/>
                  </a:lnTo>
                  <a:cubicBezTo>
                    <a:pt x="1179" y="23282"/>
                    <a:pt x="1191" y="23306"/>
                    <a:pt x="1191" y="23330"/>
                  </a:cubicBezTo>
                  <a:cubicBezTo>
                    <a:pt x="1203" y="23354"/>
                    <a:pt x="2084" y="37843"/>
                    <a:pt x="2084" y="37843"/>
                  </a:cubicBezTo>
                  <a:lnTo>
                    <a:pt x="2929" y="52286"/>
                  </a:lnTo>
                  <a:cubicBezTo>
                    <a:pt x="3032" y="54118"/>
                    <a:pt x="4544" y="55531"/>
                    <a:pt x="6354" y="55531"/>
                  </a:cubicBezTo>
                  <a:cubicBezTo>
                    <a:pt x="6426" y="55531"/>
                    <a:pt x="6499" y="55529"/>
                    <a:pt x="6572" y="55524"/>
                  </a:cubicBezTo>
                  <a:lnTo>
                    <a:pt x="22467" y="54607"/>
                  </a:lnTo>
                  <a:lnTo>
                    <a:pt x="38350" y="53667"/>
                  </a:lnTo>
                  <a:cubicBezTo>
                    <a:pt x="40660" y="53524"/>
                    <a:pt x="42101" y="51833"/>
                    <a:pt x="42565" y="51309"/>
                  </a:cubicBezTo>
                  <a:cubicBezTo>
                    <a:pt x="43184" y="50631"/>
                    <a:pt x="43494" y="49726"/>
                    <a:pt x="43434" y="48809"/>
                  </a:cubicBezTo>
                  <a:lnTo>
                    <a:pt x="42077" y="25568"/>
                  </a:lnTo>
                  <a:lnTo>
                    <a:pt x="40719" y="2315"/>
                  </a:lnTo>
                  <a:cubicBezTo>
                    <a:pt x="40639" y="1009"/>
                    <a:pt x="39567" y="1"/>
                    <a:pt x="38277" y="1"/>
                  </a:cubicBezTo>
                  <a:close/>
                </a:path>
              </a:pathLst>
            </a:custGeom>
            <a:solidFill>
              <a:schemeClr val="dk1"/>
            </a:solidFill>
            <a:ln w="53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95250" dir="30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349;p46">
              <a:extLst>
                <a:ext uri="{FF2B5EF4-FFF2-40B4-BE49-F238E27FC236}">
                  <a16:creationId xmlns:a16="http://schemas.microsoft.com/office/drawing/2014/main" id="{6E4E017A-36EB-CCB2-C36D-62271BEBB617}"/>
                </a:ext>
              </a:extLst>
            </p:cNvPr>
            <p:cNvSpPr/>
            <p:nvPr/>
          </p:nvSpPr>
          <p:spPr>
            <a:xfrm>
              <a:off x="6727753" y="1142528"/>
              <a:ext cx="1387650" cy="1813054"/>
            </a:xfrm>
            <a:custGeom>
              <a:avLst/>
              <a:gdLst/>
              <a:ahLst/>
              <a:cxnLst/>
              <a:rect l="l" t="t" r="r" b="b"/>
              <a:pathLst>
                <a:path w="41590" h="54340" extrusionOk="0">
                  <a:moveTo>
                    <a:pt x="36313" y="1"/>
                  </a:moveTo>
                  <a:cubicBezTo>
                    <a:pt x="36262" y="1"/>
                    <a:pt x="36211" y="2"/>
                    <a:pt x="36160" y="6"/>
                  </a:cubicBezTo>
                  <a:lnTo>
                    <a:pt x="2394" y="1982"/>
                  </a:lnTo>
                  <a:cubicBezTo>
                    <a:pt x="1036" y="2065"/>
                    <a:pt x="1" y="3220"/>
                    <a:pt x="72" y="4589"/>
                  </a:cubicBezTo>
                  <a:lnTo>
                    <a:pt x="2787" y="51083"/>
                  </a:lnTo>
                  <a:cubicBezTo>
                    <a:pt x="2890" y="52922"/>
                    <a:pt x="4424" y="54339"/>
                    <a:pt x="6244" y="54339"/>
                  </a:cubicBezTo>
                  <a:cubicBezTo>
                    <a:pt x="6310" y="54339"/>
                    <a:pt x="6376" y="54337"/>
                    <a:pt x="6442" y="54334"/>
                  </a:cubicBezTo>
                  <a:lnTo>
                    <a:pt x="38232" y="52464"/>
                  </a:lnTo>
                  <a:cubicBezTo>
                    <a:pt x="40137" y="52357"/>
                    <a:pt x="41589" y="50714"/>
                    <a:pt x="41470" y="48809"/>
                  </a:cubicBezTo>
                  <a:lnTo>
                    <a:pt x="38755" y="2315"/>
                  </a:lnTo>
                  <a:cubicBezTo>
                    <a:pt x="38675" y="1009"/>
                    <a:pt x="37603" y="1"/>
                    <a:pt x="36313" y="1"/>
                  </a:cubicBezTo>
                  <a:close/>
                </a:path>
              </a:pathLst>
            </a:custGeom>
            <a:solidFill>
              <a:schemeClr val="lt1"/>
            </a:solidFill>
            <a:ln w="190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350;p46">
              <a:extLst>
                <a:ext uri="{FF2B5EF4-FFF2-40B4-BE49-F238E27FC236}">
                  <a16:creationId xmlns:a16="http://schemas.microsoft.com/office/drawing/2014/main" id="{B55181C2-B630-FD54-6DB7-147E537D8D55}"/>
                </a:ext>
              </a:extLst>
            </p:cNvPr>
            <p:cNvSpPr/>
            <p:nvPr/>
          </p:nvSpPr>
          <p:spPr>
            <a:xfrm>
              <a:off x="6725784" y="1139925"/>
              <a:ext cx="1332398" cy="826718"/>
            </a:xfrm>
            <a:custGeom>
              <a:avLst/>
              <a:gdLst/>
              <a:ahLst/>
              <a:cxnLst/>
              <a:rect l="l" t="t" r="r" b="b"/>
              <a:pathLst>
                <a:path w="39934" h="24778" fill="none" extrusionOk="0">
                  <a:moveTo>
                    <a:pt x="39791" y="19860"/>
                  </a:moveTo>
                  <a:cubicBezTo>
                    <a:pt x="39934" y="22515"/>
                    <a:pt x="1262" y="24777"/>
                    <a:pt x="1107" y="22122"/>
                  </a:cubicBezTo>
                  <a:lnTo>
                    <a:pt x="83" y="4667"/>
                  </a:lnTo>
                  <a:cubicBezTo>
                    <a:pt x="0" y="3310"/>
                    <a:pt x="1036" y="2143"/>
                    <a:pt x="2405" y="2060"/>
                  </a:cubicBezTo>
                  <a:lnTo>
                    <a:pt x="36171" y="84"/>
                  </a:lnTo>
                  <a:cubicBezTo>
                    <a:pt x="37517" y="0"/>
                    <a:pt x="38683" y="1036"/>
                    <a:pt x="38767" y="2393"/>
                  </a:cubicBezTo>
                  <a:close/>
                </a:path>
              </a:pathLst>
            </a:custGeom>
            <a:noFill/>
            <a:ln w="62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351;p46">
              <a:extLst>
                <a:ext uri="{FF2B5EF4-FFF2-40B4-BE49-F238E27FC236}">
                  <a16:creationId xmlns:a16="http://schemas.microsoft.com/office/drawing/2014/main" id="{E6C66087-EA61-E0AB-56F1-574F239A5804}"/>
                </a:ext>
              </a:extLst>
            </p:cNvPr>
            <p:cNvSpPr/>
            <p:nvPr/>
          </p:nvSpPr>
          <p:spPr>
            <a:xfrm>
              <a:off x="6778599" y="1189404"/>
              <a:ext cx="1218023" cy="606075"/>
            </a:xfrm>
            <a:custGeom>
              <a:avLst/>
              <a:gdLst/>
              <a:ahLst/>
              <a:cxnLst/>
              <a:rect l="l" t="t" r="r" b="b"/>
              <a:pathLst>
                <a:path w="36506" h="18165" extrusionOk="0">
                  <a:moveTo>
                    <a:pt x="33478" y="0"/>
                  </a:moveTo>
                  <a:cubicBezTo>
                    <a:pt x="33428" y="0"/>
                    <a:pt x="33377" y="2"/>
                    <a:pt x="33326" y="5"/>
                  </a:cubicBezTo>
                  <a:lnTo>
                    <a:pt x="2203" y="1827"/>
                  </a:lnTo>
                  <a:cubicBezTo>
                    <a:pt x="953" y="1899"/>
                    <a:pt x="1" y="2970"/>
                    <a:pt x="72" y="4220"/>
                  </a:cubicBezTo>
                  <a:lnTo>
                    <a:pt x="822" y="16972"/>
                  </a:lnTo>
                  <a:cubicBezTo>
                    <a:pt x="857" y="17641"/>
                    <a:pt x="1416" y="18164"/>
                    <a:pt x="2089" y="18164"/>
                  </a:cubicBezTo>
                  <a:cubicBezTo>
                    <a:pt x="2111" y="18164"/>
                    <a:pt x="2133" y="18164"/>
                    <a:pt x="2156" y="18162"/>
                  </a:cubicBezTo>
                  <a:lnTo>
                    <a:pt x="35279" y="16210"/>
                  </a:lnTo>
                  <a:cubicBezTo>
                    <a:pt x="35981" y="16174"/>
                    <a:pt x="36505" y="15567"/>
                    <a:pt x="36469" y="14876"/>
                  </a:cubicBezTo>
                  <a:lnTo>
                    <a:pt x="35731" y="2137"/>
                  </a:lnTo>
                  <a:cubicBezTo>
                    <a:pt x="35663" y="926"/>
                    <a:pt x="34663" y="0"/>
                    <a:pt x="33478" y="0"/>
                  </a:cubicBez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352;p46">
              <a:extLst>
                <a:ext uri="{FF2B5EF4-FFF2-40B4-BE49-F238E27FC236}">
                  <a16:creationId xmlns:a16="http://schemas.microsoft.com/office/drawing/2014/main" id="{B964AC3F-5A2A-18F6-C1A6-66CD7A311B9B}"/>
                </a:ext>
              </a:extLst>
            </p:cNvPr>
            <p:cNvSpPr/>
            <p:nvPr/>
          </p:nvSpPr>
          <p:spPr>
            <a:xfrm>
              <a:off x="6895373" y="2043991"/>
              <a:ext cx="174833" cy="173698"/>
            </a:xfrm>
            <a:custGeom>
              <a:avLst/>
              <a:gdLst/>
              <a:ahLst/>
              <a:cxnLst/>
              <a:rect l="l" t="t" r="r" b="b"/>
              <a:pathLst>
                <a:path w="5240" h="5206" extrusionOk="0">
                  <a:moveTo>
                    <a:pt x="4435" y="0"/>
                  </a:moveTo>
                  <a:cubicBezTo>
                    <a:pt x="4422" y="0"/>
                    <a:pt x="4408" y="1"/>
                    <a:pt x="4394" y="2"/>
                  </a:cubicBezTo>
                  <a:lnTo>
                    <a:pt x="537" y="240"/>
                  </a:lnTo>
                  <a:cubicBezTo>
                    <a:pt x="227" y="264"/>
                    <a:pt x="1" y="526"/>
                    <a:pt x="25" y="823"/>
                  </a:cubicBezTo>
                  <a:lnTo>
                    <a:pt x="263" y="4681"/>
                  </a:lnTo>
                  <a:cubicBezTo>
                    <a:pt x="275" y="4983"/>
                    <a:pt x="524" y="5205"/>
                    <a:pt x="823" y="5205"/>
                  </a:cubicBezTo>
                  <a:cubicBezTo>
                    <a:pt x="831" y="5205"/>
                    <a:pt x="839" y="5205"/>
                    <a:pt x="846" y="5205"/>
                  </a:cubicBezTo>
                  <a:lnTo>
                    <a:pt x="4704" y="4967"/>
                  </a:lnTo>
                  <a:cubicBezTo>
                    <a:pt x="5002" y="4943"/>
                    <a:pt x="5240" y="4681"/>
                    <a:pt x="5216" y="4371"/>
                  </a:cubicBezTo>
                  <a:lnTo>
                    <a:pt x="4978" y="526"/>
                  </a:lnTo>
                  <a:cubicBezTo>
                    <a:pt x="4955" y="230"/>
                    <a:pt x="4716" y="0"/>
                    <a:pt x="4435" y="0"/>
                  </a:cubicBezTo>
                  <a:close/>
                </a:path>
              </a:pathLst>
            </a:custGeom>
            <a:solidFill>
              <a:schemeClr val="lt2"/>
            </a:solidFill>
            <a:ln w="62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353;p46">
              <a:extLst>
                <a:ext uri="{FF2B5EF4-FFF2-40B4-BE49-F238E27FC236}">
                  <a16:creationId xmlns:a16="http://schemas.microsoft.com/office/drawing/2014/main" id="{D4C45353-F900-B481-E20D-8BA35415D433}"/>
                </a:ext>
              </a:extLst>
            </p:cNvPr>
            <p:cNvSpPr/>
            <p:nvPr/>
          </p:nvSpPr>
          <p:spPr>
            <a:xfrm>
              <a:off x="6909286" y="2265295"/>
              <a:ext cx="174432" cy="173631"/>
            </a:xfrm>
            <a:custGeom>
              <a:avLst/>
              <a:gdLst/>
              <a:ahLst/>
              <a:cxnLst/>
              <a:rect l="l" t="t" r="r" b="b"/>
              <a:pathLst>
                <a:path w="5228" h="5204" extrusionOk="0">
                  <a:moveTo>
                    <a:pt x="4406" y="0"/>
                  </a:moveTo>
                  <a:cubicBezTo>
                    <a:pt x="4398" y="0"/>
                    <a:pt x="4390" y="0"/>
                    <a:pt x="4382" y="1"/>
                  </a:cubicBezTo>
                  <a:lnTo>
                    <a:pt x="536" y="239"/>
                  </a:lnTo>
                  <a:cubicBezTo>
                    <a:pt x="227" y="262"/>
                    <a:pt x="1" y="524"/>
                    <a:pt x="13" y="834"/>
                  </a:cubicBezTo>
                  <a:lnTo>
                    <a:pt x="251" y="4680"/>
                  </a:lnTo>
                  <a:cubicBezTo>
                    <a:pt x="274" y="4981"/>
                    <a:pt x="523" y="5204"/>
                    <a:pt x="812" y="5204"/>
                  </a:cubicBezTo>
                  <a:cubicBezTo>
                    <a:pt x="819" y="5204"/>
                    <a:pt x="827" y="5204"/>
                    <a:pt x="834" y="5204"/>
                  </a:cubicBezTo>
                  <a:lnTo>
                    <a:pt x="4692" y="4965"/>
                  </a:lnTo>
                  <a:cubicBezTo>
                    <a:pt x="5001" y="4942"/>
                    <a:pt x="5228" y="4680"/>
                    <a:pt x="5216" y="4370"/>
                  </a:cubicBezTo>
                  <a:lnTo>
                    <a:pt x="4978" y="524"/>
                  </a:lnTo>
                  <a:cubicBezTo>
                    <a:pt x="4954" y="223"/>
                    <a:pt x="4705" y="0"/>
                    <a:pt x="4406" y="0"/>
                  </a:cubicBezTo>
                  <a:close/>
                </a:path>
              </a:pathLst>
            </a:custGeom>
            <a:solidFill>
              <a:schemeClr val="lt2"/>
            </a:solidFill>
            <a:ln w="62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354;p46">
              <a:extLst>
                <a:ext uri="{FF2B5EF4-FFF2-40B4-BE49-F238E27FC236}">
                  <a16:creationId xmlns:a16="http://schemas.microsoft.com/office/drawing/2014/main" id="{2190FF04-91A4-4CC6-3483-69E2EBC879E9}"/>
                </a:ext>
              </a:extLst>
            </p:cNvPr>
            <p:cNvSpPr/>
            <p:nvPr/>
          </p:nvSpPr>
          <p:spPr>
            <a:xfrm>
              <a:off x="6922798" y="2486899"/>
              <a:ext cx="174833" cy="173331"/>
            </a:xfrm>
            <a:custGeom>
              <a:avLst/>
              <a:gdLst/>
              <a:ahLst/>
              <a:cxnLst/>
              <a:rect l="l" t="t" r="r" b="b"/>
              <a:pathLst>
                <a:path w="5240" h="5195" extrusionOk="0">
                  <a:moveTo>
                    <a:pt x="4439" y="0"/>
                  </a:moveTo>
                  <a:cubicBezTo>
                    <a:pt x="4424" y="0"/>
                    <a:pt x="4409" y="1"/>
                    <a:pt x="4394" y="2"/>
                  </a:cubicBezTo>
                  <a:lnTo>
                    <a:pt x="536" y="240"/>
                  </a:lnTo>
                  <a:cubicBezTo>
                    <a:pt x="239" y="252"/>
                    <a:pt x="1" y="514"/>
                    <a:pt x="24" y="824"/>
                  </a:cubicBezTo>
                  <a:lnTo>
                    <a:pt x="262" y="4681"/>
                  </a:lnTo>
                  <a:cubicBezTo>
                    <a:pt x="274" y="4965"/>
                    <a:pt x="513" y="5195"/>
                    <a:pt x="803" y="5195"/>
                  </a:cubicBezTo>
                  <a:cubicBezTo>
                    <a:pt x="817" y="5195"/>
                    <a:pt x="832" y="5194"/>
                    <a:pt x="846" y="5193"/>
                  </a:cubicBezTo>
                  <a:lnTo>
                    <a:pt x="4703" y="4955"/>
                  </a:lnTo>
                  <a:cubicBezTo>
                    <a:pt x="5001" y="4931"/>
                    <a:pt x="5239" y="4669"/>
                    <a:pt x="5215" y="4372"/>
                  </a:cubicBezTo>
                  <a:lnTo>
                    <a:pt x="4977" y="514"/>
                  </a:lnTo>
                  <a:cubicBezTo>
                    <a:pt x="4966" y="220"/>
                    <a:pt x="4728" y="0"/>
                    <a:pt x="4439" y="0"/>
                  </a:cubicBezTo>
                  <a:close/>
                </a:path>
              </a:pathLst>
            </a:custGeom>
            <a:solidFill>
              <a:schemeClr val="lt2"/>
            </a:solidFill>
            <a:ln w="62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355;p46">
              <a:extLst>
                <a:ext uri="{FF2B5EF4-FFF2-40B4-BE49-F238E27FC236}">
                  <a16:creationId xmlns:a16="http://schemas.microsoft.com/office/drawing/2014/main" id="{3470B2C6-5031-FED1-6330-41754F98FEA6}"/>
                </a:ext>
              </a:extLst>
            </p:cNvPr>
            <p:cNvSpPr/>
            <p:nvPr/>
          </p:nvSpPr>
          <p:spPr>
            <a:xfrm>
              <a:off x="7116643" y="2030478"/>
              <a:ext cx="174833" cy="173331"/>
            </a:xfrm>
            <a:custGeom>
              <a:avLst/>
              <a:gdLst/>
              <a:ahLst/>
              <a:cxnLst/>
              <a:rect l="l" t="t" r="r" b="b"/>
              <a:pathLst>
                <a:path w="5240" h="5195" extrusionOk="0">
                  <a:moveTo>
                    <a:pt x="4439" y="0"/>
                  </a:moveTo>
                  <a:cubicBezTo>
                    <a:pt x="4424" y="0"/>
                    <a:pt x="4409" y="1"/>
                    <a:pt x="4394" y="2"/>
                  </a:cubicBezTo>
                  <a:lnTo>
                    <a:pt x="537" y="240"/>
                  </a:lnTo>
                  <a:cubicBezTo>
                    <a:pt x="239" y="252"/>
                    <a:pt x="1" y="514"/>
                    <a:pt x="25" y="823"/>
                  </a:cubicBezTo>
                  <a:lnTo>
                    <a:pt x="263" y="4681"/>
                  </a:lnTo>
                  <a:cubicBezTo>
                    <a:pt x="274" y="4965"/>
                    <a:pt x="513" y="5195"/>
                    <a:pt x="803" y="5195"/>
                  </a:cubicBezTo>
                  <a:cubicBezTo>
                    <a:pt x="818" y="5195"/>
                    <a:pt x="832" y="5194"/>
                    <a:pt x="846" y="5193"/>
                  </a:cubicBezTo>
                  <a:lnTo>
                    <a:pt x="4704" y="4955"/>
                  </a:lnTo>
                  <a:cubicBezTo>
                    <a:pt x="5001" y="4931"/>
                    <a:pt x="5240" y="4669"/>
                    <a:pt x="5216" y="4372"/>
                  </a:cubicBezTo>
                  <a:lnTo>
                    <a:pt x="4978" y="514"/>
                  </a:lnTo>
                  <a:cubicBezTo>
                    <a:pt x="4966" y="219"/>
                    <a:pt x="4728" y="0"/>
                    <a:pt x="4439" y="0"/>
                  </a:cubicBezTo>
                  <a:close/>
                </a:path>
              </a:pathLst>
            </a:custGeom>
            <a:solidFill>
              <a:schemeClr val="lt2"/>
            </a:solidFill>
            <a:ln w="62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356;p46">
              <a:extLst>
                <a:ext uri="{FF2B5EF4-FFF2-40B4-BE49-F238E27FC236}">
                  <a16:creationId xmlns:a16="http://schemas.microsoft.com/office/drawing/2014/main" id="{44B18844-BC95-37B9-F84F-34DEDA24C5A9}"/>
                </a:ext>
              </a:extLst>
            </p:cNvPr>
            <p:cNvSpPr/>
            <p:nvPr/>
          </p:nvSpPr>
          <p:spPr>
            <a:xfrm>
              <a:off x="7130556" y="2251749"/>
              <a:ext cx="174432" cy="173331"/>
            </a:xfrm>
            <a:custGeom>
              <a:avLst/>
              <a:gdLst/>
              <a:ahLst/>
              <a:cxnLst/>
              <a:rect l="l" t="t" r="r" b="b"/>
              <a:pathLst>
                <a:path w="5228" h="5195" extrusionOk="0">
                  <a:moveTo>
                    <a:pt x="4425" y="0"/>
                  </a:moveTo>
                  <a:cubicBezTo>
                    <a:pt x="4411" y="0"/>
                    <a:pt x="4396" y="1"/>
                    <a:pt x="4382" y="2"/>
                  </a:cubicBezTo>
                  <a:lnTo>
                    <a:pt x="536" y="240"/>
                  </a:lnTo>
                  <a:cubicBezTo>
                    <a:pt x="227" y="252"/>
                    <a:pt x="0" y="514"/>
                    <a:pt x="12" y="823"/>
                  </a:cubicBezTo>
                  <a:lnTo>
                    <a:pt x="251" y="4681"/>
                  </a:lnTo>
                  <a:cubicBezTo>
                    <a:pt x="273" y="4975"/>
                    <a:pt x="511" y="5195"/>
                    <a:pt x="801" y="5195"/>
                  </a:cubicBezTo>
                  <a:cubicBezTo>
                    <a:pt x="816" y="5195"/>
                    <a:pt x="831" y="5194"/>
                    <a:pt x="846" y="5193"/>
                  </a:cubicBezTo>
                  <a:lnTo>
                    <a:pt x="4692" y="4955"/>
                  </a:lnTo>
                  <a:cubicBezTo>
                    <a:pt x="5001" y="4943"/>
                    <a:pt x="5227" y="4681"/>
                    <a:pt x="5215" y="4371"/>
                  </a:cubicBezTo>
                  <a:lnTo>
                    <a:pt x="4977" y="514"/>
                  </a:lnTo>
                  <a:cubicBezTo>
                    <a:pt x="4955" y="230"/>
                    <a:pt x="4715" y="0"/>
                    <a:pt x="4425" y="0"/>
                  </a:cubicBezTo>
                  <a:close/>
                </a:path>
              </a:pathLst>
            </a:custGeom>
            <a:solidFill>
              <a:schemeClr val="lt2"/>
            </a:solidFill>
            <a:ln w="62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357;p46">
              <a:extLst>
                <a:ext uri="{FF2B5EF4-FFF2-40B4-BE49-F238E27FC236}">
                  <a16:creationId xmlns:a16="http://schemas.microsoft.com/office/drawing/2014/main" id="{01DE03CB-C330-D754-89DE-718703F4E6B9}"/>
                </a:ext>
              </a:extLst>
            </p:cNvPr>
            <p:cNvSpPr/>
            <p:nvPr/>
          </p:nvSpPr>
          <p:spPr>
            <a:xfrm>
              <a:off x="7144069" y="2472986"/>
              <a:ext cx="174833" cy="173698"/>
            </a:xfrm>
            <a:custGeom>
              <a:avLst/>
              <a:gdLst/>
              <a:ahLst/>
              <a:cxnLst/>
              <a:rect l="l" t="t" r="r" b="b"/>
              <a:pathLst>
                <a:path w="5240" h="5206" extrusionOk="0">
                  <a:moveTo>
                    <a:pt x="4436" y="1"/>
                  </a:moveTo>
                  <a:cubicBezTo>
                    <a:pt x="4422" y="1"/>
                    <a:pt x="4408" y="1"/>
                    <a:pt x="4394" y="2"/>
                  </a:cubicBezTo>
                  <a:lnTo>
                    <a:pt x="536" y="241"/>
                  </a:lnTo>
                  <a:cubicBezTo>
                    <a:pt x="238" y="264"/>
                    <a:pt x="0" y="526"/>
                    <a:pt x="24" y="824"/>
                  </a:cubicBezTo>
                  <a:lnTo>
                    <a:pt x="262" y="4682"/>
                  </a:lnTo>
                  <a:cubicBezTo>
                    <a:pt x="285" y="4983"/>
                    <a:pt x="535" y="5206"/>
                    <a:pt x="823" y="5206"/>
                  </a:cubicBezTo>
                  <a:cubicBezTo>
                    <a:pt x="831" y="5206"/>
                    <a:pt x="838" y="5206"/>
                    <a:pt x="846" y="5205"/>
                  </a:cubicBezTo>
                  <a:lnTo>
                    <a:pt x="4703" y="4955"/>
                  </a:lnTo>
                  <a:cubicBezTo>
                    <a:pt x="5013" y="4944"/>
                    <a:pt x="5239" y="4682"/>
                    <a:pt x="5215" y="4372"/>
                  </a:cubicBezTo>
                  <a:lnTo>
                    <a:pt x="4977" y="526"/>
                  </a:lnTo>
                  <a:cubicBezTo>
                    <a:pt x="4966" y="231"/>
                    <a:pt x="4727" y="1"/>
                    <a:pt x="4436" y="1"/>
                  </a:cubicBezTo>
                  <a:close/>
                </a:path>
              </a:pathLst>
            </a:custGeom>
            <a:solidFill>
              <a:schemeClr val="lt2"/>
            </a:solidFill>
            <a:ln w="62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358;p46">
              <a:extLst>
                <a:ext uri="{FF2B5EF4-FFF2-40B4-BE49-F238E27FC236}">
                  <a16:creationId xmlns:a16="http://schemas.microsoft.com/office/drawing/2014/main" id="{8E4A0C0F-E6B4-37B0-F3A8-05F7BCABC964}"/>
                </a:ext>
              </a:extLst>
            </p:cNvPr>
            <p:cNvSpPr/>
            <p:nvPr/>
          </p:nvSpPr>
          <p:spPr>
            <a:xfrm>
              <a:off x="7337914" y="2016565"/>
              <a:ext cx="174833" cy="173365"/>
            </a:xfrm>
            <a:custGeom>
              <a:avLst/>
              <a:gdLst/>
              <a:ahLst/>
              <a:cxnLst/>
              <a:rect l="l" t="t" r="r" b="b"/>
              <a:pathLst>
                <a:path w="5240" h="5196" extrusionOk="0">
                  <a:moveTo>
                    <a:pt x="4437" y="1"/>
                  </a:moveTo>
                  <a:cubicBezTo>
                    <a:pt x="4422" y="1"/>
                    <a:pt x="4408" y="1"/>
                    <a:pt x="4394" y="2"/>
                  </a:cubicBezTo>
                  <a:lnTo>
                    <a:pt x="548" y="240"/>
                  </a:lnTo>
                  <a:cubicBezTo>
                    <a:pt x="239" y="264"/>
                    <a:pt x="1" y="526"/>
                    <a:pt x="24" y="824"/>
                  </a:cubicBezTo>
                  <a:lnTo>
                    <a:pt x="262" y="4681"/>
                  </a:lnTo>
                  <a:cubicBezTo>
                    <a:pt x="285" y="4976"/>
                    <a:pt x="523" y="5195"/>
                    <a:pt x="803" y="5195"/>
                  </a:cubicBezTo>
                  <a:cubicBezTo>
                    <a:pt x="817" y="5195"/>
                    <a:pt x="831" y="5194"/>
                    <a:pt x="846" y="5193"/>
                  </a:cubicBezTo>
                  <a:lnTo>
                    <a:pt x="4704" y="4955"/>
                  </a:lnTo>
                  <a:cubicBezTo>
                    <a:pt x="5013" y="4943"/>
                    <a:pt x="5239" y="4681"/>
                    <a:pt x="5227" y="4372"/>
                  </a:cubicBezTo>
                  <a:lnTo>
                    <a:pt x="4977" y="514"/>
                  </a:lnTo>
                  <a:cubicBezTo>
                    <a:pt x="4966" y="230"/>
                    <a:pt x="4727" y="1"/>
                    <a:pt x="4437" y="1"/>
                  </a:cubicBezTo>
                  <a:close/>
                </a:path>
              </a:pathLst>
            </a:custGeom>
            <a:solidFill>
              <a:schemeClr val="lt2"/>
            </a:solidFill>
            <a:ln w="62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359;p46">
              <a:extLst>
                <a:ext uri="{FF2B5EF4-FFF2-40B4-BE49-F238E27FC236}">
                  <a16:creationId xmlns:a16="http://schemas.microsoft.com/office/drawing/2014/main" id="{61D27FA5-31E9-6468-DA29-81B3FEF22523}"/>
                </a:ext>
              </a:extLst>
            </p:cNvPr>
            <p:cNvSpPr/>
            <p:nvPr/>
          </p:nvSpPr>
          <p:spPr>
            <a:xfrm>
              <a:off x="7351827" y="2237869"/>
              <a:ext cx="174799" cy="173665"/>
            </a:xfrm>
            <a:custGeom>
              <a:avLst/>
              <a:gdLst/>
              <a:ahLst/>
              <a:cxnLst/>
              <a:rect l="l" t="t" r="r" b="b"/>
              <a:pathLst>
                <a:path w="5239" h="5205" extrusionOk="0">
                  <a:moveTo>
                    <a:pt x="4416" y="1"/>
                  </a:moveTo>
                  <a:cubicBezTo>
                    <a:pt x="4409" y="1"/>
                    <a:pt x="4401" y="1"/>
                    <a:pt x="4394" y="1"/>
                  </a:cubicBezTo>
                  <a:lnTo>
                    <a:pt x="536" y="239"/>
                  </a:lnTo>
                  <a:cubicBezTo>
                    <a:pt x="226" y="263"/>
                    <a:pt x="0" y="525"/>
                    <a:pt x="24" y="834"/>
                  </a:cubicBezTo>
                  <a:lnTo>
                    <a:pt x="262" y="4680"/>
                  </a:lnTo>
                  <a:cubicBezTo>
                    <a:pt x="274" y="4982"/>
                    <a:pt x="523" y="5204"/>
                    <a:pt x="822" y="5204"/>
                  </a:cubicBezTo>
                  <a:cubicBezTo>
                    <a:pt x="830" y="5204"/>
                    <a:pt x="838" y="5204"/>
                    <a:pt x="846" y="5204"/>
                  </a:cubicBezTo>
                  <a:lnTo>
                    <a:pt x="4703" y="4966"/>
                  </a:lnTo>
                  <a:cubicBezTo>
                    <a:pt x="5001" y="4942"/>
                    <a:pt x="5239" y="4680"/>
                    <a:pt x="5215" y="4371"/>
                  </a:cubicBezTo>
                  <a:lnTo>
                    <a:pt x="4977" y="525"/>
                  </a:lnTo>
                  <a:cubicBezTo>
                    <a:pt x="4954" y="223"/>
                    <a:pt x="4704" y="1"/>
                    <a:pt x="4416" y="1"/>
                  </a:cubicBezTo>
                  <a:close/>
                </a:path>
              </a:pathLst>
            </a:custGeom>
            <a:solidFill>
              <a:schemeClr val="lt2"/>
            </a:solidFill>
            <a:ln w="62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360;p46">
              <a:extLst>
                <a:ext uri="{FF2B5EF4-FFF2-40B4-BE49-F238E27FC236}">
                  <a16:creationId xmlns:a16="http://schemas.microsoft.com/office/drawing/2014/main" id="{CFCC6627-6050-48DE-6444-93DB21146515}"/>
                </a:ext>
              </a:extLst>
            </p:cNvPr>
            <p:cNvSpPr/>
            <p:nvPr/>
          </p:nvSpPr>
          <p:spPr>
            <a:xfrm>
              <a:off x="7365339" y="2459140"/>
              <a:ext cx="174799" cy="173698"/>
            </a:xfrm>
            <a:custGeom>
              <a:avLst/>
              <a:gdLst/>
              <a:ahLst/>
              <a:cxnLst/>
              <a:rect l="l" t="t" r="r" b="b"/>
              <a:pathLst>
                <a:path w="5239" h="5206" extrusionOk="0">
                  <a:moveTo>
                    <a:pt x="4417" y="0"/>
                  </a:moveTo>
                  <a:cubicBezTo>
                    <a:pt x="4409" y="0"/>
                    <a:pt x="4401" y="0"/>
                    <a:pt x="4393" y="1"/>
                  </a:cubicBezTo>
                  <a:lnTo>
                    <a:pt x="548" y="239"/>
                  </a:lnTo>
                  <a:cubicBezTo>
                    <a:pt x="238" y="263"/>
                    <a:pt x="0" y="525"/>
                    <a:pt x="24" y="834"/>
                  </a:cubicBezTo>
                  <a:lnTo>
                    <a:pt x="262" y="4680"/>
                  </a:lnTo>
                  <a:cubicBezTo>
                    <a:pt x="285" y="4975"/>
                    <a:pt x="524" y="5205"/>
                    <a:pt x="804" y="5205"/>
                  </a:cubicBezTo>
                  <a:cubicBezTo>
                    <a:pt x="818" y="5205"/>
                    <a:pt x="832" y="5205"/>
                    <a:pt x="845" y="5204"/>
                  </a:cubicBezTo>
                  <a:lnTo>
                    <a:pt x="4703" y="4966"/>
                  </a:lnTo>
                  <a:cubicBezTo>
                    <a:pt x="5013" y="4942"/>
                    <a:pt x="5239" y="4680"/>
                    <a:pt x="5227" y="4382"/>
                  </a:cubicBezTo>
                  <a:lnTo>
                    <a:pt x="4977" y="525"/>
                  </a:lnTo>
                  <a:cubicBezTo>
                    <a:pt x="4965" y="223"/>
                    <a:pt x="4716" y="0"/>
                    <a:pt x="4417" y="0"/>
                  </a:cubicBezTo>
                  <a:close/>
                </a:path>
              </a:pathLst>
            </a:custGeom>
            <a:solidFill>
              <a:schemeClr val="lt2"/>
            </a:solidFill>
            <a:ln w="62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361;p46">
              <a:extLst>
                <a:ext uri="{FF2B5EF4-FFF2-40B4-BE49-F238E27FC236}">
                  <a16:creationId xmlns:a16="http://schemas.microsoft.com/office/drawing/2014/main" id="{833830EF-15FB-D71E-B929-EFF310DAFCDB}"/>
                </a:ext>
              </a:extLst>
            </p:cNvPr>
            <p:cNvSpPr/>
            <p:nvPr/>
          </p:nvSpPr>
          <p:spPr>
            <a:xfrm>
              <a:off x="7559184" y="2002719"/>
              <a:ext cx="174833" cy="173698"/>
            </a:xfrm>
            <a:custGeom>
              <a:avLst/>
              <a:gdLst/>
              <a:ahLst/>
              <a:cxnLst/>
              <a:rect l="l" t="t" r="r" b="b"/>
              <a:pathLst>
                <a:path w="5240" h="5206" extrusionOk="0">
                  <a:moveTo>
                    <a:pt x="4417" y="0"/>
                  </a:moveTo>
                  <a:cubicBezTo>
                    <a:pt x="4409" y="0"/>
                    <a:pt x="4402" y="0"/>
                    <a:pt x="4394" y="0"/>
                  </a:cubicBezTo>
                  <a:lnTo>
                    <a:pt x="548" y="251"/>
                  </a:lnTo>
                  <a:cubicBezTo>
                    <a:pt x="238" y="262"/>
                    <a:pt x="0" y="524"/>
                    <a:pt x="24" y="834"/>
                  </a:cubicBezTo>
                  <a:lnTo>
                    <a:pt x="262" y="4680"/>
                  </a:lnTo>
                  <a:cubicBezTo>
                    <a:pt x="285" y="4975"/>
                    <a:pt x="524" y="5205"/>
                    <a:pt x="805" y="5205"/>
                  </a:cubicBezTo>
                  <a:cubicBezTo>
                    <a:pt x="818" y="5205"/>
                    <a:pt x="832" y="5205"/>
                    <a:pt x="846" y="5204"/>
                  </a:cubicBezTo>
                  <a:lnTo>
                    <a:pt x="4703" y="4965"/>
                  </a:lnTo>
                  <a:cubicBezTo>
                    <a:pt x="5013" y="4942"/>
                    <a:pt x="5239" y="4680"/>
                    <a:pt x="5227" y="4382"/>
                  </a:cubicBezTo>
                  <a:lnTo>
                    <a:pt x="4989" y="524"/>
                  </a:lnTo>
                  <a:cubicBezTo>
                    <a:pt x="4966" y="223"/>
                    <a:pt x="4716" y="0"/>
                    <a:pt x="4417" y="0"/>
                  </a:cubicBezTo>
                  <a:close/>
                </a:path>
              </a:pathLst>
            </a:custGeom>
            <a:solidFill>
              <a:schemeClr val="lt2"/>
            </a:solidFill>
            <a:ln w="62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362;p46">
              <a:extLst>
                <a:ext uri="{FF2B5EF4-FFF2-40B4-BE49-F238E27FC236}">
                  <a16:creationId xmlns:a16="http://schemas.microsoft.com/office/drawing/2014/main" id="{4100C356-23FD-2B73-8DC0-9267FF55AC21}"/>
                </a:ext>
              </a:extLst>
            </p:cNvPr>
            <p:cNvSpPr/>
            <p:nvPr/>
          </p:nvSpPr>
          <p:spPr>
            <a:xfrm>
              <a:off x="7573464" y="2225091"/>
              <a:ext cx="187545" cy="392673"/>
            </a:xfrm>
            <a:custGeom>
              <a:avLst/>
              <a:gdLst/>
              <a:ahLst/>
              <a:cxnLst/>
              <a:rect l="l" t="t" r="r" b="b"/>
              <a:pathLst>
                <a:path w="5621" h="11769" extrusionOk="0">
                  <a:moveTo>
                    <a:pt x="3961" y="1"/>
                  </a:moveTo>
                  <a:cubicBezTo>
                    <a:pt x="3939" y="1"/>
                    <a:pt x="3917" y="2"/>
                    <a:pt x="3894" y="3"/>
                  </a:cubicBezTo>
                  <a:lnTo>
                    <a:pt x="1001" y="182"/>
                  </a:lnTo>
                  <a:cubicBezTo>
                    <a:pt x="430" y="217"/>
                    <a:pt x="1" y="705"/>
                    <a:pt x="37" y="1277"/>
                  </a:cubicBezTo>
                  <a:lnTo>
                    <a:pt x="620" y="10802"/>
                  </a:lnTo>
                  <a:cubicBezTo>
                    <a:pt x="654" y="11351"/>
                    <a:pt x="1118" y="11768"/>
                    <a:pt x="1661" y="11768"/>
                  </a:cubicBezTo>
                  <a:cubicBezTo>
                    <a:pt x="1683" y="11768"/>
                    <a:pt x="1705" y="11768"/>
                    <a:pt x="1727" y="11766"/>
                  </a:cubicBezTo>
                  <a:lnTo>
                    <a:pt x="4609" y="11588"/>
                  </a:lnTo>
                  <a:cubicBezTo>
                    <a:pt x="5180" y="11552"/>
                    <a:pt x="5621" y="11064"/>
                    <a:pt x="5585" y="10492"/>
                  </a:cubicBezTo>
                  <a:lnTo>
                    <a:pt x="4990" y="967"/>
                  </a:lnTo>
                  <a:cubicBezTo>
                    <a:pt x="4955" y="418"/>
                    <a:pt x="4503" y="1"/>
                    <a:pt x="3961" y="1"/>
                  </a:cubicBezTo>
                  <a:close/>
                </a:path>
              </a:pathLst>
            </a:custGeom>
            <a:solidFill>
              <a:schemeClr val="lt2"/>
            </a:solidFill>
            <a:ln w="62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363;p46">
              <a:extLst>
                <a:ext uri="{FF2B5EF4-FFF2-40B4-BE49-F238E27FC236}">
                  <a16:creationId xmlns:a16="http://schemas.microsoft.com/office/drawing/2014/main" id="{D3366CB9-E0BE-D5A0-A740-F4584897B17A}"/>
                </a:ext>
              </a:extLst>
            </p:cNvPr>
            <p:cNvSpPr/>
            <p:nvPr/>
          </p:nvSpPr>
          <p:spPr>
            <a:xfrm>
              <a:off x="7780855" y="1989174"/>
              <a:ext cx="174399" cy="173331"/>
            </a:xfrm>
            <a:custGeom>
              <a:avLst/>
              <a:gdLst/>
              <a:ahLst/>
              <a:cxnLst/>
              <a:rect l="l" t="t" r="r" b="b"/>
              <a:pathLst>
                <a:path w="5227" h="5195" extrusionOk="0">
                  <a:moveTo>
                    <a:pt x="4424" y="0"/>
                  </a:moveTo>
                  <a:cubicBezTo>
                    <a:pt x="4410" y="0"/>
                    <a:pt x="4396" y="1"/>
                    <a:pt x="4382" y="2"/>
                  </a:cubicBezTo>
                  <a:lnTo>
                    <a:pt x="536" y="240"/>
                  </a:lnTo>
                  <a:cubicBezTo>
                    <a:pt x="226" y="264"/>
                    <a:pt x="0" y="526"/>
                    <a:pt x="12" y="823"/>
                  </a:cubicBezTo>
                  <a:lnTo>
                    <a:pt x="250" y="4681"/>
                  </a:lnTo>
                  <a:cubicBezTo>
                    <a:pt x="273" y="4975"/>
                    <a:pt x="511" y="5195"/>
                    <a:pt x="801" y="5195"/>
                  </a:cubicBezTo>
                  <a:cubicBezTo>
                    <a:pt x="815" y="5195"/>
                    <a:pt x="830" y="5194"/>
                    <a:pt x="845" y="5193"/>
                  </a:cubicBezTo>
                  <a:lnTo>
                    <a:pt x="4691" y="4955"/>
                  </a:lnTo>
                  <a:cubicBezTo>
                    <a:pt x="5001" y="4943"/>
                    <a:pt x="5227" y="4681"/>
                    <a:pt x="5215" y="4371"/>
                  </a:cubicBezTo>
                  <a:lnTo>
                    <a:pt x="4977" y="514"/>
                  </a:lnTo>
                  <a:cubicBezTo>
                    <a:pt x="4954" y="230"/>
                    <a:pt x="4715" y="0"/>
                    <a:pt x="4424" y="0"/>
                  </a:cubicBezTo>
                  <a:close/>
                </a:path>
              </a:pathLst>
            </a:custGeom>
            <a:solidFill>
              <a:schemeClr val="lt2"/>
            </a:solidFill>
            <a:ln w="62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364;p46">
              <a:extLst>
                <a:ext uri="{FF2B5EF4-FFF2-40B4-BE49-F238E27FC236}">
                  <a16:creationId xmlns:a16="http://schemas.microsoft.com/office/drawing/2014/main" id="{A70AF299-5781-9826-7560-D1ECAF1D2BC4}"/>
                </a:ext>
              </a:extLst>
            </p:cNvPr>
            <p:cNvSpPr/>
            <p:nvPr/>
          </p:nvSpPr>
          <p:spPr>
            <a:xfrm>
              <a:off x="7794334" y="2210411"/>
              <a:ext cx="174833" cy="173698"/>
            </a:xfrm>
            <a:custGeom>
              <a:avLst/>
              <a:gdLst/>
              <a:ahLst/>
              <a:cxnLst/>
              <a:rect l="l" t="t" r="r" b="b"/>
              <a:pathLst>
                <a:path w="5240" h="5206" extrusionOk="0">
                  <a:moveTo>
                    <a:pt x="4437" y="1"/>
                  </a:moveTo>
                  <a:cubicBezTo>
                    <a:pt x="4423" y="1"/>
                    <a:pt x="4409" y="1"/>
                    <a:pt x="4394" y="2"/>
                  </a:cubicBezTo>
                  <a:lnTo>
                    <a:pt x="537" y="241"/>
                  </a:lnTo>
                  <a:cubicBezTo>
                    <a:pt x="239" y="264"/>
                    <a:pt x="1" y="526"/>
                    <a:pt x="25" y="824"/>
                  </a:cubicBezTo>
                  <a:lnTo>
                    <a:pt x="263" y="4682"/>
                  </a:lnTo>
                  <a:cubicBezTo>
                    <a:pt x="286" y="4983"/>
                    <a:pt x="524" y="5206"/>
                    <a:pt x="823" y="5206"/>
                  </a:cubicBezTo>
                  <a:cubicBezTo>
                    <a:pt x="831" y="5206"/>
                    <a:pt x="838" y="5206"/>
                    <a:pt x="846" y="5205"/>
                  </a:cubicBezTo>
                  <a:lnTo>
                    <a:pt x="4704" y="4967"/>
                  </a:lnTo>
                  <a:cubicBezTo>
                    <a:pt x="5013" y="4944"/>
                    <a:pt x="5240" y="4682"/>
                    <a:pt x="5216" y="4372"/>
                  </a:cubicBezTo>
                  <a:lnTo>
                    <a:pt x="4978" y="526"/>
                  </a:lnTo>
                  <a:cubicBezTo>
                    <a:pt x="4966" y="231"/>
                    <a:pt x="4727" y="1"/>
                    <a:pt x="4437" y="1"/>
                  </a:cubicBezTo>
                  <a:close/>
                </a:path>
              </a:pathLst>
            </a:custGeom>
            <a:solidFill>
              <a:schemeClr val="lt2"/>
            </a:solidFill>
            <a:ln w="62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365;p46">
              <a:extLst>
                <a:ext uri="{FF2B5EF4-FFF2-40B4-BE49-F238E27FC236}">
                  <a16:creationId xmlns:a16="http://schemas.microsoft.com/office/drawing/2014/main" id="{98A2B8E0-72CE-ECA4-3160-AC9E699E5BCA}"/>
                </a:ext>
              </a:extLst>
            </p:cNvPr>
            <p:cNvSpPr/>
            <p:nvPr/>
          </p:nvSpPr>
          <p:spPr>
            <a:xfrm>
              <a:off x="7808247" y="2431714"/>
              <a:ext cx="174833" cy="173665"/>
            </a:xfrm>
            <a:custGeom>
              <a:avLst/>
              <a:gdLst/>
              <a:ahLst/>
              <a:cxnLst/>
              <a:rect l="l" t="t" r="r" b="b"/>
              <a:pathLst>
                <a:path w="5240" h="5205" extrusionOk="0">
                  <a:moveTo>
                    <a:pt x="4416" y="1"/>
                  </a:moveTo>
                  <a:cubicBezTo>
                    <a:pt x="4409" y="1"/>
                    <a:pt x="4401" y="1"/>
                    <a:pt x="4394" y="1"/>
                  </a:cubicBezTo>
                  <a:lnTo>
                    <a:pt x="536" y="239"/>
                  </a:lnTo>
                  <a:cubicBezTo>
                    <a:pt x="227" y="263"/>
                    <a:pt x="1" y="525"/>
                    <a:pt x="12" y="835"/>
                  </a:cubicBezTo>
                  <a:lnTo>
                    <a:pt x="251" y="4680"/>
                  </a:lnTo>
                  <a:cubicBezTo>
                    <a:pt x="274" y="4982"/>
                    <a:pt x="523" y="5205"/>
                    <a:pt x="823" y="5205"/>
                  </a:cubicBezTo>
                  <a:cubicBezTo>
                    <a:pt x="830" y="5205"/>
                    <a:pt x="838" y="5205"/>
                    <a:pt x="846" y="5204"/>
                  </a:cubicBezTo>
                  <a:lnTo>
                    <a:pt x="4692" y="4966"/>
                  </a:lnTo>
                  <a:cubicBezTo>
                    <a:pt x="5001" y="4942"/>
                    <a:pt x="5239" y="4680"/>
                    <a:pt x="5215" y="4383"/>
                  </a:cubicBezTo>
                  <a:lnTo>
                    <a:pt x="4977" y="525"/>
                  </a:lnTo>
                  <a:cubicBezTo>
                    <a:pt x="4954" y="223"/>
                    <a:pt x="4705" y="1"/>
                    <a:pt x="4416" y="1"/>
                  </a:cubicBezTo>
                  <a:close/>
                </a:path>
              </a:pathLst>
            </a:custGeom>
            <a:solidFill>
              <a:schemeClr val="lt2"/>
            </a:solidFill>
            <a:ln w="62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366;p46">
              <a:extLst>
                <a:ext uri="{FF2B5EF4-FFF2-40B4-BE49-F238E27FC236}">
                  <a16:creationId xmlns:a16="http://schemas.microsoft.com/office/drawing/2014/main" id="{32062793-463C-0E36-D298-17C6AD5292D2}"/>
                </a:ext>
              </a:extLst>
            </p:cNvPr>
            <p:cNvSpPr/>
            <p:nvPr/>
          </p:nvSpPr>
          <p:spPr>
            <a:xfrm>
              <a:off x="6800052" y="1292065"/>
              <a:ext cx="1175883" cy="415961"/>
            </a:xfrm>
            <a:custGeom>
              <a:avLst/>
              <a:gdLst/>
              <a:ahLst/>
              <a:cxnLst/>
              <a:rect l="l" t="t" r="r" b="b"/>
              <a:pathLst>
                <a:path w="35243" h="12467" extrusionOk="0">
                  <a:moveTo>
                    <a:pt x="34624" y="0"/>
                  </a:moveTo>
                  <a:lnTo>
                    <a:pt x="0" y="2048"/>
                  </a:lnTo>
                  <a:lnTo>
                    <a:pt x="608" y="12466"/>
                  </a:lnTo>
                  <a:lnTo>
                    <a:pt x="35243" y="10418"/>
                  </a:lnTo>
                  <a:lnTo>
                    <a:pt x="34624" y="0"/>
                  </a:lnTo>
                  <a:close/>
                </a:path>
              </a:pathLst>
            </a:custGeom>
            <a:solidFill>
              <a:srgbClr val="FFDB48"/>
            </a:solidFill>
            <a:ln w="62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367;p46">
              <a:extLst>
                <a:ext uri="{FF2B5EF4-FFF2-40B4-BE49-F238E27FC236}">
                  <a16:creationId xmlns:a16="http://schemas.microsoft.com/office/drawing/2014/main" id="{B57F99AB-DA05-D4A1-AA48-713E8C9E6A33}"/>
                </a:ext>
              </a:extLst>
            </p:cNvPr>
            <p:cNvSpPr/>
            <p:nvPr/>
          </p:nvSpPr>
          <p:spPr>
            <a:xfrm>
              <a:off x="6782569" y="1262204"/>
              <a:ext cx="1210449" cy="476052"/>
            </a:xfrm>
            <a:custGeom>
              <a:avLst/>
              <a:gdLst/>
              <a:ahLst/>
              <a:cxnLst/>
              <a:rect l="l" t="t" r="r" b="b"/>
              <a:pathLst>
                <a:path w="36279" h="14268" extrusionOk="0">
                  <a:moveTo>
                    <a:pt x="33225" y="1524"/>
                  </a:moveTo>
                  <a:cubicBezTo>
                    <a:pt x="33792" y="1524"/>
                    <a:pt x="34268" y="1965"/>
                    <a:pt x="34303" y="2538"/>
                  </a:cubicBezTo>
                  <a:lnTo>
                    <a:pt x="34731" y="9801"/>
                  </a:lnTo>
                  <a:cubicBezTo>
                    <a:pt x="34767" y="10396"/>
                    <a:pt x="34314" y="10908"/>
                    <a:pt x="33707" y="10944"/>
                  </a:cubicBezTo>
                  <a:lnTo>
                    <a:pt x="3120" y="12754"/>
                  </a:lnTo>
                  <a:cubicBezTo>
                    <a:pt x="3105" y="12754"/>
                    <a:pt x="3090" y="12755"/>
                    <a:pt x="3075" y="12755"/>
                  </a:cubicBezTo>
                  <a:cubicBezTo>
                    <a:pt x="2499" y="12755"/>
                    <a:pt x="2012" y="12310"/>
                    <a:pt x="1977" y="11730"/>
                  </a:cubicBezTo>
                  <a:lnTo>
                    <a:pt x="1548" y="4467"/>
                  </a:lnTo>
                  <a:cubicBezTo>
                    <a:pt x="1513" y="3872"/>
                    <a:pt x="1965" y="3360"/>
                    <a:pt x="2572" y="3324"/>
                  </a:cubicBezTo>
                  <a:lnTo>
                    <a:pt x="33160" y="1526"/>
                  </a:lnTo>
                  <a:cubicBezTo>
                    <a:pt x="33182" y="1525"/>
                    <a:pt x="33204" y="1524"/>
                    <a:pt x="33225" y="1524"/>
                  </a:cubicBezTo>
                  <a:close/>
                  <a:moveTo>
                    <a:pt x="34569" y="0"/>
                  </a:moveTo>
                  <a:cubicBezTo>
                    <a:pt x="34548" y="0"/>
                    <a:pt x="34526" y="1"/>
                    <a:pt x="34505" y="2"/>
                  </a:cubicBezTo>
                  <a:lnTo>
                    <a:pt x="1048" y="1979"/>
                  </a:lnTo>
                  <a:cubicBezTo>
                    <a:pt x="453" y="2014"/>
                    <a:pt x="1" y="2526"/>
                    <a:pt x="36" y="3122"/>
                  </a:cubicBezTo>
                  <a:lnTo>
                    <a:pt x="632" y="13254"/>
                  </a:lnTo>
                  <a:cubicBezTo>
                    <a:pt x="666" y="13827"/>
                    <a:pt x="1142" y="14268"/>
                    <a:pt x="1709" y="14268"/>
                  </a:cubicBezTo>
                  <a:cubicBezTo>
                    <a:pt x="1731" y="14268"/>
                    <a:pt x="1753" y="14267"/>
                    <a:pt x="1775" y="14266"/>
                  </a:cubicBezTo>
                  <a:lnTo>
                    <a:pt x="35231" y="12290"/>
                  </a:lnTo>
                  <a:cubicBezTo>
                    <a:pt x="35827" y="12254"/>
                    <a:pt x="36279" y="11742"/>
                    <a:pt x="36243" y="11147"/>
                  </a:cubicBezTo>
                  <a:lnTo>
                    <a:pt x="35648" y="1026"/>
                  </a:lnTo>
                  <a:cubicBezTo>
                    <a:pt x="35613" y="452"/>
                    <a:pt x="35137" y="0"/>
                    <a:pt x="34569" y="0"/>
                  </a:cubicBezTo>
                  <a:close/>
                </a:path>
              </a:pathLst>
            </a:custGeom>
            <a:solidFill>
              <a:schemeClr val="lt2"/>
            </a:solidFill>
            <a:ln w="62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368;p46">
              <a:extLst>
                <a:ext uri="{FF2B5EF4-FFF2-40B4-BE49-F238E27FC236}">
                  <a16:creationId xmlns:a16="http://schemas.microsoft.com/office/drawing/2014/main" id="{3E63895E-A4C2-DDA5-0263-E914B35362A1}"/>
                </a:ext>
              </a:extLst>
            </p:cNvPr>
            <p:cNvSpPr/>
            <p:nvPr/>
          </p:nvSpPr>
          <p:spPr>
            <a:xfrm>
              <a:off x="7020922" y="1453747"/>
              <a:ext cx="149775" cy="147807"/>
            </a:xfrm>
            <a:custGeom>
              <a:avLst/>
              <a:gdLst/>
              <a:ahLst/>
              <a:cxnLst/>
              <a:rect l="l" t="t" r="r" b="b"/>
              <a:pathLst>
                <a:path w="4489" h="4430" extrusionOk="0">
                  <a:moveTo>
                    <a:pt x="3394" y="893"/>
                  </a:moveTo>
                  <a:lnTo>
                    <a:pt x="3441" y="1691"/>
                  </a:lnTo>
                  <a:lnTo>
                    <a:pt x="941" y="1846"/>
                  </a:lnTo>
                  <a:lnTo>
                    <a:pt x="893" y="1036"/>
                  </a:lnTo>
                  <a:lnTo>
                    <a:pt x="3394" y="893"/>
                  </a:lnTo>
                  <a:close/>
                  <a:moveTo>
                    <a:pt x="3382" y="0"/>
                  </a:moveTo>
                  <a:lnTo>
                    <a:pt x="798" y="155"/>
                  </a:lnTo>
                  <a:lnTo>
                    <a:pt x="846" y="1012"/>
                  </a:lnTo>
                  <a:lnTo>
                    <a:pt x="0" y="1048"/>
                  </a:lnTo>
                  <a:lnTo>
                    <a:pt x="155" y="3631"/>
                  </a:lnTo>
                  <a:lnTo>
                    <a:pt x="1000" y="3584"/>
                  </a:lnTo>
                  <a:lnTo>
                    <a:pt x="1060" y="4429"/>
                  </a:lnTo>
                  <a:lnTo>
                    <a:pt x="4489" y="4215"/>
                  </a:lnTo>
                  <a:lnTo>
                    <a:pt x="4429" y="3322"/>
                  </a:lnTo>
                  <a:lnTo>
                    <a:pt x="1048" y="3536"/>
                  </a:lnTo>
                  <a:lnTo>
                    <a:pt x="1000" y="2739"/>
                  </a:lnTo>
                  <a:lnTo>
                    <a:pt x="4382" y="2524"/>
                  </a:lnTo>
                  <a:lnTo>
                    <a:pt x="4275" y="798"/>
                  </a:lnTo>
                  <a:lnTo>
                    <a:pt x="3429" y="845"/>
                  </a:lnTo>
                  <a:lnTo>
                    <a:pt x="3382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369;p46">
              <a:extLst>
                <a:ext uri="{FF2B5EF4-FFF2-40B4-BE49-F238E27FC236}">
                  <a16:creationId xmlns:a16="http://schemas.microsoft.com/office/drawing/2014/main" id="{EEAE3311-3AD0-FA46-2AA9-34CFEEB685B4}"/>
                </a:ext>
              </a:extLst>
            </p:cNvPr>
            <p:cNvSpPr/>
            <p:nvPr/>
          </p:nvSpPr>
          <p:spPr>
            <a:xfrm>
              <a:off x="7190545" y="1469629"/>
              <a:ext cx="147807" cy="95357"/>
            </a:xfrm>
            <a:custGeom>
              <a:avLst/>
              <a:gdLst/>
              <a:ahLst/>
              <a:cxnLst/>
              <a:rect l="l" t="t" r="r" b="b"/>
              <a:pathLst>
                <a:path w="4430" h="2858" extrusionOk="0">
                  <a:moveTo>
                    <a:pt x="4275" y="0"/>
                  </a:moveTo>
                  <a:lnTo>
                    <a:pt x="0" y="262"/>
                  </a:lnTo>
                  <a:lnTo>
                    <a:pt x="48" y="1155"/>
                  </a:lnTo>
                  <a:lnTo>
                    <a:pt x="4322" y="893"/>
                  </a:lnTo>
                  <a:lnTo>
                    <a:pt x="4275" y="0"/>
                  </a:lnTo>
                  <a:close/>
                  <a:moveTo>
                    <a:pt x="4382" y="1691"/>
                  </a:moveTo>
                  <a:lnTo>
                    <a:pt x="96" y="1965"/>
                  </a:lnTo>
                  <a:lnTo>
                    <a:pt x="155" y="2858"/>
                  </a:lnTo>
                  <a:lnTo>
                    <a:pt x="4429" y="2584"/>
                  </a:lnTo>
                  <a:lnTo>
                    <a:pt x="4382" y="169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370;p46">
              <a:extLst>
                <a:ext uri="{FF2B5EF4-FFF2-40B4-BE49-F238E27FC236}">
                  <a16:creationId xmlns:a16="http://schemas.microsoft.com/office/drawing/2014/main" id="{13629B13-9062-A4BA-D43D-F75FF552A3B1}"/>
                </a:ext>
              </a:extLst>
            </p:cNvPr>
            <p:cNvSpPr/>
            <p:nvPr/>
          </p:nvSpPr>
          <p:spPr>
            <a:xfrm>
              <a:off x="7357765" y="1430693"/>
              <a:ext cx="152178" cy="151777"/>
            </a:xfrm>
            <a:custGeom>
              <a:avLst/>
              <a:gdLst/>
              <a:ahLst/>
              <a:cxnLst/>
              <a:rect l="l" t="t" r="r" b="b"/>
              <a:pathLst>
                <a:path w="4561" h="4549" extrusionOk="0">
                  <a:moveTo>
                    <a:pt x="4299" y="1"/>
                  </a:moveTo>
                  <a:lnTo>
                    <a:pt x="3406" y="60"/>
                  </a:lnTo>
                  <a:lnTo>
                    <a:pt x="3454" y="905"/>
                  </a:lnTo>
                  <a:lnTo>
                    <a:pt x="2644" y="953"/>
                  </a:lnTo>
                  <a:lnTo>
                    <a:pt x="2596" y="108"/>
                  </a:lnTo>
                  <a:lnTo>
                    <a:pt x="1703" y="167"/>
                  </a:lnTo>
                  <a:lnTo>
                    <a:pt x="1751" y="1013"/>
                  </a:lnTo>
                  <a:lnTo>
                    <a:pt x="941" y="1060"/>
                  </a:lnTo>
                  <a:lnTo>
                    <a:pt x="894" y="215"/>
                  </a:lnTo>
                  <a:lnTo>
                    <a:pt x="1" y="274"/>
                  </a:lnTo>
                  <a:lnTo>
                    <a:pt x="263" y="4549"/>
                  </a:lnTo>
                  <a:lnTo>
                    <a:pt x="1156" y="4489"/>
                  </a:lnTo>
                  <a:lnTo>
                    <a:pt x="1013" y="1953"/>
                  </a:lnTo>
                  <a:lnTo>
                    <a:pt x="1811" y="1906"/>
                  </a:lnTo>
                  <a:lnTo>
                    <a:pt x="1965" y="4442"/>
                  </a:lnTo>
                  <a:lnTo>
                    <a:pt x="2858" y="4382"/>
                  </a:lnTo>
                  <a:lnTo>
                    <a:pt x="2704" y="1846"/>
                  </a:lnTo>
                  <a:lnTo>
                    <a:pt x="3513" y="1798"/>
                  </a:lnTo>
                  <a:lnTo>
                    <a:pt x="3668" y="4334"/>
                  </a:lnTo>
                  <a:lnTo>
                    <a:pt x="4561" y="4287"/>
                  </a:lnTo>
                  <a:lnTo>
                    <a:pt x="4299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371;p46">
              <a:extLst>
                <a:ext uri="{FF2B5EF4-FFF2-40B4-BE49-F238E27FC236}">
                  <a16:creationId xmlns:a16="http://schemas.microsoft.com/office/drawing/2014/main" id="{BB85ED21-070E-476F-4206-50A8E29D8056}"/>
                </a:ext>
              </a:extLst>
            </p:cNvPr>
            <p:cNvSpPr/>
            <p:nvPr/>
          </p:nvSpPr>
          <p:spPr>
            <a:xfrm>
              <a:off x="7529390" y="1422352"/>
              <a:ext cx="148207" cy="148207"/>
            </a:xfrm>
            <a:custGeom>
              <a:avLst/>
              <a:gdLst/>
              <a:ahLst/>
              <a:cxnLst/>
              <a:rect l="l" t="t" r="r" b="b"/>
              <a:pathLst>
                <a:path w="4442" h="4442" extrusionOk="0">
                  <a:moveTo>
                    <a:pt x="3382" y="0"/>
                  </a:moveTo>
                  <a:lnTo>
                    <a:pt x="798" y="155"/>
                  </a:lnTo>
                  <a:lnTo>
                    <a:pt x="846" y="1001"/>
                  </a:lnTo>
                  <a:lnTo>
                    <a:pt x="0" y="1060"/>
                  </a:lnTo>
                  <a:lnTo>
                    <a:pt x="167" y="3644"/>
                  </a:lnTo>
                  <a:lnTo>
                    <a:pt x="1012" y="3596"/>
                  </a:lnTo>
                  <a:lnTo>
                    <a:pt x="1060" y="4442"/>
                  </a:lnTo>
                  <a:lnTo>
                    <a:pt x="3644" y="4275"/>
                  </a:lnTo>
                  <a:lnTo>
                    <a:pt x="3596" y="3429"/>
                  </a:lnTo>
                  <a:lnTo>
                    <a:pt x="4441" y="3382"/>
                  </a:lnTo>
                  <a:lnTo>
                    <a:pt x="4382" y="2489"/>
                  </a:lnTo>
                  <a:lnTo>
                    <a:pt x="3489" y="2548"/>
                  </a:lnTo>
                  <a:lnTo>
                    <a:pt x="3548" y="3394"/>
                  </a:lnTo>
                  <a:lnTo>
                    <a:pt x="1048" y="3537"/>
                  </a:lnTo>
                  <a:lnTo>
                    <a:pt x="893" y="1036"/>
                  </a:lnTo>
                  <a:lnTo>
                    <a:pt x="3382" y="893"/>
                  </a:lnTo>
                  <a:lnTo>
                    <a:pt x="3441" y="1739"/>
                  </a:lnTo>
                  <a:lnTo>
                    <a:pt x="4334" y="1679"/>
                  </a:lnTo>
                  <a:lnTo>
                    <a:pt x="4275" y="786"/>
                  </a:lnTo>
                  <a:lnTo>
                    <a:pt x="3429" y="846"/>
                  </a:lnTo>
                  <a:lnTo>
                    <a:pt x="3382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372;p46">
              <a:extLst>
                <a:ext uri="{FF2B5EF4-FFF2-40B4-BE49-F238E27FC236}">
                  <a16:creationId xmlns:a16="http://schemas.microsoft.com/office/drawing/2014/main" id="{EA1293F0-D5D0-2D1D-5FCD-359CA5B96446}"/>
                </a:ext>
              </a:extLst>
            </p:cNvPr>
            <p:cNvSpPr/>
            <p:nvPr/>
          </p:nvSpPr>
          <p:spPr>
            <a:xfrm>
              <a:off x="7697812" y="1378244"/>
              <a:ext cx="87416" cy="87049"/>
            </a:xfrm>
            <a:custGeom>
              <a:avLst/>
              <a:gdLst/>
              <a:ahLst/>
              <a:cxnLst/>
              <a:rect l="l" t="t" r="r" b="b"/>
              <a:pathLst>
                <a:path w="2620" h="2609" extrusionOk="0">
                  <a:moveTo>
                    <a:pt x="1965" y="1"/>
                  </a:moveTo>
                  <a:lnTo>
                    <a:pt x="453" y="96"/>
                  </a:lnTo>
                  <a:lnTo>
                    <a:pt x="489" y="584"/>
                  </a:lnTo>
                  <a:lnTo>
                    <a:pt x="1" y="620"/>
                  </a:lnTo>
                  <a:lnTo>
                    <a:pt x="24" y="1132"/>
                  </a:lnTo>
                  <a:lnTo>
                    <a:pt x="548" y="1096"/>
                  </a:lnTo>
                  <a:lnTo>
                    <a:pt x="513" y="608"/>
                  </a:lnTo>
                  <a:lnTo>
                    <a:pt x="1977" y="513"/>
                  </a:lnTo>
                  <a:lnTo>
                    <a:pt x="2001" y="989"/>
                  </a:lnTo>
                  <a:lnTo>
                    <a:pt x="1013" y="1049"/>
                  </a:lnTo>
                  <a:lnTo>
                    <a:pt x="1048" y="1537"/>
                  </a:lnTo>
                  <a:lnTo>
                    <a:pt x="548" y="1573"/>
                  </a:lnTo>
                  <a:lnTo>
                    <a:pt x="584" y="2061"/>
                  </a:lnTo>
                  <a:lnTo>
                    <a:pt x="84" y="2096"/>
                  </a:lnTo>
                  <a:lnTo>
                    <a:pt x="132" y="2608"/>
                  </a:lnTo>
                  <a:lnTo>
                    <a:pt x="2620" y="2465"/>
                  </a:lnTo>
                  <a:lnTo>
                    <a:pt x="2584" y="1942"/>
                  </a:lnTo>
                  <a:lnTo>
                    <a:pt x="1096" y="2037"/>
                  </a:lnTo>
                  <a:lnTo>
                    <a:pt x="1072" y="1561"/>
                  </a:lnTo>
                  <a:lnTo>
                    <a:pt x="2060" y="1501"/>
                  </a:lnTo>
                  <a:lnTo>
                    <a:pt x="2025" y="1013"/>
                  </a:lnTo>
                  <a:lnTo>
                    <a:pt x="2525" y="977"/>
                  </a:lnTo>
                  <a:lnTo>
                    <a:pt x="2489" y="465"/>
                  </a:lnTo>
                  <a:lnTo>
                    <a:pt x="1989" y="489"/>
                  </a:lnTo>
                  <a:lnTo>
                    <a:pt x="1965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373;p46">
              <a:extLst>
                <a:ext uri="{FF2B5EF4-FFF2-40B4-BE49-F238E27FC236}">
                  <a16:creationId xmlns:a16="http://schemas.microsoft.com/office/drawing/2014/main" id="{E1F9AEC2-9015-D362-8F9D-8C1EE1D9DD0A}"/>
                </a:ext>
              </a:extLst>
            </p:cNvPr>
            <p:cNvSpPr/>
            <p:nvPr/>
          </p:nvSpPr>
          <p:spPr>
            <a:xfrm>
              <a:off x="6778599" y="1186801"/>
              <a:ext cx="1218023" cy="609812"/>
            </a:xfrm>
            <a:custGeom>
              <a:avLst/>
              <a:gdLst/>
              <a:ahLst/>
              <a:cxnLst/>
              <a:rect l="l" t="t" r="r" b="b"/>
              <a:pathLst>
                <a:path w="36506" h="18277" fill="none" extrusionOk="0">
                  <a:moveTo>
                    <a:pt x="35279" y="16288"/>
                  </a:moveTo>
                  <a:lnTo>
                    <a:pt x="2156" y="18240"/>
                  </a:lnTo>
                  <a:cubicBezTo>
                    <a:pt x="1453" y="18276"/>
                    <a:pt x="858" y="17740"/>
                    <a:pt x="822" y="17050"/>
                  </a:cubicBezTo>
                  <a:lnTo>
                    <a:pt x="72" y="4298"/>
                  </a:lnTo>
                  <a:cubicBezTo>
                    <a:pt x="1" y="3048"/>
                    <a:pt x="953" y="1977"/>
                    <a:pt x="2203" y="1905"/>
                  </a:cubicBezTo>
                  <a:lnTo>
                    <a:pt x="33326" y="83"/>
                  </a:lnTo>
                  <a:cubicBezTo>
                    <a:pt x="34576" y="0"/>
                    <a:pt x="35660" y="953"/>
                    <a:pt x="35731" y="2215"/>
                  </a:cubicBezTo>
                  <a:lnTo>
                    <a:pt x="36469" y="14954"/>
                  </a:lnTo>
                  <a:cubicBezTo>
                    <a:pt x="36505" y="15645"/>
                    <a:pt x="35981" y="16252"/>
                    <a:pt x="35279" y="16288"/>
                  </a:cubicBezTo>
                  <a:close/>
                </a:path>
              </a:pathLst>
            </a:custGeom>
            <a:noFill/>
            <a:ln w="62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374;p46">
              <a:extLst>
                <a:ext uri="{FF2B5EF4-FFF2-40B4-BE49-F238E27FC236}">
                  <a16:creationId xmlns:a16="http://schemas.microsoft.com/office/drawing/2014/main" id="{594FDAF8-76C6-0AF0-8689-6A4CAD62D962}"/>
                </a:ext>
              </a:extLst>
            </p:cNvPr>
            <p:cNvSpPr/>
            <p:nvPr/>
          </p:nvSpPr>
          <p:spPr>
            <a:xfrm>
              <a:off x="6949423" y="1821152"/>
              <a:ext cx="197454" cy="53751"/>
            </a:xfrm>
            <a:custGeom>
              <a:avLst/>
              <a:gdLst/>
              <a:ahLst/>
              <a:cxnLst/>
              <a:rect l="l" t="t" r="r" b="b"/>
              <a:pathLst>
                <a:path w="5918" h="1611" extrusionOk="0">
                  <a:moveTo>
                    <a:pt x="5215" y="1"/>
                  </a:moveTo>
                  <a:cubicBezTo>
                    <a:pt x="5207" y="1"/>
                    <a:pt x="5199" y="1"/>
                    <a:pt x="5191" y="1"/>
                  </a:cubicBezTo>
                  <a:lnTo>
                    <a:pt x="643" y="287"/>
                  </a:lnTo>
                  <a:cubicBezTo>
                    <a:pt x="286" y="311"/>
                    <a:pt x="0" y="632"/>
                    <a:pt x="24" y="990"/>
                  </a:cubicBezTo>
                  <a:cubicBezTo>
                    <a:pt x="47" y="1344"/>
                    <a:pt x="333" y="1610"/>
                    <a:pt x="682" y="1610"/>
                  </a:cubicBezTo>
                  <a:cubicBezTo>
                    <a:pt x="697" y="1610"/>
                    <a:pt x="712" y="1610"/>
                    <a:pt x="727" y="1609"/>
                  </a:cubicBezTo>
                  <a:lnTo>
                    <a:pt x="5275" y="1323"/>
                  </a:lnTo>
                  <a:cubicBezTo>
                    <a:pt x="5644" y="1299"/>
                    <a:pt x="5918" y="990"/>
                    <a:pt x="5894" y="620"/>
                  </a:cubicBezTo>
                  <a:cubicBezTo>
                    <a:pt x="5871" y="271"/>
                    <a:pt x="5573" y="1"/>
                    <a:pt x="5215" y="1"/>
                  </a:cubicBezTo>
                  <a:close/>
                </a:path>
              </a:pathLst>
            </a:custGeom>
            <a:solidFill>
              <a:schemeClr val="lt2"/>
            </a:solidFill>
            <a:ln w="62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375;p46">
              <a:extLst>
                <a:ext uri="{FF2B5EF4-FFF2-40B4-BE49-F238E27FC236}">
                  <a16:creationId xmlns:a16="http://schemas.microsoft.com/office/drawing/2014/main" id="{88B9095C-3B09-00F7-AD38-5F7E34E2784A}"/>
                </a:ext>
              </a:extLst>
            </p:cNvPr>
            <p:cNvSpPr/>
            <p:nvPr/>
          </p:nvSpPr>
          <p:spPr>
            <a:xfrm>
              <a:off x="7669219" y="1776645"/>
              <a:ext cx="197454" cy="53751"/>
            </a:xfrm>
            <a:custGeom>
              <a:avLst/>
              <a:gdLst/>
              <a:ahLst/>
              <a:cxnLst/>
              <a:rect l="l" t="t" r="r" b="b"/>
              <a:pathLst>
                <a:path w="5918" h="1611" extrusionOk="0">
                  <a:moveTo>
                    <a:pt x="5233" y="0"/>
                  </a:moveTo>
                  <a:cubicBezTo>
                    <a:pt x="5219" y="0"/>
                    <a:pt x="5205" y="1"/>
                    <a:pt x="5191" y="2"/>
                  </a:cubicBezTo>
                  <a:lnTo>
                    <a:pt x="643" y="288"/>
                  </a:lnTo>
                  <a:cubicBezTo>
                    <a:pt x="274" y="311"/>
                    <a:pt x="0" y="621"/>
                    <a:pt x="24" y="990"/>
                  </a:cubicBezTo>
                  <a:cubicBezTo>
                    <a:pt x="47" y="1333"/>
                    <a:pt x="334" y="1611"/>
                    <a:pt x="684" y="1611"/>
                  </a:cubicBezTo>
                  <a:cubicBezTo>
                    <a:pt x="698" y="1611"/>
                    <a:pt x="712" y="1610"/>
                    <a:pt x="727" y="1609"/>
                  </a:cubicBezTo>
                  <a:lnTo>
                    <a:pt x="5275" y="1323"/>
                  </a:lnTo>
                  <a:cubicBezTo>
                    <a:pt x="5632" y="1300"/>
                    <a:pt x="5918" y="990"/>
                    <a:pt x="5894" y="621"/>
                  </a:cubicBezTo>
                  <a:cubicBezTo>
                    <a:pt x="5871" y="278"/>
                    <a:pt x="5573" y="0"/>
                    <a:pt x="5233" y="0"/>
                  </a:cubicBezTo>
                  <a:close/>
                </a:path>
              </a:pathLst>
            </a:custGeom>
            <a:solidFill>
              <a:schemeClr val="lt2"/>
            </a:solidFill>
            <a:ln w="62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4" name="Google Shape;1597;p68">
            <a:extLst>
              <a:ext uri="{FF2B5EF4-FFF2-40B4-BE49-F238E27FC236}">
                <a16:creationId xmlns:a16="http://schemas.microsoft.com/office/drawing/2014/main" id="{F2360B47-BB41-B8B4-BBF7-C02326E890C7}"/>
              </a:ext>
            </a:extLst>
          </p:cNvPr>
          <p:cNvGrpSpPr/>
          <p:nvPr/>
        </p:nvGrpSpPr>
        <p:grpSpPr>
          <a:xfrm rot="17456583">
            <a:off x="12189235" y="-1228397"/>
            <a:ext cx="363430" cy="3807827"/>
            <a:chOff x="7291170" y="1804698"/>
            <a:chExt cx="225602" cy="2363743"/>
          </a:xfrm>
        </p:grpSpPr>
        <p:sp>
          <p:nvSpPr>
            <p:cNvPr id="105" name="Google Shape;1598;p68">
              <a:extLst>
                <a:ext uri="{FF2B5EF4-FFF2-40B4-BE49-F238E27FC236}">
                  <a16:creationId xmlns:a16="http://schemas.microsoft.com/office/drawing/2014/main" id="{EE7447D7-F6B9-EFDD-1145-315D84FCEC35}"/>
                </a:ext>
              </a:extLst>
            </p:cNvPr>
            <p:cNvSpPr/>
            <p:nvPr/>
          </p:nvSpPr>
          <p:spPr>
            <a:xfrm>
              <a:off x="7370769" y="1804698"/>
              <a:ext cx="66466" cy="89300"/>
            </a:xfrm>
            <a:custGeom>
              <a:avLst/>
              <a:gdLst/>
              <a:ahLst/>
              <a:cxnLst/>
              <a:rect l="l" t="t" r="r" b="b"/>
              <a:pathLst>
                <a:path w="1144" h="1537" extrusionOk="0">
                  <a:moveTo>
                    <a:pt x="572" y="0"/>
                  </a:moveTo>
                  <a:lnTo>
                    <a:pt x="0" y="1536"/>
                  </a:lnTo>
                  <a:lnTo>
                    <a:pt x="1143" y="1536"/>
                  </a:lnTo>
                  <a:lnTo>
                    <a:pt x="572" y="0"/>
                  </a:lnTo>
                  <a:close/>
                </a:path>
              </a:pathLst>
            </a:custGeom>
            <a:solidFill>
              <a:schemeClr val="dk1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85725" dir="306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1599;p68">
              <a:extLst>
                <a:ext uri="{FF2B5EF4-FFF2-40B4-BE49-F238E27FC236}">
                  <a16:creationId xmlns:a16="http://schemas.microsoft.com/office/drawing/2014/main" id="{05FEE195-442D-09BE-BDAC-0E44700388DC}"/>
                </a:ext>
              </a:extLst>
            </p:cNvPr>
            <p:cNvSpPr/>
            <p:nvPr/>
          </p:nvSpPr>
          <p:spPr>
            <a:xfrm>
              <a:off x="7291170" y="1893941"/>
              <a:ext cx="225602" cy="216539"/>
            </a:xfrm>
            <a:custGeom>
              <a:avLst/>
              <a:gdLst/>
              <a:ahLst/>
              <a:cxnLst/>
              <a:rect l="l" t="t" r="r" b="b"/>
              <a:pathLst>
                <a:path w="3883" h="3727" extrusionOk="0">
                  <a:moveTo>
                    <a:pt x="1370" y="0"/>
                  </a:moveTo>
                  <a:lnTo>
                    <a:pt x="1" y="3727"/>
                  </a:lnTo>
                  <a:lnTo>
                    <a:pt x="3882" y="3727"/>
                  </a:lnTo>
                  <a:lnTo>
                    <a:pt x="2513" y="0"/>
                  </a:lnTo>
                  <a:close/>
                </a:path>
              </a:pathLst>
            </a:custGeom>
            <a:solidFill>
              <a:schemeClr val="lt2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85725" dir="306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1600;p68">
              <a:extLst>
                <a:ext uri="{FF2B5EF4-FFF2-40B4-BE49-F238E27FC236}">
                  <a16:creationId xmlns:a16="http://schemas.microsoft.com/office/drawing/2014/main" id="{57FE579A-873B-0703-9728-D0B473F2A089}"/>
                </a:ext>
              </a:extLst>
            </p:cNvPr>
            <p:cNvSpPr/>
            <p:nvPr/>
          </p:nvSpPr>
          <p:spPr>
            <a:xfrm>
              <a:off x="7291170" y="2110423"/>
              <a:ext cx="225602" cy="2058018"/>
            </a:xfrm>
            <a:custGeom>
              <a:avLst/>
              <a:gdLst/>
              <a:ahLst/>
              <a:cxnLst/>
              <a:rect l="l" t="t" r="r" b="b"/>
              <a:pathLst>
                <a:path w="3883" h="35422" extrusionOk="0">
                  <a:moveTo>
                    <a:pt x="1" y="1"/>
                  </a:moveTo>
                  <a:lnTo>
                    <a:pt x="1" y="34874"/>
                  </a:lnTo>
                  <a:cubicBezTo>
                    <a:pt x="1" y="35184"/>
                    <a:pt x="251" y="35422"/>
                    <a:pt x="549" y="35422"/>
                  </a:cubicBezTo>
                  <a:lnTo>
                    <a:pt x="3335" y="35422"/>
                  </a:lnTo>
                  <a:cubicBezTo>
                    <a:pt x="3632" y="35422"/>
                    <a:pt x="3882" y="35184"/>
                    <a:pt x="3882" y="34874"/>
                  </a:cubicBezTo>
                  <a:lnTo>
                    <a:pt x="3882" y="1"/>
                  </a:lnTo>
                  <a:close/>
                </a:path>
              </a:pathLst>
            </a:custGeom>
            <a:solidFill>
              <a:schemeClr val="dk2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85725" dir="306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08" name="Google Shape;1601;p68">
              <a:extLst>
                <a:ext uri="{FF2B5EF4-FFF2-40B4-BE49-F238E27FC236}">
                  <a16:creationId xmlns:a16="http://schemas.microsoft.com/office/drawing/2014/main" id="{9693983A-63D3-670D-872A-190F231B46A4}"/>
                </a:ext>
              </a:extLst>
            </p:cNvPr>
            <p:cNvSpPr/>
            <p:nvPr/>
          </p:nvSpPr>
          <p:spPr>
            <a:xfrm>
              <a:off x="7363855" y="2110423"/>
              <a:ext cx="80294" cy="2058018"/>
            </a:xfrm>
            <a:custGeom>
              <a:avLst/>
              <a:gdLst/>
              <a:ahLst/>
              <a:cxnLst/>
              <a:rect l="l" t="t" r="r" b="b"/>
              <a:pathLst>
                <a:path w="1382" h="35422" extrusionOk="0">
                  <a:moveTo>
                    <a:pt x="0" y="1"/>
                  </a:moveTo>
                  <a:lnTo>
                    <a:pt x="0" y="35422"/>
                  </a:lnTo>
                  <a:lnTo>
                    <a:pt x="1381" y="35422"/>
                  </a:lnTo>
                  <a:lnTo>
                    <a:pt x="1381" y="1"/>
                  </a:lnTo>
                  <a:close/>
                </a:path>
              </a:pathLst>
            </a:custGeom>
            <a:solidFill>
              <a:schemeClr val="lt1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41" name="Retângulo 140">
            <a:extLst>
              <a:ext uri="{FF2B5EF4-FFF2-40B4-BE49-F238E27FC236}">
                <a16:creationId xmlns:a16="http://schemas.microsoft.com/office/drawing/2014/main" id="{0CBA08F7-D883-769D-425C-129DA797C09E}"/>
              </a:ext>
            </a:extLst>
          </p:cNvPr>
          <p:cNvSpPr/>
          <p:nvPr/>
        </p:nvSpPr>
        <p:spPr>
          <a:xfrm>
            <a:off x="712485" y="1173718"/>
            <a:ext cx="2850522" cy="321940"/>
          </a:xfrm>
          <a:prstGeom prst="rect">
            <a:avLst/>
          </a:prstGeom>
          <a:solidFill>
            <a:srgbClr val="FFDB4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0" name="Google Shape;106;gb2712bef2e_0_0">
            <a:extLst>
              <a:ext uri="{FF2B5EF4-FFF2-40B4-BE49-F238E27FC236}">
                <a16:creationId xmlns:a16="http://schemas.microsoft.com/office/drawing/2014/main" id="{B53036BB-B128-F290-AA97-CD1240012C7E}"/>
              </a:ext>
            </a:extLst>
          </p:cNvPr>
          <p:cNvSpPr/>
          <p:nvPr/>
        </p:nvSpPr>
        <p:spPr>
          <a:xfrm>
            <a:off x="712485" y="1045139"/>
            <a:ext cx="4241100" cy="67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00"/>
              <a:buFont typeface="Arial"/>
              <a:buNone/>
            </a:pPr>
            <a:r>
              <a:rPr lang="pt-BR" sz="3000" b="1" i="0" u="none" strike="noStrike" cap="none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/>
              </a:rPr>
              <a:t>Vamos exercitar?</a:t>
            </a:r>
            <a:endParaRPr sz="3000" b="1" i="0" u="none" strike="noStrike" cap="none" dirty="0">
              <a:solidFill>
                <a:schemeClr val="dk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/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ED79AC17-04F2-B2E3-A31D-704811997E0B}"/>
              </a:ext>
            </a:extLst>
          </p:cNvPr>
          <p:cNvSpPr txBox="1"/>
          <p:nvPr/>
        </p:nvSpPr>
        <p:spPr>
          <a:xfrm>
            <a:off x="851338" y="1828800"/>
            <a:ext cx="8408276" cy="18182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BR" dirty="0"/>
          </a:p>
        </p:txBody>
      </p:sp>
      <p:sp>
        <p:nvSpPr>
          <p:cNvPr id="125" name="Retângulo 124">
            <a:extLst>
              <a:ext uri="{FF2B5EF4-FFF2-40B4-BE49-F238E27FC236}">
                <a16:creationId xmlns:a16="http://schemas.microsoft.com/office/drawing/2014/main" id="{BB72C2EB-F719-FE23-18B2-0E25E520CC6E}"/>
              </a:ext>
            </a:extLst>
          </p:cNvPr>
          <p:cNvSpPr/>
          <p:nvPr/>
        </p:nvSpPr>
        <p:spPr>
          <a:xfrm>
            <a:off x="712484" y="3742310"/>
            <a:ext cx="3384285" cy="466619"/>
          </a:xfrm>
          <a:prstGeom prst="rect">
            <a:avLst/>
          </a:prstGeom>
          <a:solidFill>
            <a:srgbClr val="0F9ED5"/>
          </a:solidFill>
          <a:ln>
            <a:noFill/>
          </a:ln>
          <a:effectLst>
            <a:outerShdw dist="101600" dir="2880000" algn="ctr" rotWithShape="0">
              <a:schemeClr val="bg1">
                <a:lumMod val="7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pSp>
        <p:nvGrpSpPr>
          <p:cNvPr id="111" name="Agrupar 110">
            <a:extLst>
              <a:ext uri="{FF2B5EF4-FFF2-40B4-BE49-F238E27FC236}">
                <a16:creationId xmlns:a16="http://schemas.microsoft.com/office/drawing/2014/main" id="{0E228F67-4124-3465-45B8-6C44077F84E0}"/>
              </a:ext>
            </a:extLst>
          </p:cNvPr>
          <p:cNvGrpSpPr/>
          <p:nvPr/>
        </p:nvGrpSpPr>
        <p:grpSpPr>
          <a:xfrm>
            <a:off x="712485" y="1780883"/>
            <a:ext cx="391796" cy="336644"/>
            <a:chOff x="712485" y="1745096"/>
            <a:chExt cx="1063763" cy="914021"/>
          </a:xfrm>
        </p:grpSpPr>
        <p:sp>
          <p:nvSpPr>
            <p:cNvPr id="113" name="Retângulo 112">
              <a:extLst>
                <a:ext uri="{FF2B5EF4-FFF2-40B4-BE49-F238E27FC236}">
                  <a16:creationId xmlns:a16="http://schemas.microsoft.com/office/drawing/2014/main" id="{3FB330F6-359F-F65E-24E1-A3ABD2FEBAC1}"/>
                </a:ext>
              </a:extLst>
            </p:cNvPr>
            <p:cNvSpPr/>
            <p:nvPr/>
          </p:nvSpPr>
          <p:spPr>
            <a:xfrm>
              <a:off x="712485" y="1745096"/>
              <a:ext cx="1063763" cy="914021"/>
            </a:xfrm>
            <a:prstGeom prst="rect">
              <a:avLst/>
            </a:prstGeom>
            <a:solidFill>
              <a:srgbClr val="0F9ED5"/>
            </a:solidFill>
            <a:ln>
              <a:noFill/>
            </a:ln>
            <a:effectLst>
              <a:outerShdw dist="101600" dir="2880000" algn="ctr" rotWithShape="0">
                <a:srgbClr val="000000"/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17" name="Triângulo isósceles 116">
              <a:extLst>
                <a:ext uri="{FF2B5EF4-FFF2-40B4-BE49-F238E27FC236}">
                  <a16:creationId xmlns:a16="http://schemas.microsoft.com/office/drawing/2014/main" id="{C1B8AD43-2E21-B6FC-1A7C-C0EC43CAF4D9}"/>
                </a:ext>
              </a:extLst>
            </p:cNvPr>
            <p:cNvSpPr/>
            <p:nvPr/>
          </p:nvSpPr>
          <p:spPr>
            <a:xfrm rot="5400000">
              <a:off x="652425" y="1817682"/>
              <a:ext cx="891863" cy="768847"/>
            </a:xfrm>
            <a:prstGeom prst="triangle">
              <a:avLst/>
            </a:prstGeom>
            <a:solidFill>
              <a:srgbClr val="0C79A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sp>
        <p:nvSpPr>
          <p:cNvPr id="118" name="Google Shape;178;gb2712bef2e_0_77">
            <a:extLst>
              <a:ext uri="{FF2B5EF4-FFF2-40B4-BE49-F238E27FC236}">
                <a16:creationId xmlns:a16="http://schemas.microsoft.com/office/drawing/2014/main" id="{B8375B59-08BE-0204-52DB-16F865C5D662}"/>
              </a:ext>
            </a:extLst>
          </p:cNvPr>
          <p:cNvSpPr/>
          <p:nvPr/>
        </p:nvSpPr>
        <p:spPr>
          <a:xfrm>
            <a:off x="1252207" y="1731055"/>
            <a:ext cx="7866600" cy="1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pt-BR" sz="2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 a medida de cada lado equivale a </a:t>
            </a:r>
            <a:r>
              <a:rPr lang="pt-BR" sz="28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5 cm, </a:t>
            </a:r>
            <a:r>
              <a:rPr lang="pt-BR" sz="2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 lembrando que para calcular o perímetro do quadrado basta efetuarmos </a:t>
            </a:r>
            <a:r>
              <a:rPr lang="pt-BR" sz="28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4.l,</a:t>
            </a:r>
            <a:r>
              <a:rPr lang="pt-BR" sz="2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então:</a:t>
            </a:r>
            <a:endParaRPr sz="28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8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9" name="Google Shape;180;gb2712bef2e_0_77">
            <a:extLst>
              <a:ext uri="{FF2B5EF4-FFF2-40B4-BE49-F238E27FC236}">
                <a16:creationId xmlns:a16="http://schemas.microsoft.com/office/drawing/2014/main" id="{B94AD18F-CCE7-A487-18C3-9FF094C8A65F}"/>
              </a:ext>
            </a:extLst>
          </p:cNvPr>
          <p:cNvSpPr/>
          <p:nvPr/>
        </p:nvSpPr>
        <p:spPr>
          <a:xfrm>
            <a:off x="1015476" y="3236837"/>
            <a:ext cx="4333500" cy="7376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4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pt-BR" sz="40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4 . 5 = 20 cm</a:t>
            </a:r>
            <a:endParaRPr sz="24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0" name="Google Shape;181;gb2712bef2e_0_77">
            <a:extLst>
              <a:ext uri="{FF2B5EF4-FFF2-40B4-BE49-F238E27FC236}">
                <a16:creationId xmlns:a16="http://schemas.microsoft.com/office/drawing/2014/main" id="{D7E29CDB-4F5A-32F3-D944-984BC64C2B20}"/>
              </a:ext>
            </a:extLst>
          </p:cNvPr>
          <p:cNvSpPr/>
          <p:nvPr/>
        </p:nvSpPr>
        <p:spPr>
          <a:xfrm>
            <a:off x="5112245" y="4022322"/>
            <a:ext cx="3535557" cy="1120200"/>
          </a:xfrm>
          <a:prstGeom prst="wedgeRectCallout">
            <a:avLst>
              <a:gd name="adj1" fmla="val -73792"/>
              <a:gd name="adj2" fmla="val -53547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rgbClr val="000000">
                <a:alpha val="49019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pt-BR" sz="24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O perímetro do quadrado mede 20 cm.</a:t>
            </a:r>
            <a:endParaRPr sz="2400" b="1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164271862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1.48148E-6 L -0.00091 -0.01829 L -2.5E-6 1.48148E-6 Z " pathEditMode="relative" rAng="0" ptsTypes="AAA">
                                      <p:cBhvr>
                                        <p:cTn id="6" dur="5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00" y="-9260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1.48148E-6 L -0.00091 -0.01829 L -2.5E-6 1.48148E-6 Z " pathEditMode="relative" rAng="0" ptsTypes="AAA">
                                      <p:cBhvr>
                                        <p:cTn id="8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00" y="-9260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0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1.48148E-6 L -0.00091 -0.01829 L -2.5E-6 1.48148E-6 Z " pathEditMode="relative" rAng="0" ptsTypes="AAA">
                                      <p:cBhvr>
                                        <p:cTn id="10" dur="5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00" y="-92600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0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1.48148E-6 L -0.00091 -0.01829 L -2.5E-6 1.48148E-6 Z " pathEditMode="relative" rAng="0" ptsTypes="AAA">
                                      <p:cBhvr>
                                        <p:cTn id="12" dur="5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00" y="-92600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"/>
                            </p:stCondLst>
                            <p:childTnLst>
                              <p:par>
                                <p:cTn id="4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1" grpId="0" animBg="1"/>
      <p:bldP spid="110" grpId="0"/>
      <p:bldP spid="125" grpId="0" animBg="1"/>
      <p:bldP spid="118" grpId="0"/>
      <p:bldP spid="119" grpId="0"/>
      <p:bldP spid="12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67CEB3-611A-4C9B-A92D-42F1CD73FD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Retângulo 108">
            <a:extLst>
              <a:ext uri="{FF2B5EF4-FFF2-40B4-BE49-F238E27FC236}">
                <a16:creationId xmlns:a16="http://schemas.microsoft.com/office/drawing/2014/main" id="{D9F52108-1913-F5F7-B85E-BBEE5C0C37FE}"/>
              </a:ext>
            </a:extLst>
          </p:cNvPr>
          <p:cNvSpPr/>
          <p:nvPr/>
        </p:nvSpPr>
        <p:spPr>
          <a:xfrm>
            <a:off x="0" y="0"/>
            <a:ext cx="12291461" cy="6858000"/>
          </a:xfrm>
          <a:prstGeom prst="rect">
            <a:avLst/>
          </a:prstGeom>
          <a:solidFill>
            <a:srgbClr val="3D649D"/>
          </a:solidFill>
          <a:effectLst>
            <a:outerShdw dist="152400" dir="3360000" sx="1000" sy="1000" algn="ctr" rotWithShape="0">
              <a:srgbClr val="DBDBDB"/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2F6B658B-6A64-DD62-A110-4D941989628E}"/>
              </a:ext>
            </a:extLst>
          </p:cNvPr>
          <p:cNvSpPr/>
          <p:nvPr/>
        </p:nvSpPr>
        <p:spPr>
          <a:xfrm>
            <a:off x="0" y="395288"/>
            <a:ext cx="12291461" cy="6067425"/>
          </a:xfrm>
          <a:prstGeom prst="rect">
            <a:avLst/>
          </a:prstGeom>
          <a:solidFill>
            <a:srgbClr val="F2EFDC"/>
          </a:solidFill>
          <a:effectLst>
            <a:outerShdw dist="152400" algn="ctr" rotWithShape="0">
              <a:srgbClr val="DBDBDB"/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grpSp>
        <p:nvGrpSpPr>
          <p:cNvPr id="5" name="Google Shape;697;p51">
            <a:extLst>
              <a:ext uri="{FF2B5EF4-FFF2-40B4-BE49-F238E27FC236}">
                <a16:creationId xmlns:a16="http://schemas.microsoft.com/office/drawing/2014/main" id="{084D2799-F1FC-C688-E1EB-B3E991650F44}"/>
              </a:ext>
            </a:extLst>
          </p:cNvPr>
          <p:cNvGrpSpPr/>
          <p:nvPr/>
        </p:nvGrpSpPr>
        <p:grpSpPr>
          <a:xfrm rot="1273802">
            <a:off x="-696056" y="5842895"/>
            <a:ext cx="2505838" cy="1262524"/>
            <a:chOff x="782606" y="3568534"/>
            <a:chExt cx="1748256" cy="880829"/>
          </a:xfrm>
        </p:grpSpPr>
        <p:sp>
          <p:nvSpPr>
            <p:cNvPr id="6" name="Google Shape;698;p51">
              <a:extLst>
                <a:ext uri="{FF2B5EF4-FFF2-40B4-BE49-F238E27FC236}">
                  <a16:creationId xmlns:a16="http://schemas.microsoft.com/office/drawing/2014/main" id="{0DD81E1D-7DC1-1C98-E489-6F2404414D79}"/>
                </a:ext>
              </a:extLst>
            </p:cNvPr>
            <p:cNvSpPr/>
            <p:nvPr/>
          </p:nvSpPr>
          <p:spPr>
            <a:xfrm>
              <a:off x="842931" y="4281219"/>
              <a:ext cx="19355" cy="168144"/>
            </a:xfrm>
            <a:custGeom>
              <a:avLst/>
              <a:gdLst/>
              <a:ahLst/>
              <a:cxnLst/>
              <a:rect l="l" t="t" r="r" b="b"/>
              <a:pathLst>
                <a:path w="573" h="4978" extrusionOk="0">
                  <a:moveTo>
                    <a:pt x="1" y="1"/>
                  </a:moveTo>
                  <a:lnTo>
                    <a:pt x="1" y="4978"/>
                  </a:lnTo>
                  <a:lnTo>
                    <a:pt x="572" y="4978"/>
                  </a:lnTo>
                  <a:lnTo>
                    <a:pt x="572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" name="Google Shape;699;p51">
              <a:extLst>
                <a:ext uri="{FF2B5EF4-FFF2-40B4-BE49-F238E27FC236}">
                  <a16:creationId xmlns:a16="http://schemas.microsoft.com/office/drawing/2014/main" id="{EE5A95EC-0F58-CA00-18E7-363FA84D462C}"/>
                </a:ext>
              </a:extLst>
            </p:cNvPr>
            <p:cNvSpPr/>
            <p:nvPr/>
          </p:nvSpPr>
          <p:spPr>
            <a:xfrm>
              <a:off x="921361" y="4348401"/>
              <a:ext cx="19321" cy="100961"/>
            </a:xfrm>
            <a:custGeom>
              <a:avLst/>
              <a:gdLst/>
              <a:ahLst/>
              <a:cxnLst/>
              <a:rect l="l" t="t" r="r" b="b"/>
              <a:pathLst>
                <a:path w="572" h="2989" extrusionOk="0">
                  <a:moveTo>
                    <a:pt x="0" y="0"/>
                  </a:moveTo>
                  <a:lnTo>
                    <a:pt x="0" y="2989"/>
                  </a:lnTo>
                  <a:lnTo>
                    <a:pt x="572" y="2989"/>
                  </a:lnTo>
                  <a:lnTo>
                    <a:pt x="57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700;p51">
              <a:extLst>
                <a:ext uri="{FF2B5EF4-FFF2-40B4-BE49-F238E27FC236}">
                  <a16:creationId xmlns:a16="http://schemas.microsoft.com/office/drawing/2014/main" id="{0B3B91A8-F026-4976-6F21-5DE787329722}"/>
                </a:ext>
              </a:extLst>
            </p:cNvPr>
            <p:cNvSpPr/>
            <p:nvPr/>
          </p:nvSpPr>
          <p:spPr>
            <a:xfrm>
              <a:off x="999791" y="4281219"/>
              <a:ext cx="18915" cy="168144"/>
            </a:xfrm>
            <a:custGeom>
              <a:avLst/>
              <a:gdLst/>
              <a:ahLst/>
              <a:cxnLst/>
              <a:rect l="l" t="t" r="r" b="b"/>
              <a:pathLst>
                <a:path w="560" h="4978" extrusionOk="0">
                  <a:moveTo>
                    <a:pt x="0" y="1"/>
                  </a:moveTo>
                  <a:lnTo>
                    <a:pt x="0" y="4978"/>
                  </a:lnTo>
                  <a:lnTo>
                    <a:pt x="560" y="4978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701;p51">
              <a:extLst>
                <a:ext uri="{FF2B5EF4-FFF2-40B4-BE49-F238E27FC236}">
                  <a16:creationId xmlns:a16="http://schemas.microsoft.com/office/drawing/2014/main" id="{9D220013-CF3B-0D0D-7E87-630C79387ACB}"/>
                </a:ext>
              </a:extLst>
            </p:cNvPr>
            <p:cNvSpPr/>
            <p:nvPr/>
          </p:nvSpPr>
          <p:spPr>
            <a:xfrm>
              <a:off x="1078187" y="4348401"/>
              <a:ext cx="18949" cy="100961"/>
            </a:xfrm>
            <a:custGeom>
              <a:avLst/>
              <a:gdLst/>
              <a:ahLst/>
              <a:cxnLst/>
              <a:rect l="l" t="t" r="r" b="b"/>
              <a:pathLst>
                <a:path w="561" h="2989" extrusionOk="0">
                  <a:moveTo>
                    <a:pt x="1" y="0"/>
                  </a:moveTo>
                  <a:lnTo>
                    <a:pt x="1" y="2989"/>
                  </a:lnTo>
                  <a:lnTo>
                    <a:pt x="560" y="2989"/>
                  </a:lnTo>
                  <a:lnTo>
                    <a:pt x="56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702;p51">
              <a:extLst>
                <a:ext uri="{FF2B5EF4-FFF2-40B4-BE49-F238E27FC236}">
                  <a16:creationId xmlns:a16="http://schemas.microsoft.com/office/drawing/2014/main" id="{07303EA3-7124-B424-06C0-2852732FE92E}"/>
                </a:ext>
              </a:extLst>
            </p:cNvPr>
            <p:cNvSpPr/>
            <p:nvPr/>
          </p:nvSpPr>
          <p:spPr>
            <a:xfrm>
              <a:off x="1156616" y="4281219"/>
              <a:ext cx="18949" cy="168144"/>
            </a:xfrm>
            <a:custGeom>
              <a:avLst/>
              <a:gdLst/>
              <a:ahLst/>
              <a:cxnLst/>
              <a:rect l="l" t="t" r="r" b="b"/>
              <a:pathLst>
                <a:path w="561" h="4978" extrusionOk="0">
                  <a:moveTo>
                    <a:pt x="1" y="1"/>
                  </a:moveTo>
                  <a:lnTo>
                    <a:pt x="1" y="4978"/>
                  </a:lnTo>
                  <a:lnTo>
                    <a:pt x="560" y="4978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703;p51">
              <a:extLst>
                <a:ext uri="{FF2B5EF4-FFF2-40B4-BE49-F238E27FC236}">
                  <a16:creationId xmlns:a16="http://schemas.microsoft.com/office/drawing/2014/main" id="{187F47D3-F479-075D-9090-695E5457F59E}"/>
                </a:ext>
              </a:extLst>
            </p:cNvPr>
            <p:cNvSpPr/>
            <p:nvPr/>
          </p:nvSpPr>
          <p:spPr>
            <a:xfrm>
              <a:off x="1235046" y="4348401"/>
              <a:ext cx="18915" cy="100961"/>
            </a:xfrm>
            <a:custGeom>
              <a:avLst/>
              <a:gdLst/>
              <a:ahLst/>
              <a:cxnLst/>
              <a:rect l="l" t="t" r="r" b="b"/>
              <a:pathLst>
                <a:path w="560" h="2989" extrusionOk="0">
                  <a:moveTo>
                    <a:pt x="0" y="0"/>
                  </a:moveTo>
                  <a:lnTo>
                    <a:pt x="0" y="2989"/>
                  </a:lnTo>
                  <a:lnTo>
                    <a:pt x="560" y="2989"/>
                  </a:lnTo>
                  <a:lnTo>
                    <a:pt x="56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704;p51">
              <a:extLst>
                <a:ext uri="{FF2B5EF4-FFF2-40B4-BE49-F238E27FC236}">
                  <a16:creationId xmlns:a16="http://schemas.microsoft.com/office/drawing/2014/main" id="{D95B289E-2A5D-5FCA-A7D1-FA5B84009A24}"/>
                </a:ext>
              </a:extLst>
            </p:cNvPr>
            <p:cNvSpPr/>
            <p:nvPr/>
          </p:nvSpPr>
          <p:spPr>
            <a:xfrm>
              <a:off x="1313476" y="4281219"/>
              <a:ext cx="18915" cy="168144"/>
            </a:xfrm>
            <a:custGeom>
              <a:avLst/>
              <a:gdLst/>
              <a:ahLst/>
              <a:cxnLst/>
              <a:rect l="l" t="t" r="r" b="b"/>
              <a:pathLst>
                <a:path w="560" h="4978" extrusionOk="0">
                  <a:moveTo>
                    <a:pt x="0" y="1"/>
                  </a:moveTo>
                  <a:lnTo>
                    <a:pt x="0" y="4978"/>
                  </a:lnTo>
                  <a:lnTo>
                    <a:pt x="560" y="4978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705;p51">
              <a:extLst>
                <a:ext uri="{FF2B5EF4-FFF2-40B4-BE49-F238E27FC236}">
                  <a16:creationId xmlns:a16="http://schemas.microsoft.com/office/drawing/2014/main" id="{2094253A-EC58-FF37-688C-AF08B99942C6}"/>
                </a:ext>
              </a:extLst>
            </p:cNvPr>
            <p:cNvSpPr/>
            <p:nvPr/>
          </p:nvSpPr>
          <p:spPr>
            <a:xfrm>
              <a:off x="1391872" y="4348401"/>
              <a:ext cx="18949" cy="100961"/>
            </a:xfrm>
            <a:custGeom>
              <a:avLst/>
              <a:gdLst/>
              <a:ahLst/>
              <a:cxnLst/>
              <a:rect l="l" t="t" r="r" b="b"/>
              <a:pathLst>
                <a:path w="561" h="2989" extrusionOk="0">
                  <a:moveTo>
                    <a:pt x="1" y="0"/>
                  </a:moveTo>
                  <a:lnTo>
                    <a:pt x="1" y="2989"/>
                  </a:lnTo>
                  <a:lnTo>
                    <a:pt x="560" y="2989"/>
                  </a:lnTo>
                  <a:lnTo>
                    <a:pt x="56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706;p51">
              <a:extLst>
                <a:ext uri="{FF2B5EF4-FFF2-40B4-BE49-F238E27FC236}">
                  <a16:creationId xmlns:a16="http://schemas.microsoft.com/office/drawing/2014/main" id="{0788AABC-F9C1-7B4E-563F-B0AD01C2F1F8}"/>
                </a:ext>
              </a:extLst>
            </p:cNvPr>
            <p:cNvSpPr/>
            <p:nvPr/>
          </p:nvSpPr>
          <p:spPr>
            <a:xfrm>
              <a:off x="1470301" y="4281219"/>
              <a:ext cx="18949" cy="168144"/>
            </a:xfrm>
            <a:custGeom>
              <a:avLst/>
              <a:gdLst/>
              <a:ahLst/>
              <a:cxnLst/>
              <a:rect l="l" t="t" r="r" b="b"/>
              <a:pathLst>
                <a:path w="561" h="4978" extrusionOk="0">
                  <a:moveTo>
                    <a:pt x="0" y="1"/>
                  </a:moveTo>
                  <a:lnTo>
                    <a:pt x="0" y="4978"/>
                  </a:lnTo>
                  <a:lnTo>
                    <a:pt x="560" y="4978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707;p51">
              <a:extLst>
                <a:ext uri="{FF2B5EF4-FFF2-40B4-BE49-F238E27FC236}">
                  <a16:creationId xmlns:a16="http://schemas.microsoft.com/office/drawing/2014/main" id="{F0205E86-1ECB-54CE-3D1D-4224B884F2EE}"/>
                </a:ext>
              </a:extLst>
            </p:cNvPr>
            <p:cNvSpPr/>
            <p:nvPr/>
          </p:nvSpPr>
          <p:spPr>
            <a:xfrm>
              <a:off x="1548731" y="4348401"/>
              <a:ext cx="18915" cy="100961"/>
            </a:xfrm>
            <a:custGeom>
              <a:avLst/>
              <a:gdLst/>
              <a:ahLst/>
              <a:cxnLst/>
              <a:rect l="l" t="t" r="r" b="b"/>
              <a:pathLst>
                <a:path w="560" h="2989" extrusionOk="0">
                  <a:moveTo>
                    <a:pt x="0" y="0"/>
                  </a:moveTo>
                  <a:lnTo>
                    <a:pt x="0" y="2989"/>
                  </a:lnTo>
                  <a:lnTo>
                    <a:pt x="560" y="2989"/>
                  </a:lnTo>
                  <a:lnTo>
                    <a:pt x="56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708;p51">
              <a:extLst>
                <a:ext uri="{FF2B5EF4-FFF2-40B4-BE49-F238E27FC236}">
                  <a16:creationId xmlns:a16="http://schemas.microsoft.com/office/drawing/2014/main" id="{D16074B2-8999-6857-7BB2-370464CDCC29}"/>
                </a:ext>
              </a:extLst>
            </p:cNvPr>
            <p:cNvSpPr/>
            <p:nvPr/>
          </p:nvSpPr>
          <p:spPr>
            <a:xfrm>
              <a:off x="1627127" y="4281219"/>
              <a:ext cx="18949" cy="168144"/>
            </a:xfrm>
            <a:custGeom>
              <a:avLst/>
              <a:gdLst/>
              <a:ahLst/>
              <a:cxnLst/>
              <a:rect l="l" t="t" r="r" b="b"/>
              <a:pathLst>
                <a:path w="561" h="4978" extrusionOk="0">
                  <a:moveTo>
                    <a:pt x="1" y="1"/>
                  </a:moveTo>
                  <a:lnTo>
                    <a:pt x="1" y="4978"/>
                  </a:lnTo>
                  <a:lnTo>
                    <a:pt x="560" y="4978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709;p51">
              <a:extLst>
                <a:ext uri="{FF2B5EF4-FFF2-40B4-BE49-F238E27FC236}">
                  <a16:creationId xmlns:a16="http://schemas.microsoft.com/office/drawing/2014/main" id="{8306E4B3-3E0D-2E50-162B-7824A5D7A781}"/>
                </a:ext>
              </a:extLst>
            </p:cNvPr>
            <p:cNvSpPr/>
            <p:nvPr/>
          </p:nvSpPr>
          <p:spPr>
            <a:xfrm>
              <a:off x="1705557" y="4348401"/>
              <a:ext cx="18949" cy="100961"/>
            </a:xfrm>
            <a:custGeom>
              <a:avLst/>
              <a:gdLst/>
              <a:ahLst/>
              <a:cxnLst/>
              <a:rect l="l" t="t" r="r" b="b"/>
              <a:pathLst>
                <a:path w="561" h="2989" extrusionOk="0">
                  <a:moveTo>
                    <a:pt x="1" y="0"/>
                  </a:moveTo>
                  <a:lnTo>
                    <a:pt x="1" y="2989"/>
                  </a:lnTo>
                  <a:lnTo>
                    <a:pt x="560" y="2989"/>
                  </a:lnTo>
                  <a:lnTo>
                    <a:pt x="56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710;p51">
              <a:extLst>
                <a:ext uri="{FF2B5EF4-FFF2-40B4-BE49-F238E27FC236}">
                  <a16:creationId xmlns:a16="http://schemas.microsoft.com/office/drawing/2014/main" id="{DFCEC081-EE02-AD5B-47A4-EA6B7CB46E1B}"/>
                </a:ext>
              </a:extLst>
            </p:cNvPr>
            <p:cNvSpPr/>
            <p:nvPr/>
          </p:nvSpPr>
          <p:spPr>
            <a:xfrm>
              <a:off x="1783986" y="4281219"/>
              <a:ext cx="18915" cy="168144"/>
            </a:xfrm>
            <a:custGeom>
              <a:avLst/>
              <a:gdLst/>
              <a:ahLst/>
              <a:cxnLst/>
              <a:rect l="l" t="t" r="r" b="b"/>
              <a:pathLst>
                <a:path w="560" h="4978" extrusionOk="0">
                  <a:moveTo>
                    <a:pt x="0" y="1"/>
                  </a:moveTo>
                  <a:lnTo>
                    <a:pt x="0" y="4978"/>
                  </a:lnTo>
                  <a:lnTo>
                    <a:pt x="560" y="4978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711;p51">
              <a:extLst>
                <a:ext uri="{FF2B5EF4-FFF2-40B4-BE49-F238E27FC236}">
                  <a16:creationId xmlns:a16="http://schemas.microsoft.com/office/drawing/2014/main" id="{EF933AF8-06BC-7C30-410E-7CCA854F27C0}"/>
                </a:ext>
              </a:extLst>
            </p:cNvPr>
            <p:cNvSpPr/>
            <p:nvPr/>
          </p:nvSpPr>
          <p:spPr>
            <a:xfrm>
              <a:off x="1862416" y="4348401"/>
              <a:ext cx="18915" cy="100961"/>
            </a:xfrm>
            <a:custGeom>
              <a:avLst/>
              <a:gdLst/>
              <a:ahLst/>
              <a:cxnLst/>
              <a:rect l="l" t="t" r="r" b="b"/>
              <a:pathLst>
                <a:path w="560" h="2989" extrusionOk="0">
                  <a:moveTo>
                    <a:pt x="0" y="0"/>
                  </a:moveTo>
                  <a:lnTo>
                    <a:pt x="0" y="2989"/>
                  </a:lnTo>
                  <a:lnTo>
                    <a:pt x="560" y="2989"/>
                  </a:lnTo>
                  <a:lnTo>
                    <a:pt x="56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712;p51">
              <a:extLst>
                <a:ext uri="{FF2B5EF4-FFF2-40B4-BE49-F238E27FC236}">
                  <a16:creationId xmlns:a16="http://schemas.microsoft.com/office/drawing/2014/main" id="{B76C3625-2CE8-21E8-B1C8-947EEA434CDE}"/>
                </a:ext>
              </a:extLst>
            </p:cNvPr>
            <p:cNvSpPr/>
            <p:nvPr/>
          </p:nvSpPr>
          <p:spPr>
            <a:xfrm>
              <a:off x="1940407" y="4281219"/>
              <a:ext cx="19355" cy="168144"/>
            </a:xfrm>
            <a:custGeom>
              <a:avLst/>
              <a:gdLst/>
              <a:ahLst/>
              <a:cxnLst/>
              <a:rect l="l" t="t" r="r" b="b"/>
              <a:pathLst>
                <a:path w="573" h="4978" extrusionOk="0">
                  <a:moveTo>
                    <a:pt x="1" y="1"/>
                  </a:moveTo>
                  <a:lnTo>
                    <a:pt x="1" y="4978"/>
                  </a:lnTo>
                  <a:lnTo>
                    <a:pt x="572" y="4978"/>
                  </a:lnTo>
                  <a:lnTo>
                    <a:pt x="572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713;p51">
              <a:extLst>
                <a:ext uri="{FF2B5EF4-FFF2-40B4-BE49-F238E27FC236}">
                  <a16:creationId xmlns:a16="http://schemas.microsoft.com/office/drawing/2014/main" id="{1322F650-1D07-81D4-5978-1C189802E376}"/>
                </a:ext>
              </a:extLst>
            </p:cNvPr>
            <p:cNvSpPr/>
            <p:nvPr/>
          </p:nvSpPr>
          <p:spPr>
            <a:xfrm>
              <a:off x="2018836" y="4348401"/>
              <a:ext cx="19355" cy="100961"/>
            </a:xfrm>
            <a:custGeom>
              <a:avLst/>
              <a:gdLst/>
              <a:ahLst/>
              <a:cxnLst/>
              <a:rect l="l" t="t" r="r" b="b"/>
              <a:pathLst>
                <a:path w="573" h="2989" extrusionOk="0">
                  <a:moveTo>
                    <a:pt x="1" y="0"/>
                  </a:moveTo>
                  <a:lnTo>
                    <a:pt x="1" y="2989"/>
                  </a:lnTo>
                  <a:lnTo>
                    <a:pt x="572" y="2989"/>
                  </a:lnTo>
                  <a:lnTo>
                    <a:pt x="57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714;p51">
              <a:extLst>
                <a:ext uri="{FF2B5EF4-FFF2-40B4-BE49-F238E27FC236}">
                  <a16:creationId xmlns:a16="http://schemas.microsoft.com/office/drawing/2014/main" id="{A40A6B05-5250-2E43-2A83-E2D7B90A5A76}"/>
                </a:ext>
              </a:extLst>
            </p:cNvPr>
            <p:cNvSpPr/>
            <p:nvPr/>
          </p:nvSpPr>
          <p:spPr>
            <a:xfrm>
              <a:off x="2097266" y="4281219"/>
              <a:ext cx="19321" cy="168144"/>
            </a:xfrm>
            <a:custGeom>
              <a:avLst/>
              <a:gdLst/>
              <a:ahLst/>
              <a:cxnLst/>
              <a:rect l="l" t="t" r="r" b="b"/>
              <a:pathLst>
                <a:path w="572" h="4978" extrusionOk="0">
                  <a:moveTo>
                    <a:pt x="0" y="1"/>
                  </a:moveTo>
                  <a:lnTo>
                    <a:pt x="0" y="4978"/>
                  </a:lnTo>
                  <a:lnTo>
                    <a:pt x="572" y="4978"/>
                  </a:lnTo>
                  <a:lnTo>
                    <a:pt x="572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715;p51">
              <a:extLst>
                <a:ext uri="{FF2B5EF4-FFF2-40B4-BE49-F238E27FC236}">
                  <a16:creationId xmlns:a16="http://schemas.microsoft.com/office/drawing/2014/main" id="{3D96BCEB-B054-3334-A183-27745BE99A91}"/>
                </a:ext>
              </a:extLst>
            </p:cNvPr>
            <p:cNvSpPr/>
            <p:nvPr/>
          </p:nvSpPr>
          <p:spPr>
            <a:xfrm>
              <a:off x="2175696" y="4348401"/>
              <a:ext cx="19321" cy="100961"/>
            </a:xfrm>
            <a:custGeom>
              <a:avLst/>
              <a:gdLst/>
              <a:ahLst/>
              <a:cxnLst/>
              <a:rect l="l" t="t" r="r" b="b"/>
              <a:pathLst>
                <a:path w="572" h="2989" extrusionOk="0">
                  <a:moveTo>
                    <a:pt x="0" y="0"/>
                  </a:moveTo>
                  <a:lnTo>
                    <a:pt x="0" y="2989"/>
                  </a:lnTo>
                  <a:lnTo>
                    <a:pt x="572" y="2989"/>
                  </a:lnTo>
                  <a:lnTo>
                    <a:pt x="57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716;p51">
              <a:extLst>
                <a:ext uri="{FF2B5EF4-FFF2-40B4-BE49-F238E27FC236}">
                  <a16:creationId xmlns:a16="http://schemas.microsoft.com/office/drawing/2014/main" id="{36EB31E6-BBDC-221D-414B-3AE1EB06F594}"/>
                </a:ext>
              </a:extLst>
            </p:cNvPr>
            <p:cNvSpPr/>
            <p:nvPr/>
          </p:nvSpPr>
          <p:spPr>
            <a:xfrm>
              <a:off x="2254092" y="4281219"/>
              <a:ext cx="19355" cy="168144"/>
            </a:xfrm>
            <a:custGeom>
              <a:avLst/>
              <a:gdLst/>
              <a:ahLst/>
              <a:cxnLst/>
              <a:rect l="l" t="t" r="r" b="b"/>
              <a:pathLst>
                <a:path w="573" h="4978" extrusionOk="0">
                  <a:moveTo>
                    <a:pt x="1" y="1"/>
                  </a:moveTo>
                  <a:lnTo>
                    <a:pt x="1" y="4978"/>
                  </a:lnTo>
                  <a:lnTo>
                    <a:pt x="572" y="4978"/>
                  </a:lnTo>
                  <a:lnTo>
                    <a:pt x="572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717;p51">
              <a:extLst>
                <a:ext uri="{FF2B5EF4-FFF2-40B4-BE49-F238E27FC236}">
                  <a16:creationId xmlns:a16="http://schemas.microsoft.com/office/drawing/2014/main" id="{5C886E7D-2496-C0A1-A4D9-2E9147EE433C}"/>
                </a:ext>
              </a:extLst>
            </p:cNvPr>
            <p:cNvSpPr/>
            <p:nvPr/>
          </p:nvSpPr>
          <p:spPr>
            <a:xfrm>
              <a:off x="2332521" y="4348401"/>
              <a:ext cx="18949" cy="100961"/>
            </a:xfrm>
            <a:custGeom>
              <a:avLst/>
              <a:gdLst/>
              <a:ahLst/>
              <a:cxnLst/>
              <a:rect l="l" t="t" r="r" b="b"/>
              <a:pathLst>
                <a:path w="561" h="2989" extrusionOk="0">
                  <a:moveTo>
                    <a:pt x="0" y="0"/>
                  </a:moveTo>
                  <a:lnTo>
                    <a:pt x="0" y="2989"/>
                  </a:lnTo>
                  <a:lnTo>
                    <a:pt x="560" y="2989"/>
                  </a:lnTo>
                  <a:lnTo>
                    <a:pt x="56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718;p51">
              <a:extLst>
                <a:ext uri="{FF2B5EF4-FFF2-40B4-BE49-F238E27FC236}">
                  <a16:creationId xmlns:a16="http://schemas.microsoft.com/office/drawing/2014/main" id="{BBE4291E-0D4B-AEEE-018A-9BF9451395F0}"/>
                </a:ext>
              </a:extLst>
            </p:cNvPr>
            <p:cNvSpPr/>
            <p:nvPr/>
          </p:nvSpPr>
          <p:spPr>
            <a:xfrm>
              <a:off x="2410951" y="4281219"/>
              <a:ext cx="18915" cy="168144"/>
            </a:xfrm>
            <a:custGeom>
              <a:avLst/>
              <a:gdLst/>
              <a:ahLst/>
              <a:cxnLst/>
              <a:rect l="l" t="t" r="r" b="b"/>
              <a:pathLst>
                <a:path w="560" h="4978" extrusionOk="0">
                  <a:moveTo>
                    <a:pt x="0" y="1"/>
                  </a:moveTo>
                  <a:lnTo>
                    <a:pt x="0" y="4978"/>
                  </a:lnTo>
                  <a:lnTo>
                    <a:pt x="560" y="4978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719;p51">
              <a:extLst>
                <a:ext uri="{FF2B5EF4-FFF2-40B4-BE49-F238E27FC236}">
                  <a16:creationId xmlns:a16="http://schemas.microsoft.com/office/drawing/2014/main" id="{E3E41C62-8D4F-E5A1-D134-6353C2E96CDA}"/>
                </a:ext>
              </a:extLst>
            </p:cNvPr>
            <p:cNvSpPr/>
            <p:nvPr/>
          </p:nvSpPr>
          <p:spPr>
            <a:xfrm>
              <a:off x="782606" y="3568534"/>
              <a:ext cx="1748256" cy="876763"/>
            </a:xfrm>
            <a:custGeom>
              <a:avLst/>
              <a:gdLst/>
              <a:ahLst/>
              <a:cxnLst/>
              <a:rect l="l" t="t" r="r" b="b"/>
              <a:pathLst>
                <a:path w="51758" h="25957" extrusionOk="0">
                  <a:moveTo>
                    <a:pt x="25873" y="7894"/>
                  </a:moveTo>
                  <a:cubicBezTo>
                    <a:pt x="31457" y="7894"/>
                    <a:pt x="36505" y="11228"/>
                    <a:pt x="38684" y="16372"/>
                  </a:cubicBezTo>
                  <a:lnTo>
                    <a:pt x="39244" y="17681"/>
                  </a:lnTo>
                  <a:lnTo>
                    <a:pt x="12514" y="17681"/>
                  </a:lnTo>
                  <a:lnTo>
                    <a:pt x="13074" y="16372"/>
                  </a:lnTo>
                  <a:cubicBezTo>
                    <a:pt x="15253" y="11228"/>
                    <a:pt x="20289" y="7894"/>
                    <a:pt x="25873" y="7894"/>
                  </a:cubicBezTo>
                  <a:close/>
                  <a:moveTo>
                    <a:pt x="25873" y="0"/>
                  </a:moveTo>
                  <a:cubicBezTo>
                    <a:pt x="15765" y="0"/>
                    <a:pt x="6978" y="6942"/>
                    <a:pt x="4632" y="16776"/>
                  </a:cubicBezTo>
                  <a:lnTo>
                    <a:pt x="4597" y="16955"/>
                  </a:lnTo>
                  <a:lnTo>
                    <a:pt x="4418" y="17681"/>
                  </a:lnTo>
                  <a:lnTo>
                    <a:pt x="1" y="17681"/>
                  </a:lnTo>
                  <a:lnTo>
                    <a:pt x="1" y="25956"/>
                  </a:lnTo>
                  <a:lnTo>
                    <a:pt x="51757" y="25956"/>
                  </a:lnTo>
                  <a:lnTo>
                    <a:pt x="51757" y="17681"/>
                  </a:lnTo>
                  <a:lnTo>
                    <a:pt x="47328" y="17681"/>
                  </a:lnTo>
                  <a:lnTo>
                    <a:pt x="47161" y="16955"/>
                  </a:lnTo>
                  <a:lnTo>
                    <a:pt x="47126" y="16776"/>
                  </a:lnTo>
                  <a:cubicBezTo>
                    <a:pt x="44780" y="6942"/>
                    <a:pt x="35993" y="0"/>
                    <a:pt x="25873" y="0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95250" dir="30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720;p51">
              <a:extLst>
                <a:ext uri="{FF2B5EF4-FFF2-40B4-BE49-F238E27FC236}">
                  <a16:creationId xmlns:a16="http://schemas.microsoft.com/office/drawing/2014/main" id="{5E544B32-CA44-204C-544B-ED9E34DCA3E7}"/>
                </a:ext>
              </a:extLst>
            </p:cNvPr>
            <p:cNvSpPr/>
            <p:nvPr/>
          </p:nvSpPr>
          <p:spPr>
            <a:xfrm>
              <a:off x="863062" y="4261122"/>
              <a:ext cx="19321" cy="168144"/>
            </a:xfrm>
            <a:custGeom>
              <a:avLst/>
              <a:gdLst/>
              <a:ahLst/>
              <a:cxnLst/>
              <a:rect l="l" t="t" r="r" b="b"/>
              <a:pathLst>
                <a:path w="572" h="4978" extrusionOk="0">
                  <a:moveTo>
                    <a:pt x="0" y="1"/>
                  </a:moveTo>
                  <a:lnTo>
                    <a:pt x="0" y="4977"/>
                  </a:lnTo>
                  <a:lnTo>
                    <a:pt x="572" y="4977"/>
                  </a:lnTo>
                  <a:lnTo>
                    <a:pt x="5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721;p51">
              <a:extLst>
                <a:ext uri="{FF2B5EF4-FFF2-40B4-BE49-F238E27FC236}">
                  <a16:creationId xmlns:a16="http://schemas.microsoft.com/office/drawing/2014/main" id="{6B4B4A37-BE9F-D814-D8D8-15C31A838AB8}"/>
                </a:ext>
              </a:extLst>
            </p:cNvPr>
            <p:cNvSpPr/>
            <p:nvPr/>
          </p:nvSpPr>
          <p:spPr>
            <a:xfrm>
              <a:off x="941458" y="4328270"/>
              <a:ext cx="19355" cy="100995"/>
            </a:xfrm>
            <a:custGeom>
              <a:avLst/>
              <a:gdLst/>
              <a:ahLst/>
              <a:cxnLst/>
              <a:rect l="l" t="t" r="r" b="b"/>
              <a:pathLst>
                <a:path w="573" h="2990" extrusionOk="0">
                  <a:moveTo>
                    <a:pt x="1" y="1"/>
                  </a:moveTo>
                  <a:lnTo>
                    <a:pt x="1" y="2989"/>
                  </a:lnTo>
                  <a:lnTo>
                    <a:pt x="572" y="2989"/>
                  </a:lnTo>
                  <a:lnTo>
                    <a:pt x="5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722;p51">
              <a:extLst>
                <a:ext uri="{FF2B5EF4-FFF2-40B4-BE49-F238E27FC236}">
                  <a16:creationId xmlns:a16="http://schemas.microsoft.com/office/drawing/2014/main" id="{3B3E3852-1DF7-28FA-67C1-F1B583BF6098}"/>
                </a:ext>
              </a:extLst>
            </p:cNvPr>
            <p:cNvSpPr/>
            <p:nvPr/>
          </p:nvSpPr>
          <p:spPr>
            <a:xfrm>
              <a:off x="1019888" y="4261122"/>
              <a:ext cx="18949" cy="168144"/>
            </a:xfrm>
            <a:custGeom>
              <a:avLst/>
              <a:gdLst/>
              <a:ahLst/>
              <a:cxnLst/>
              <a:rect l="l" t="t" r="r" b="b"/>
              <a:pathLst>
                <a:path w="561" h="4978" extrusionOk="0">
                  <a:moveTo>
                    <a:pt x="0" y="1"/>
                  </a:moveTo>
                  <a:lnTo>
                    <a:pt x="0" y="4977"/>
                  </a:lnTo>
                  <a:lnTo>
                    <a:pt x="560" y="4977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723;p51">
              <a:extLst>
                <a:ext uri="{FF2B5EF4-FFF2-40B4-BE49-F238E27FC236}">
                  <a16:creationId xmlns:a16="http://schemas.microsoft.com/office/drawing/2014/main" id="{A1925068-2C0E-BBFE-F52B-8BEDC15E246E}"/>
                </a:ext>
              </a:extLst>
            </p:cNvPr>
            <p:cNvSpPr/>
            <p:nvPr/>
          </p:nvSpPr>
          <p:spPr>
            <a:xfrm>
              <a:off x="1098318" y="4328270"/>
              <a:ext cx="18915" cy="100995"/>
            </a:xfrm>
            <a:custGeom>
              <a:avLst/>
              <a:gdLst/>
              <a:ahLst/>
              <a:cxnLst/>
              <a:rect l="l" t="t" r="r" b="b"/>
              <a:pathLst>
                <a:path w="560" h="2990" extrusionOk="0">
                  <a:moveTo>
                    <a:pt x="0" y="1"/>
                  </a:moveTo>
                  <a:lnTo>
                    <a:pt x="0" y="2989"/>
                  </a:lnTo>
                  <a:lnTo>
                    <a:pt x="560" y="2989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724;p51">
              <a:extLst>
                <a:ext uri="{FF2B5EF4-FFF2-40B4-BE49-F238E27FC236}">
                  <a16:creationId xmlns:a16="http://schemas.microsoft.com/office/drawing/2014/main" id="{D0C16F70-3C97-6025-1A95-A6000D5A752A}"/>
                </a:ext>
              </a:extLst>
            </p:cNvPr>
            <p:cNvSpPr/>
            <p:nvPr/>
          </p:nvSpPr>
          <p:spPr>
            <a:xfrm>
              <a:off x="1176714" y="4261122"/>
              <a:ext cx="18949" cy="168144"/>
            </a:xfrm>
            <a:custGeom>
              <a:avLst/>
              <a:gdLst/>
              <a:ahLst/>
              <a:cxnLst/>
              <a:rect l="l" t="t" r="r" b="b"/>
              <a:pathLst>
                <a:path w="561" h="4978" extrusionOk="0">
                  <a:moveTo>
                    <a:pt x="1" y="1"/>
                  </a:moveTo>
                  <a:lnTo>
                    <a:pt x="1" y="4977"/>
                  </a:lnTo>
                  <a:lnTo>
                    <a:pt x="560" y="4977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725;p51">
              <a:extLst>
                <a:ext uri="{FF2B5EF4-FFF2-40B4-BE49-F238E27FC236}">
                  <a16:creationId xmlns:a16="http://schemas.microsoft.com/office/drawing/2014/main" id="{C24846EB-141D-C6D4-9F1F-F87C9C54F946}"/>
                </a:ext>
              </a:extLst>
            </p:cNvPr>
            <p:cNvSpPr/>
            <p:nvPr/>
          </p:nvSpPr>
          <p:spPr>
            <a:xfrm>
              <a:off x="1255143" y="4328270"/>
              <a:ext cx="18949" cy="100995"/>
            </a:xfrm>
            <a:custGeom>
              <a:avLst/>
              <a:gdLst/>
              <a:ahLst/>
              <a:cxnLst/>
              <a:rect l="l" t="t" r="r" b="b"/>
              <a:pathLst>
                <a:path w="561" h="2990" extrusionOk="0">
                  <a:moveTo>
                    <a:pt x="1" y="1"/>
                  </a:moveTo>
                  <a:lnTo>
                    <a:pt x="1" y="2989"/>
                  </a:lnTo>
                  <a:lnTo>
                    <a:pt x="560" y="2989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726;p51">
              <a:extLst>
                <a:ext uri="{FF2B5EF4-FFF2-40B4-BE49-F238E27FC236}">
                  <a16:creationId xmlns:a16="http://schemas.microsoft.com/office/drawing/2014/main" id="{0232DD74-029D-D7D8-3CF5-96B862094E4D}"/>
                </a:ext>
              </a:extLst>
            </p:cNvPr>
            <p:cNvSpPr/>
            <p:nvPr/>
          </p:nvSpPr>
          <p:spPr>
            <a:xfrm>
              <a:off x="1333573" y="4261122"/>
              <a:ext cx="18915" cy="168144"/>
            </a:xfrm>
            <a:custGeom>
              <a:avLst/>
              <a:gdLst/>
              <a:ahLst/>
              <a:cxnLst/>
              <a:rect l="l" t="t" r="r" b="b"/>
              <a:pathLst>
                <a:path w="560" h="4978" extrusionOk="0">
                  <a:moveTo>
                    <a:pt x="0" y="1"/>
                  </a:moveTo>
                  <a:lnTo>
                    <a:pt x="0" y="4977"/>
                  </a:lnTo>
                  <a:lnTo>
                    <a:pt x="560" y="4977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727;p51">
              <a:extLst>
                <a:ext uri="{FF2B5EF4-FFF2-40B4-BE49-F238E27FC236}">
                  <a16:creationId xmlns:a16="http://schemas.microsoft.com/office/drawing/2014/main" id="{9166355D-0D5A-323F-1AB8-85034E40286B}"/>
                </a:ext>
              </a:extLst>
            </p:cNvPr>
            <p:cNvSpPr/>
            <p:nvPr/>
          </p:nvSpPr>
          <p:spPr>
            <a:xfrm>
              <a:off x="1412003" y="4328270"/>
              <a:ext cx="18915" cy="100995"/>
            </a:xfrm>
            <a:custGeom>
              <a:avLst/>
              <a:gdLst/>
              <a:ahLst/>
              <a:cxnLst/>
              <a:rect l="l" t="t" r="r" b="b"/>
              <a:pathLst>
                <a:path w="560" h="2990" extrusionOk="0">
                  <a:moveTo>
                    <a:pt x="0" y="1"/>
                  </a:moveTo>
                  <a:lnTo>
                    <a:pt x="0" y="2989"/>
                  </a:lnTo>
                  <a:lnTo>
                    <a:pt x="560" y="2989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728;p51">
              <a:extLst>
                <a:ext uri="{FF2B5EF4-FFF2-40B4-BE49-F238E27FC236}">
                  <a16:creationId xmlns:a16="http://schemas.microsoft.com/office/drawing/2014/main" id="{E06F77F5-FE48-B285-4A72-C213829C66D7}"/>
                </a:ext>
              </a:extLst>
            </p:cNvPr>
            <p:cNvSpPr/>
            <p:nvPr/>
          </p:nvSpPr>
          <p:spPr>
            <a:xfrm>
              <a:off x="1490399" y="4261122"/>
              <a:ext cx="18949" cy="168144"/>
            </a:xfrm>
            <a:custGeom>
              <a:avLst/>
              <a:gdLst/>
              <a:ahLst/>
              <a:cxnLst/>
              <a:rect l="l" t="t" r="r" b="b"/>
              <a:pathLst>
                <a:path w="561" h="4978" extrusionOk="0">
                  <a:moveTo>
                    <a:pt x="1" y="1"/>
                  </a:moveTo>
                  <a:lnTo>
                    <a:pt x="1" y="4977"/>
                  </a:lnTo>
                  <a:lnTo>
                    <a:pt x="560" y="4977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729;p51">
              <a:extLst>
                <a:ext uri="{FF2B5EF4-FFF2-40B4-BE49-F238E27FC236}">
                  <a16:creationId xmlns:a16="http://schemas.microsoft.com/office/drawing/2014/main" id="{AAD906BF-1993-4ED0-76D8-6ACD2D98535F}"/>
                </a:ext>
              </a:extLst>
            </p:cNvPr>
            <p:cNvSpPr/>
            <p:nvPr/>
          </p:nvSpPr>
          <p:spPr>
            <a:xfrm>
              <a:off x="1568828" y="4328270"/>
              <a:ext cx="18949" cy="100995"/>
            </a:xfrm>
            <a:custGeom>
              <a:avLst/>
              <a:gdLst/>
              <a:ahLst/>
              <a:cxnLst/>
              <a:rect l="l" t="t" r="r" b="b"/>
              <a:pathLst>
                <a:path w="561" h="2990" extrusionOk="0">
                  <a:moveTo>
                    <a:pt x="0" y="1"/>
                  </a:moveTo>
                  <a:lnTo>
                    <a:pt x="0" y="2989"/>
                  </a:lnTo>
                  <a:lnTo>
                    <a:pt x="560" y="2989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730;p51">
              <a:extLst>
                <a:ext uri="{FF2B5EF4-FFF2-40B4-BE49-F238E27FC236}">
                  <a16:creationId xmlns:a16="http://schemas.microsoft.com/office/drawing/2014/main" id="{FA4A4BBF-1CF0-230A-91EC-0D826AA80FFB}"/>
                </a:ext>
              </a:extLst>
            </p:cNvPr>
            <p:cNvSpPr/>
            <p:nvPr/>
          </p:nvSpPr>
          <p:spPr>
            <a:xfrm>
              <a:off x="1647258" y="4261122"/>
              <a:ext cx="18915" cy="168144"/>
            </a:xfrm>
            <a:custGeom>
              <a:avLst/>
              <a:gdLst/>
              <a:ahLst/>
              <a:cxnLst/>
              <a:rect l="l" t="t" r="r" b="b"/>
              <a:pathLst>
                <a:path w="560" h="4978" extrusionOk="0">
                  <a:moveTo>
                    <a:pt x="0" y="1"/>
                  </a:moveTo>
                  <a:lnTo>
                    <a:pt x="0" y="4977"/>
                  </a:lnTo>
                  <a:lnTo>
                    <a:pt x="560" y="4977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731;p51">
              <a:extLst>
                <a:ext uri="{FF2B5EF4-FFF2-40B4-BE49-F238E27FC236}">
                  <a16:creationId xmlns:a16="http://schemas.microsoft.com/office/drawing/2014/main" id="{CD25E2F5-5084-810A-2DCA-7124D2F04414}"/>
                </a:ext>
              </a:extLst>
            </p:cNvPr>
            <p:cNvSpPr/>
            <p:nvPr/>
          </p:nvSpPr>
          <p:spPr>
            <a:xfrm>
              <a:off x="1725654" y="4328270"/>
              <a:ext cx="18949" cy="100995"/>
            </a:xfrm>
            <a:custGeom>
              <a:avLst/>
              <a:gdLst/>
              <a:ahLst/>
              <a:cxnLst/>
              <a:rect l="l" t="t" r="r" b="b"/>
              <a:pathLst>
                <a:path w="561" h="2990" extrusionOk="0">
                  <a:moveTo>
                    <a:pt x="1" y="1"/>
                  </a:moveTo>
                  <a:lnTo>
                    <a:pt x="1" y="2989"/>
                  </a:lnTo>
                  <a:lnTo>
                    <a:pt x="561" y="2989"/>
                  </a:lnTo>
                  <a:lnTo>
                    <a:pt x="56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732;p51">
              <a:extLst>
                <a:ext uri="{FF2B5EF4-FFF2-40B4-BE49-F238E27FC236}">
                  <a16:creationId xmlns:a16="http://schemas.microsoft.com/office/drawing/2014/main" id="{EC476D86-ADA8-35E2-5321-DE94CAAC4916}"/>
                </a:ext>
              </a:extLst>
            </p:cNvPr>
            <p:cNvSpPr/>
            <p:nvPr/>
          </p:nvSpPr>
          <p:spPr>
            <a:xfrm>
              <a:off x="1804084" y="4261122"/>
              <a:ext cx="18949" cy="168144"/>
            </a:xfrm>
            <a:custGeom>
              <a:avLst/>
              <a:gdLst/>
              <a:ahLst/>
              <a:cxnLst/>
              <a:rect l="l" t="t" r="r" b="b"/>
              <a:pathLst>
                <a:path w="561" h="4978" extrusionOk="0">
                  <a:moveTo>
                    <a:pt x="1" y="1"/>
                  </a:moveTo>
                  <a:lnTo>
                    <a:pt x="1" y="4977"/>
                  </a:lnTo>
                  <a:lnTo>
                    <a:pt x="560" y="4977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733;p51">
              <a:extLst>
                <a:ext uri="{FF2B5EF4-FFF2-40B4-BE49-F238E27FC236}">
                  <a16:creationId xmlns:a16="http://schemas.microsoft.com/office/drawing/2014/main" id="{0C466FD8-81B6-2584-200F-20F6EBA34BEA}"/>
                </a:ext>
              </a:extLst>
            </p:cNvPr>
            <p:cNvSpPr/>
            <p:nvPr/>
          </p:nvSpPr>
          <p:spPr>
            <a:xfrm>
              <a:off x="1882513" y="4328270"/>
              <a:ext cx="18915" cy="100995"/>
            </a:xfrm>
            <a:custGeom>
              <a:avLst/>
              <a:gdLst/>
              <a:ahLst/>
              <a:cxnLst/>
              <a:rect l="l" t="t" r="r" b="b"/>
              <a:pathLst>
                <a:path w="560" h="2990" extrusionOk="0">
                  <a:moveTo>
                    <a:pt x="0" y="1"/>
                  </a:moveTo>
                  <a:lnTo>
                    <a:pt x="0" y="2989"/>
                  </a:lnTo>
                  <a:lnTo>
                    <a:pt x="560" y="2989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734;p51">
              <a:extLst>
                <a:ext uri="{FF2B5EF4-FFF2-40B4-BE49-F238E27FC236}">
                  <a16:creationId xmlns:a16="http://schemas.microsoft.com/office/drawing/2014/main" id="{82ABB59A-4180-2D3E-BFBD-6314C6719136}"/>
                </a:ext>
              </a:extLst>
            </p:cNvPr>
            <p:cNvSpPr/>
            <p:nvPr/>
          </p:nvSpPr>
          <p:spPr>
            <a:xfrm>
              <a:off x="1960538" y="4261122"/>
              <a:ext cx="19321" cy="168144"/>
            </a:xfrm>
            <a:custGeom>
              <a:avLst/>
              <a:gdLst/>
              <a:ahLst/>
              <a:cxnLst/>
              <a:rect l="l" t="t" r="r" b="b"/>
              <a:pathLst>
                <a:path w="572" h="4978" extrusionOk="0">
                  <a:moveTo>
                    <a:pt x="0" y="1"/>
                  </a:moveTo>
                  <a:lnTo>
                    <a:pt x="0" y="4977"/>
                  </a:lnTo>
                  <a:lnTo>
                    <a:pt x="572" y="4977"/>
                  </a:lnTo>
                  <a:lnTo>
                    <a:pt x="5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735;p51">
              <a:extLst>
                <a:ext uri="{FF2B5EF4-FFF2-40B4-BE49-F238E27FC236}">
                  <a16:creationId xmlns:a16="http://schemas.microsoft.com/office/drawing/2014/main" id="{395F8827-0412-40B3-BA82-18B105F36AC7}"/>
                </a:ext>
              </a:extLst>
            </p:cNvPr>
            <p:cNvSpPr/>
            <p:nvPr/>
          </p:nvSpPr>
          <p:spPr>
            <a:xfrm>
              <a:off x="2038934" y="4328270"/>
              <a:ext cx="19355" cy="100995"/>
            </a:xfrm>
            <a:custGeom>
              <a:avLst/>
              <a:gdLst/>
              <a:ahLst/>
              <a:cxnLst/>
              <a:rect l="l" t="t" r="r" b="b"/>
              <a:pathLst>
                <a:path w="573" h="2990" extrusionOk="0">
                  <a:moveTo>
                    <a:pt x="1" y="1"/>
                  </a:moveTo>
                  <a:lnTo>
                    <a:pt x="1" y="2989"/>
                  </a:lnTo>
                  <a:lnTo>
                    <a:pt x="572" y="2989"/>
                  </a:lnTo>
                  <a:lnTo>
                    <a:pt x="5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736;p51">
              <a:extLst>
                <a:ext uri="{FF2B5EF4-FFF2-40B4-BE49-F238E27FC236}">
                  <a16:creationId xmlns:a16="http://schemas.microsoft.com/office/drawing/2014/main" id="{2F9B6D17-DE70-4651-5011-499D32C66F07}"/>
                </a:ext>
              </a:extLst>
            </p:cNvPr>
            <p:cNvSpPr/>
            <p:nvPr/>
          </p:nvSpPr>
          <p:spPr>
            <a:xfrm>
              <a:off x="2117363" y="4261122"/>
              <a:ext cx="19355" cy="168144"/>
            </a:xfrm>
            <a:custGeom>
              <a:avLst/>
              <a:gdLst/>
              <a:ahLst/>
              <a:cxnLst/>
              <a:rect l="l" t="t" r="r" b="b"/>
              <a:pathLst>
                <a:path w="573" h="4978" extrusionOk="0">
                  <a:moveTo>
                    <a:pt x="1" y="1"/>
                  </a:moveTo>
                  <a:lnTo>
                    <a:pt x="1" y="4977"/>
                  </a:lnTo>
                  <a:lnTo>
                    <a:pt x="572" y="4977"/>
                  </a:lnTo>
                  <a:lnTo>
                    <a:pt x="5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737;p51">
              <a:extLst>
                <a:ext uri="{FF2B5EF4-FFF2-40B4-BE49-F238E27FC236}">
                  <a16:creationId xmlns:a16="http://schemas.microsoft.com/office/drawing/2014/main" id="{DCE89931-699E-243B-E4A9-064E1BC3E720}"/>
                </a:ext>
              </a:extLst>
            </p:cNvPr>
            <p:cNvSpPr/>
            <p:nvPr/>
          </p:nvSpPr>
          <p:spPr>
            <a:xfrm>
              <a:off x="2195793" y="4328270"/>
              <a:ext cx="19321" cy="100995"/>
            </a:xfrm>
            <a:custGeom>
              <a:avLst/>
              <a:gdLst/>
              <a:ahLst/>
              <a:cxnLst/>
              <a:rect l="l" t="t" r="r" b="b"/>
              <a:pathLst>
                <a:path w="572" h="2990" extrusionOk="0">
                  <a:moveTo>
                    <a:pt x="0" y="1"/>
                  </a:moveTo>
                  <a:lnTo>
                    <a:pt x="0" y="2989"/>
                  </a:lnTo>
                  <a:lnTo>
                    <a:pt x="572" y="2989"/>
                  </a:lnTo>
                  <a:lnTo>
                    <a:pt x="5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738;p51">
              <a:extLst>
                <a:ext uri="{FF2B5EF4-FFF2-40B4-BE49-F238E27FC236}">
                  <a16:creationId xmlns:a16="http://schemas.microsoft.com/office/drawing/2014/main" id="{47F63562-DC1D-BD4E-A17F-6FB22A306001}"/>
                </a:ext>
              </a:extLst>
            </p:cNvPr>
            <p:cNvSpPr/>
            <p:nvPr/>
          </p:nvSpPr>
          <p:spPr>
            <a:xfrm>
              <a:off x="2274223" y="4261122"/>
              <a:ext cx="19321" cy="168144"/>
            </a:xfrm>
            <a:custGeom>
              <a:avLst/>
              <a:gdLst/>
              <a:ahLst/>
              <a:cxnLst/>
              <a:rect l="l" t="t" r="r" b="b"/>
              <a:pathLst>
                <a:path w="572" h="4978" extrusionOk="0">
                  <a:moveTo>
                    <a:pt x="0" y="1"/>
                  </a:moveTo>
                  <a:lnTo>
                    <a:pt x="0" y="4977"/>
                  </a:lnTo>
                  <a:lnTo>
                    <a:pt x="572" y="4977"/>
                  </a:lnTo>
                  <a:lnTo>
                    <a:pt x="5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739;p51">
              <a:extLst>
                <a:ext uri="{FF2B5EF4-FFF2-40B4-BE49-F238E27FC236}">
                  <a16:creationId xmlns:a16="http://schemas.microsoft.com/office/drawing/2014/main" id="{72813A34-78AD-8191-7754-5080952964D5}"/>
                </a:ext>
              </a:extLst>
            </p:cNvPr>
            <p:cNvSpPr/>
            <p:nvPr/>
          </p:nvSpPr>
          <p:spPr>
            <a:xfrm>
              <a:off x="2352619" y="4328270"/>
              <a:ext cx="18949" cy="100995"/>
            </a:xfrm>
            <a:custGeom>
              <a:avLst/>
              <a:gdLst/>
              <a:ahLst/>
              <a:cxnLst/>
              <a:rect l="l" t="t" r="r" b="b"/>
              <a:pathLst>
                <a:path w="561" h="2990" extrusionOk="0">
                  <a:moveTo>
                    <a:pt x="1" y="1"/>
                  </a:moveTo>
                  <a:lnTo>
                    <a:pt x="1" y="2989"/>
                  </a:lnTo>
                  <a:lnTo>
                    <a:pt x="560" y="2989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740;p51">
              <a:extLst>
                <a:ext uri="{FF2B5EF4-FFF2-40B4-BE49-F238E27FC236}">
                  <a16:creationId xmlns:a16="http://schemas.microsoft.com/office/drawing/2014/main" id="{55C6955F-CA27-B496-7FD8-DC8A6FA831BB}"/>
                </a:ext>
              </a:extLst>
            </p:cNvPr>
            <p:cNvSpPr/>
            <p:nvPr/>
          </p:nvSpPr>
          <p:spPr>
            <a:xfrm>
              <a:off x="2431048" y="4261122"/>
              <a:ext cx="18949" cy="168144"/>
            </a:xfrm>
            <a:custGeom>
              <a:avLst/>
              <a:gdLst/>
              <a:ahLst/>
              <a:cxnLst/>
              <a:rect l="l" t="t" r="r" b="b"/>
              <a:pathLst>
                <a:path w="561" h="4978" extrusionOk="0">
                  <a:moveTo>
                    <a:pt x="0" y="1"/>
                  </a:moveTo>
                  <a:lnTo>
                    <a:pt x="0" y="4977"/>
                  </a:lnTo>
                  <a:lnTo>
                    <a:pt x="560" y="4977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9" name="Google Shape;376;p46">
            <a:extLst>
              <a:ext uri="{FF2B5EF4-FFF2-40B4-BE49-F238E27FC236}">
                <a16:creationId xmlns:a16="http://schemas.microsoft.com/office/drawing/2014/main" id="{6007C087-71DB-5EEF-AB05-19E6068D9DD0}"/>
              </a:ext>
            </a:extLst>
          </p:cNvPr>
          <p:cNvGrpSpPr/>
          <p:nvPr/>
        </p:nvGrpSpPr>
        <p:grpSpPr>
          <a:xfrm rot="16200000">
            <a:off x="595706" y="-1143637"/>
            <a:ext cx="372440" cy="2968752"/>
            <a:chOff x="4022350" y="2610525"/>
            <a:chExt cx="281900" cy="2247050"/>
          </a:xfrm>
        </p:grpSpPr>
        <p:sp>
          <p:nvSpPr>
            <p:cNvPr id="50" name="Google Shape;377;p46">
              <a:extLst>
                <a:ext uri="{FF2B5EF4-FFF2-40B4-BE49-F238E27FC236}">
                  <a16:creationId xmlns:a16="http://schemas.microsoft.com/office/drawing/2014/main" id="{04341ED0-6552-A582-EAFE-D3FDE3ECAC8D}"/>
                </a:ext>
              </a:extLst>
            </p:cNvPr>
            <p:cNvSpPr/>
            <p:nvPr/>
          </p:nvSpPr>
          <p:spPr>
            <a:xfrm>
              <a:off x="4022350" y="2610525"/>
              <a:ext cx="260775" cy="2247050"/>
            </a:xfrm>
            <a:custGeom>
              <a:avLst/>
              <a:gdLst/>
              <a:ahLst/>
              <a:cxnLst/>
              <a:rect l="l" t="t" r="r" b="b"/>
              <a:pathLst>
                <a:path w="10431" h="89882" extrusionOk="0">
                  <a:moveTo>
                    <a:pt x="2409" y="2673"/>
                  </a:moveTo>
                  <a:cubicBezTo>
                    <a:pt x="2562" y="2673"/>
                    <a:pt x="2719" y="2731"/>
                    <a:pt x="2846" y="2858"/>
                  </a:cubicBezTo>
                  <a:cubicBezTo>
                    <a:pt x="3239" y="3251"/>
                    <a:pt x="2965" y="3930"/>
                    <a:pt x="2406" y="3930"/>
                  </a:cubicBezTo>
                  <a:cubicBezTo>
                    <a:pt x="2060" y="3930"/>
                    <a:pt x="1787" y="3644"/>
                    <a:pt x="1787" y="3299"/>
                  </a:cubicBezTo>
                  <a:cubicBezTo>
                    <a:pt x="1787" y="2921"/>
                    <a:pt x="2091" y="2673"/>
                    <a:pt x="2409" y="2673"/>
                  </a:cubicBezTo>
                  <a:close/>
                  <a:moveTo>
                    <a:pt x="906" y="1"/>
                  </a:moveTo>
                  <a:cubicBezTo>
                    <a:pt x="489" y="1"/>
                    <a:pt x="155" y="334"/>
                    <a:pt x="155" y="751"/>
                  </a:cubicBezTo>
                  <a:lnTo>
                    <a:pt x="1" y="89071"/>
                  </a:lnTo>
                  <a:cubicBezTo>
                    <a:pt x="1" y="89488"/>
                    <a:pt x="334" y="89821"/>
                    <a:pt x="751" y="89833"/>
                  </a:cubicBezTo>
                  <a:lnTo>
                    <a:pt x="9526" y="89881"/>
                  </a:lnTo>
                  <a:cubicBezTo>
                    <a:pt x="9533" y="89881"/>
                    <a:pt x="9540" y="89881"/>
                    <a:pt x="9547" y="89881"/>
                  </a:cubicBezTo>
                  <a:cubicBezTo>
                    <a:pt x="9954" y="89881"/>
                    <a:pt x="10288" y="89552"/>
                    <a:pt x="10288" y="89143"/>
                  </a:cubicBezTo>
                  <a:lnTo>
                    <a:pt x="10431" y="822"/>
                  </a:lnTo>
                  <a:cubicBezTo>
                    <a:pt x="10431" y="679"/>
                    <a:pt x="10395" y="537"/>
                    <a:pt x="10312" y="406"/>
                  </a:cubicBezTo>
                  <a:cubicBezTo>
                    <a:pt x="10204" y="239"/>
                    <a:pt x="10026" y="120"/>
                    <a:pt x="9835" y="72"/>
                  </a:cubicBezTo>
                  <a:cubicBezTo>
                    <a:pt x="9788" y="60"/>
                    <a:pt x="9740" y="60"/>
                    <a:pt x="9680" y="60"/>
                  </a:cubicBezTo>
                  <a:lnTo>
                    <a:pt x="9657" y="60"/>
                  </a:lnTo>
                  <a:lnTo>
                    <a:pt x="5930" y="25"/>
                  </a:lnTo>
                  <a:lnTo>
                    <a:pt x="5930" y="37"/>
                  </a:lnTo>
                  <a:lnTo>
                    <a:pt x="906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378;p46">
              <a:extLst>
                <a:ext uri="{FF2B5EF4-FFF2-40B4-BE49-F238E27FC236}">
                  <a16:creationId xmlns:a16="http://schemas.microsoft.com/office/drawing/2014/main" id="{3FE1E76F-9484-41DD-BB6A-3497565158C5}"/>
                </a:ext>
              </a:extLst>
            </p:cNvPr>
            <p:cNvSpPr/>
            <p:nvPr/>
          </p:nvSpPr>
          <p:spPr>
            <a:xfrm>
              <a:off x="4054200" y="2615900"/>
              <a:ext cx="250050" cy="2236300"/>
            </a:xfrm>
            <a:custGeom>
              <a:avLst/>
              <a:gdLst/>
              <a:ahLst/>
              <a:cxnLst/>
              <a:rect l="l" t="t" r="r" b="b"/>
              <a:pathLst>
                <a:path w="10002" h="89452" extrusionOk="0">
                  <a:moveTo>
                    <a:pt x="2183" y="2243"/>
                  </a:moveTo>
                  <a:cubicBezTo>
                    <a:pt x="2617" y="2243"/>
                    <a:pt x="3037" y="2576"/>
                    <a:pt x="3037" y="3084"/>
                  </a:cubicBezTo>
                  <a:cubicBezTo>
                    <a:pt x="3037" y="3548"/>
                    <a:pt x="2656" y="3929"/>
                    <a:pt x="2191" y="3929"/>
                  </a:cubicBezTo>
                  <a:cubicBezTo>
                    <a:pt x="1441" y="3929"/>
                    <a:pt x="1060" y="3024"/>
                    <a:pt x="1596" y="2489"/>
                  </a:cubicBezTo>
                  <a:cubicBezTo>
                    <a:pt x="1765" y="2319"/>
                    <a:pt x="1976" y="2243"/>
                    <a:pt x="2183" y="2243"/>
                  </a:cubicBezTo>
                  <a:close/>
                  <a:moveTo>
                    <a:pt x="691" y="0"/>
                  </a:moveTo>
                  <a:cubicBezTo>
                    <a:pt x="394" y="0"/>
                    <a:pt x="144" y="238"/>
                    <a:pt x="144" y="536"/>
                  </a:cubicBezTo>
                  <a:lnTo>
                    <a:pt x="1" y="88856"/>
                  </a:lnTo>
                  <a:cubicBezTo>
                    <a:pt x="1" y="89154"/>
                    <a:pt x="239" y="89392"/>
                    <a:pt x="536" y="89404"/>
                  </a:cubicBezTo>
                  <a:lnTo>
                    <a:pt x="9311" y="89452"/>
                  </a:lnTo>
                  <a:cubicBezTo>
                    <a:pt x="9609" y="89452"/>
                    <a:pt x="9847" y="89213"/>
                    <a:pt x="9859" y="88916"/>
                  </a:cubicBezTo>
                  <a:lnTo>
                    <a:pt x="10002" y="595"/>
                  </a:lnTo>
                  <a:cubicBezTo>
                    <a:pt x="10002" y="298"/>
                    <a:pt x="9764" y="60"/>
                    <a:pt x="9466" y="60"/>
                  </a:cubicBezTo>
                  <a:lnTo>
                    <a:pt x="69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dist="95250" dir="30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379;p46">
              <a:extLst>
                <a:ext uri="{FF2B5EF4-FFF2-40B4-BE49-F238E27FC236}">
                  <a16:creationId xmlns:a16="http://schemas.microsoft.com/office/drawing/2014/main" id="{58517526-FAE1-72EC-EF81-8AA1CBCE0B22}"/>
                </a:ext>
              </a:extLst>
            </p:cNvPr>
            <p:cNvSpPr/>
            <p:nvPr/>
          </p:nvSpPr>
          <p:spPr>
            <a:xfrm>
              <a:off x="4200950" y="2616475"/>
              <a:ext cx="103300" cy="2235725"/>
            </a:xfrm>
            <a:custGeom>
              <a:avLst/>
              <a:gdLst/>
              <a:ahLst/>
              <a:cxnLst/>
              <a:rect l="l" t="t" r="r" b="b"/>
              <a:pathLst>
                <a:path w="4132" h="89429" extrusionOk="0">
                  <a:moveTo>
                    <a:pt x="60" y="1"/>
                  </a:moveTo>
                  <a:lnTo>
                    <a:pt x="0" y="89405"/>
                  </a:lnTo>
                  <a:lnTo>
                    <a:pt x="3441" y="89429"/>
                  </a:lnTo>
                  <a:cubicBezTo>
                    <a:pt x="3739" y="89429"/>
                    <a:pt x="3989" y="89190"/>
                    <a:pt x="3989" y="88893"/>
                  </a:cubicBezTo>
                  <a:lnTo>
                    <a:pt x="4132" y="572"/>
                  </a:lnTo>
                  <a:cubicBezTo>
                    <a:pt x="4132" y="287"/>
                    <a:pt x="3894" y="37"/>
                    <a:pt x="3608" y="37"/>
                  </a:cubicBezTo>
                  <a:lnTo>
                    <a:pt x="60" y="1"/>
                  </a:lnTo>
                  <a:close/>
                </a:path>
              </a:pathLst>
            </a:custGeom>
            <a:solidFill>
              <a:srgbClr val="FFDB48"/>
            </a:solidFill>
            <a:ln w="65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53" name="Google Shape;380;p46">
              <a:extLst>
                <a:ext uri="{FF2B5EF4-FFF2-40B4-BE49-F238E27FC236}">
                  <a16:creationId xmlns:a16="http://schemas.microsoft.com/office/drawing/2014/main" id="{C43453C6-D94C-0DFF-1A89-2FD4A5553122}"/>
                </a:ext>
              </a:extLst>
            </p:cNvPr>
            <p:cNvSpPr/>
            <p:nvPr/>
          </p:nvSpPr>
          <p:spPr>
            <a:xfrm>
              <a:off x="4244075" y="4802425"/>
              <a:ext cx="56025" cy="16175"/>
            </a:xfrm>
            <a:custGeom>
              <a:avLst/>
              <a:gdLst/>
              <a:ahLst/>
              <a:cxnLst/>
              <a:rect l="l" t="t" r="r" b="b"/>
              <a:pathLst>
                <a:path w="2241" h="647" extrusionOk="0">
                  <a:moveTo>
                    <a:pt x="410" y="1"/>
                  </a:moveTo>
                  <a:cubicBezTo>
                    <a:pt x="1" y="1"/>
                    <a:pt x="1" y="646"/>
                    <a:pt x="410" y="646"/>
                  </a:cubicBezTo>
                  <a:cubicBezTo>
                    <a:pt x="421" y="646"/>
                    <a:pt x="431" y="646"/>
                    <a:pt x="442" y="645"/>
                  </a:cubicBezTo>
                  <a:lnTo>
                    <a:pt x="2240" y="645"/>
                  </a:lnTo>
                  <a:lnTo>
                    <a:pt x="2240" y="14"/>
                  </a:lnTo>
                  <a:lnTo>
                    <a:pt x="442" y="2"/>
                  </a:lnTo>
                  <a:cubicBezTo>
                    <a:pt x="431" y="1"/>
                    <a:pt x="421" y="1"/>
                    <a:pt x="41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381;p46">
              <a:extLst>
                <a:ext uri="{FF2B5EF4-FFF2-40B4-BE49-F238E27FC236}">
                  <a16:creationId xmlns:a16="http://schemas.microsoft.com/office/drawing/2014/main" id="{309CE3C7-6FF6-CC18-328C-879A9BC2DC59}"/>
                </a:ext>
              </a:extLst>
            </p:cNvPr>
            <p:cNvSpPr/>
            <p:nvPr/>
          </p:nvSpPr>
          <p:spPr>
            <a:xfrm>
              <a:off x="4244700" y="4733425"/>
              <a:ext cx="55400" cy="16075"/>
            </a:xfrm>
            <a:custGeom>
              <a:avLst/>
              <a:gdLst/>
              <a:ahLst/>
              <a:cxnLst/>
              <a:rect l="l" t="t" r="r" b="b"/>
              <a:pathLst>
                <a:path w="2216" h="643" extrusionOk="0">
                  <a:moveTo>
                    <a:pt x="429" y="0"/>
                  </a:moveTo>
                  <a:cubicBezTo>
                    <a:pt x="1" y="0"/>
                    <a:pt x="1" y="643"/>
                    <a:pt x="429" y="643"/>
                  </a:cubicBezTo>
                  <a:lnTo>
                    <a:pt x="2215" y="643"/>
                  </a:lnTo>
                  <a:lnTo>
                    <a:pt x="221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382;p46">
              <a:extLst>
                <a:ext uri="{FF2B5EF4-FFF2-40B4-BE49-F238E27FC236}">
                  <a16:creationId xmlns:a16="http://schemas.microsoft.com/office/drawing/2014/main" id="{E0635EC1-0A41-4DC5-9D55-EE9E9EF0598B}"/>
                </a:ext>
              </a:extLst>
            </p:cNvPr>
            <p:cNvSpPr/>
            <p:nvPr/>
          </p:nvSpPr>
          <p:spPr>
            <a:xfrm>
              <a:off x="4244675" y="4664625"/>
              <a:ext cx="56025" cy="16150"/>
            </a:xfrm>
            <a:custGeom>
              <a:avLst/>
              <a:gdLst/>
              <a:ahLst/>
              <a:cxnLst/>
              <a:rect l="l" t="t" r="r" b="b"/>
              <a:pathLst>
                <a:path w="2241" h="646" extrusionOk="0">
                  <a:moveTo>
                    <a:pt x="421" y="0"/>
                  </a:moveTo>
                  <a:cubicBezTo>
                    <a:pt x="1" y="0"/>
                    <a:pt x="1" y="646"/>
                    <a:pt x="421" y="646"/>
                  </a:cubicBezTo>
                  <a:cubicBezTo>
                    <a:pt x="432" y="646"/>
                    <a:pt x="443" y="645"/>
                    <a:pt x="454" y="645"/>
                  </a:cubicBezTo>
                  <a:lnTo>
                    <a:pt x="2240" y="645"/>
                  </a:lnTo>
                  <a:lnTo>
                    <a:pt x="2240" y="2"/>
                  </a:lnTo>
                  <a:lnTo>
                    <a:pt x="454" y="2"/>
                  </a:lnTo>
                  <a:cubicBezTo>
                    <a:pt x="443" y="1"/>
                    <a:pt x="432" y="0"/>
                    <a:pt x="42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383;p46">
              <a:extLst>
                <a:ext uri="{FF2B5EF4-FFF2-40B4-BE49-F238E27FC236}">
                  <a16:creationId xmlns:a16="http://schemas.microsoft.com/office/drawing/2014/main" id="{072D8658-5F91-ABAE-A2C5-D90BDE0A84AF}"/>
                </a:ext>
              </a:extLst>
            </p:cNvPr>
            <p:cNvSpPr/>
            <p:nvPr/>
          </p:nvSpPr>
          <p:spPr>
            <a:xfrm>
              <a:off x="4244600" y="4595875"/>
              <a:ext cx="56375" cy="16125"/>
            </a:xfrm>
            <a:custGeom>
              <a:avLst/>
              <a:gdLst/>
              <a:ahLst/>
              <a:cxnLst/>
              <a:rect l="l" t="t" r="r" b="b"/>
              <a:pathLst>
                <a:path w="2255" h="645" extrusionOk="0">
                  <a:moveTo>
                    <a:pt x="423" y="0"/>
                  </a:moveTo>
                  <a:cubicBezTo>
                    <a:pt x="0" y="0"/>
                    <a:pt x="4" y="645"/>
                    <a:pt x="434" y="645"/>
                  </a:cubicBezTo>
                  <a:cubicBezTo>
                    <a:pt x="442" y="645"/>
                    <a:pt x="449" y="645"/>
                    <a:pt x="457" y="644"/>
                  </a:cubicBezTo>
                  <a:lnTo>
                    <a:pt x="457" y="632"/>
                  </a:lnTo>
                  <a:lnTo>
                    <a:pt x="2255" y="632"/>
                  </a:lnTo>
                  <a:lnTo>
                    <a:pt x="2255" y="1"/>
                  </a:lnTo>
                  <a:lnTo>
                    <a:pt x="457" y="1"/>
                  </a:lnTo>
                  <a:cubicBezTo>
                    <a:pt x="446" y="0"/>
                    <a:pt x="434" y="0"/>
                    <a:pt x="42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384;p46">
              <a:extLst>
                <a:ext uri="{FF2B5EF4-FFF2-40B4-BE49-F238E27FC236}">
                  <a16:creationId xmlns:a16="http://schemas.microsoft.com/office/drawing/2014/main" id="{8C60FFA1-368C-A8FF-53B6-BBB51FAADB77}"/>
                </a:ext>
              </a:extLst>
            </p:cNvPr>
            <p:cNvSpPr/>
            <p:nvPr/>
          </p:nvSpPr>
          <p:spPr>
            <a:xfrm>
              <a:off x="4245600" y="4526550"/>
              <a:ext cx="55375" cy="16100"/>
            </a:xfrm>
            <a:custGeom>
              <a:avLst/>
              <a:gdLst/>
              <a:ahLst/>
              <a:cxnLst/>
              <a:rect l="l" t="t" r="r" b="b"/>
              <a:pathLst>
                <a:path w="2215" h="644" extrusionOk="0">
                  <a:moveTo>
                    <a:pt x="429" y="0"/>
                  </a:moveTo>
                  <a:cubicBezTo>
                    <a:pt x="0" y="0"/>
                    <a:pt x="0" y="643"/>
                    <a:pt x="429" y="643"/>
                  </a:cubicBezTo>
                  <a:lnTo>
                    <a:pt x="2215" y="643"/>
                  </a:lnTo>
                  <a:lnTo>
                    <a:pt x="221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385;p46">
              <a:extLst>
                <a:ext uri="{FF2B5EF4-FFF2-40B4-BE49-F238E27FC236}">
                  <a16:creationId xmlns:a16="http://schemas.microsoft.com/office/drawing/2014/main" id="{F92321E7-7C51-1C4A-6478-0471112C49B6}"/>
                </a:ext>
              </a:extLst>
            </p:cNvPr>
            <p:cNvSpPr/>
            <p:nvPr/>
          </p:nvSpPr>
          <p:spPr>
            <a:xfrm>
              <a:off x="4246800" y="4457475"/>
              <a:ext cx="54775" cy="16400"/>
            </a:xfrm>
            <a:custGeom>
              <a:avLst/>
              <a:gdLst/>
              <a:ahLst/>
              <a:cxnLst/>
              <a:rect l="l" t="t" r="r" b="b"/>
              <a:pathLst>
                <a:path w="2191" h="656" extrusionOk="0">
                  <a:moveTo>
                    <a:pt x="405" y="1"/>
                  </a:moveTo>
                  <a:cubicBezTo>
                    <a:pt x="0" y="25"/>
                    <a:pt x="0" y="620"/>
                    <a:pt x="405" y="644"/>
                  </a:cubicBezTo>
                  <a:lnTo>
                    <a:pt x="393" y="656"/>
                  </a:lnTo>
                  <a:lnTo>
                    <a:pt x="2191" y="656"/>
                  </a:lnTo>
                  <a:lnTo>
                    <a:pt x="2191" y="13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386;p46">
              <a:extLst>
                <a:ext uri="{FF2B5EF4-FFF2-40B4-BE49-F238E27FC236}">
                  <a16:creationId xmlns:a16="http://schemas.microsoft.com/office/drawing/2014/main" id="{0AF06F78-652A-38E8-B3AA-6084D5F1F8A7}"/>
                </a:ext>
              </a:extLst>
            </p:cNvPr>
            <p:cNvSpPr/>
            <p:nvPr/>
          </p:nvSpPr>
          <p:spPr>
            <a:xfrm>
              <a:off x="4245900" y="4388725"/>
              <a:ext cx="55675" cy="16100"/>
            </a:xfrm>
            <a:custGeom>
              <a:avLst/>
              <a:gdLst/>
              <a:ahLst/>
              <a:cxnLst/>
              <a:rect l="l" t="t" r="r" b="b"/>
              <a:pathLst>
                <a:path w="2227" h="644" extrusionOk="0">
                  <a:moveTo>
                    <a:pt x="429" y="1"/>
                  </a:moveTo>
                  <a:cubicBezTo>
                    <a:pt x="0" y="1"/>
                    <a:pt x="0" y="644"/>
                    <a:pt x="429" y="644"/>
                  </a:cubicBezTo>
                  <a:lnTo>
                    <a:pt x="2227" y="644"/>
                  </a:lnTo>
                  <a:lnTo>
                    <a:pt x="222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387;p46">
              <a:extLst>
                <a:ext uri="{FF2B5EF4-FFF2-40B4-BE49-F238E27FC236}">
                  <a16:creationId xmlns:a16="http://schemas.microsoft.com/office/drawing/2014/main" id="{DFB9DF86-CE07-1A9C-ECF5-037DD0885C28}"/>
                </a:ext>
              </a:extLst>
            </p:cNvPr>
            <p:cNvSpPr/>
            <p:nvPr/>
          </p:nvSpPr>
          <p:spPr>
            <a:xfrm>
              <a:off x="4246200" y="4319975"/>
              <a:ext cx="55675" cy="16100"/>
            </a:xfrm>
            <a:custGeom>
              <a:avLst/>
              <a:gdLst/>
              <a:ahLst/>
              <a:cxnLst/>
              <a:rect l="l" t="t" r="r" b="b"/>
              <a:pathLst>
                <a:path w="2227" h="644" extrusionOk="0">
                  <a:moveTo>
                    <a:pt x="429" y="0"/>
                  </a:moveTo>
                  <a:cubicBezTo>
                    <a:pt x="0" y="0"/>
                    <a:pt x="0" y="643"/>
                    <a:pt x="429" y="643"/>
                  </a:cubicBezTo>
                  <a:lnTo>
                    <a:pt x="2227" y="643"/>
                  </a:lnTo>
                  <a:lnTo>
                    <a:pt x="222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388;p46">
              <a:extLst>
                <a:ext uri="{FF2B5EF4-FFF2-40B4-BE49-F238E27FC236}">
                  <a16:creationId xmlns:a16="http://schemas.microsoft.com/office/drawing/2014/main" id="{3A1F8313-CFE0-2904-AF06-51227CE002E1}"/>
                </a:ext>
              </a:extLst>
            </p:cNvPr>
            <p:cNvSpPr/>
            <p:nvPr/>
          </p:nvSpPr>
          <p:spPr>
            <a:xfrm>
              <a:off x="4246075" y="4250600"/>
              <a:ext cx="55800" cy="16400"/>
            </a:xfrm>
            <a:custGeom>
              <a:avLst/>
              <a:gdLst/>
              <a:ahLst/>
              <a:cxnLst/>
              <a:rect l="l" t="t" r="r" b="b"/>
              <a:pathLst>
                <a:path w="2232" h="656" extrusionOk="0">
                  <a:moveTo>
                    <a:pt x="423" y="1"/>
                  </a:moveTo>
                  <a:cubicBezTo>
                    <a:pt x="4" y="1"/>
                    <a:pt x="1" y="645"/>
                    <a:pt x="413" y="645"/>
                  </a:cubicBezTo>
                  <a:cubicBezTo>
                    <a:pt x="424" y="645"/>
                    <a:pt x="435" y="645"/>
                    <a:pt x="446" y="644"/>
                  </a:cubicBezTo>
                  <a:lnTo>
                    <a:pt x="446" y="656"/>
                  </a:lnTo>
                  <a:lnTo>
                    <a:pt x="2232" y="656"/>
                  </a:lnTo>
                  <a:lnTo>
                    <a:pt x="2232" y="13"/>
                  </a:lnTo>
                  <a:lnTo>
                    <a:pt x="446" y="1"/>
                  </a:lnTo>
                  <a:cubicBezTo>
                    <a:pt x="438" y="1"/>
                    <a:pt x="431" y="1"/>
                    <a:pt x="42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389;p46">
              <a:extLst>
                <a:ext uri="{FF2B5EF4-FFF2-40B4-BE49-F238E27FC236}">
                  <a16:creationId xmlns:a16="http://schemas.microsoft.com/office/drawing/2014/main" id="{0AA327B5-B549-7816-997D-C5E600DDA379}"/>
                </a:ext>
              </a:extLst>
            </p:cNvPr>
            <p:cNvSpPr/>
            <p:nvPr/>
          </p:nvSpPr>
          <p:spPr>
            <a:xfrm>
              <a:off x="4249475" y="4181550"/>
              <a:ext cx="53000" cy="16400"/>
            </a:xfrm>
            <a:custGeom>
              <a:avLst/>
              <a:gdLst/>
              <a:ahLst/>
              <a:cxnLst/>
              <a:rect l="l" t="t" r="r" b="b"/>
              <a:pathLst>
                <a:path w="2120" h="656" extrusionOk="0">
                  <a:moveTo>
                    <a:pt x="334" y="1"/>
                  </a:moveTo>
                  <a:cubicBezTo>
                    <a:pt x="143" y="1"/>
                    <a:pt x="0" y="156"/>
                    <a:pt x="0" y="334"/>
                  </a:cubicBezTo>
                  <a:cubicBezTo>
                    <a:pt x="0" y="513"/>
                    <a:pt x="143" y="656"/>
                    <a:pt x="322" y="656"/>
                  </a:cubicBezTo>
                  <a:lnTo>
                    <a:pt x="2119" y="656"/>
                  </a:lnTo>
                  <a:lnTo>
                    <a:pt x="2119" y="13"/>
                  </a:lnTo>
                  <a:lnTo>
                    <a:pt x="33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390;p46">
              <a:extLst>
                <a:ext uri="{FF2B5EF4-FFF2-40B4-BE49-F238E27FC236}">
                  <a16:creationId xmlns:a16="http://schemas.microsoft.com/office/drawing/2014/main" id="{5A39041F-869B-C741-68C3-30D5CBDE0777}"/>
                </a:ext>
              </a:extLst>
            </p:cNvPr>
            <p:cNvSpPr/>
            <p:nvPr/>
          </p:nvSpPr>
          <p:spPr>
            <a:xfrm>
              <a:off x="4249775" y="4112800"/>
              <a:ext cx="53000" cy="16400"/>
            </a:xfrm>
            <a:custGeom>
              <a:avLst/>
              <a:gdLst/>
              <a:ahLst/>
              <a:cxnLst/>
              <a:rect l="l" t="t" r="r" b="b"/>
              <a:pathLst>
                <a:path w="2120" h="656" extrusionOk="0">
                  <a:moveTo>
                    <a:pt x="322" y="1"/>
                  </a:moveTo>
                  <a:cubicBezTo>
                    <a:pt x="143" y="1"/>
                    <a:pt x="0" y="143"/>
                    <a:pt x="0" y="322"/>
                  </a:cubicBezTo>
                  <a:cubicBezTo>
                    <a:pt x="0" y="501"/>
                    <a:pt x="143" y="655"/>
                    <a:pt x="322" y="655"/>
                  </a:cubicBezTo>
                  <a:lnTo>
                    <a:pt x="2119" y="655"/>
                  </a:lnTo>
                  <a:lnTo>
                    <a:pt x="2119" y="12"/>
                  </a:lnTo>
                  <a:lnTo>
                    <a:pt x="32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391;p46">
              <a:extLst>
                <a:ext uri="{FF2B5EF4-FFF2-40B4-BE49-F238E27FC236}">
                  <a16:creationId xmlns:a16="http://schemas.microsoft.com/office/drawing/2014/main" id="{F8A71285-9847-7FA4-8106-971D505205C9}"/>
                </a:ext>
              </a:extLst>
            </p:cNvPr>
            <p:cNvSpPr/>
            <p:nvPr/>
          </p:nvSpPr>
          <p:spPr>
            <a:xfrm>
              <a:off x="4243100" y="4041925"/>
              <a:ext cx="55800" cy="16150"/>
            </a:xfrm>
            <a:custGeom>
              <a:avLst/>
              <a:gdLst/>
              <a:ahLst/>
              <a:cxnLst/>
              <a:rect l="l" t="t" r="r" b="b"/>
              <a:pathLst>
                <a:path w="2232" h="646" extrusionOk="0">
                  <a:moveTo>
                    <a:pt x="413" y="1"/>
                  </a:moveTo>
                  <a:cubicBezTo>
                    <a:pt x="1" y="1"/>
                    <a:pt x="4" y="645"/>
                    <a:pt x="423" y="645"/>
                  </a:cubicBezTo>
                  <a:cubicBezTo>
                    <a:pt x="431" y="645"/>
                    <a:pt x="438" y="645"/>
                    <a:pt x="446" y="645"/>
                  </a:cubicBezTo>
                  <a:lnTo>
                    <a:pt x="2232" y="645"/>
                  </a:lnTo>
                  <a:lnTo>
                    <a:pt x="2232" y="2"/>
                  </a:lnTo>
                  <a:lnTo>
                    <a:pt x="446" y="2"/>
                  </a:lnTo>
                  <a:cubicBezTo>
                    <a:pt x="434" y="1"/>
                    <a:pt x="423" y="1"/>
                    <a:pt x="41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392;p46">
              <a:extLst>
                <a:ext uri="{FF2B5EF4-FFF2-40B4-BE49-F238E27FC236}">
                  <a16:creationId xmlns:a16="http://schemas.microsoft.com/office/drawing/2014/main" id="{4E10021A-F234-CAF7-0F36-E9D085F95663}"/>
                </a:ext>
              </a:extLst>
            </p:cNvPr>
            <p:cNvSpPr/>
            <p:nvPr/>
          </p:nvSpPr>
          <p:spPr>
            <a:xfrm>
              <a:off x="4243475" y="3972875"/>
              <a:ext cx="55725" cy="16150"/>
            </a:xfrm>
            <a:custGeom>
              <a:avLst/>
              <a:gdLst/>
              <a:ahLst/>
              <a:cxnLst/>
              <a:rect l="l" t="t" r="r" b="b"/>
              <a:pathLst>
                <a:path w="2229" h="646" extrusionOk="0">
                  <a:moveTo>
                    <a:pt x="410" y="0"/>
                  </a:moveTo>
                  <a:cubicBezTo>
                    <a:pt x="1" y="0"/>
                    <a:pt x="1" y="646"/>
                    <a:pt x="410" y="646"/>
                  </a:cubicBezTo>
                  <a:cubicBezTo>
                    <a:pt x="421" y="646"/>
                    <a:pt x="432" y="645"/>
                    <a:pt x="443" y="645"/>
                  </a:cubicBezTo>
                  <a:lnTo>
                    <a:pt x="2229" y="645"/>
                  </a:lnTo>
                  <a:lnTo>
                    <a:pt x="2229" y="2"/>
                  </a:lnTo>
                  <a:lnTo>
                    <a:pt x="443" y="2"/>
                  </a:lnTo>
                  <a:cubicBezTo>
                    <a:pt x="432" y="1"/>
                    <a:pt x="421" y="0"/>
                    <a:pt x="41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393;p46">
              <a:extLst>
                <a:ext uri="{FF2B5EF4-FFF2-40B4-BE49-F238E27FC236}">
                  <a16:creationId xmlns:a16="http://schemas.microsoft.com/office/drawing/2014/main" id="{C066BF53-64F8-6144-F0D7-209F3F8E1A2C}"/>
                </a:ext>
              </a:extLst>
            </p:cNvPr>
            <p:cNvSpPr/>
            <p:nvPr/>
          </p:nvSpPr>
          <p:spPr>
            <a:xfrm>
              <a:off x="4243700" y="3903825"/>
              <a:ext cx="56100" cy="16425"/>
            </a:xfrm>
            <a:custGeom>
              <a:avLst/>
              <a:gdLst/>
              <a:ahLst/>
              <a:cxnLst/>
              <a:rect l="l" t="t" r="r" b="b"/>
              <a:pathLst>
                <a:path w="2244" h="657" extrusionOk="0">
                  <a:moveTo>
                    <a:pt x="435" y="1"/>
                  </a:moveTo>
                  <a:cubicBezTo>
                    <a:pt x="1" y="1"/>
                    <a:pt x="1" y="657"/>
                    <a:pt x="435" y="657"/>
                  </a:cubicBezTo>
                  <a:cubicBezTo>
                    <a:pt x="442" y="657"/>
                    <a:pt x="450" y="657"/>
                    <a:pt x="457" y="656"/>
                  </a:cubicBezTo>
                  <a:lnTo>
                    <a:pt x="2243" y="656"/>
                  </a:lnTo>
                  <a:lnTo>
                    <a:pt x="2243" y="1"/>
                  </a:lnTo>
                  <a:lnTo>
                    <a:pt x="457" y="1"/>
                  </a:lnTo>
                  <a:cubicBezTo>
                    <a:pt x="450" y="1"/>
                    <a:pt x="442" y="1"/>
                    <a:pt x="43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394;p46">
              <a:extLst>
                <a:ext uri="{FF2B5EF4-FFF2-40B4-BE49-F238E27FC236}">
                  <a16:creationId xmlns:a16="http://schemas.microsoft.com/office/drawing/2014/main" id="{47443491-993F-5757-2C3D-E6914ABDB86B}"/>
                </a:ext>
              </a:extLst>
            </p:cNvPr>
            <p:cNvSpPr/>
            <p:nvPr/>
          </p:nvSpPr>
          <p:spPr>
            <a:xfrm>
              <a:off x="4244075" y="3835050"/>
              <a:ext cx="56025" cy="16175"/>
            </a:xfrm>
            <a:custGeom>
              <a:avLst/>
              <a:gdLst/>
              <a:ahLst/>
              <a:cxnLst/>
              <a:rect l="l" t="t" r="r" b="b"/>
              <a:pathLst>
                <a:path w="2241" h="647" extrusionOk="0">
                  <a:moveTo>
                    <a:pt x="410" y="1"/>
                  </a:moveTo>
                  <a:cubicBezTo>
                    <a:pt x="1" y="1"/>
                    <a:pt x="1" y="646"/>
                    <a:pt x="410" y="646"/>
                  </a:cubicBezTo>
                  <a:cubicBezTo>
                    <a:pt x="421" y="646"/>
                    <a:pt x="431" y="646"/>
                    <a:pt x="442" y="645"/>
                  </a:cubicBezTo>
                  <a:lnTo>
                    <a:pt x="2240" y="645"/>
                  </a:lnTo>
                  <a:lnTo>
                    <a:pt x="2240" y="2"/>
                  </a:lnTo>
                  <a:lnTo>
                    <a:pt x="442" y="2"/>
                  </a:lnTo>
                  <a:cubicBezTo>
                    <a:pt x="431" y="1"/>
                    <a:pt x="421" y="1"/>
                    <a:pt x="41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395;p46">
              <a:extLst>
                <a:ext uri="{FF2B5EF4-FFF2-40B4-BE49-F238E27FC236}">
                  <a16:creationId xmlns:a16="http://schemas.microsoft.com/office/drawing/2014/main" id="{7D7A0664-8CB1-F519-AFDC-1DD64DA2BE79}"/>
                </a:ext>
              </a:extLst>
            </p:cNvPr>
            <p:cNvSpPr/>
            <p:nvPr/>
          </p:nvSpPr>
          <p:spPr>
            <a:xfrm>
              <a:off x="4244700" y="3766325"/>
              <a:ext cx="55400" cy="16100"/>
            </a:xfrm>
            <a:custGeom>
              <a:avLst/>
              <a:gdLst/>
              <a:ahLst/>
              <a:cxnLst/>
              <a:rect l="l" t="t" r="r" b="b"/>
              <a:pathLst>
                <a:path w="2216" h="644" extrusionOk="0">
                  <a:moveTo>
                    <a:pt x="429" y="1"/>
                  </a:moveTo>
                  <a:cubicBezTo>
                    <a:pt x="1" y="1"/>
                    <a:pt x="1" y="644"/>
                    <a:pt x="429" y="644"/>
                  </a:cubicBezTo>
                  <a:lnTo>
                    <a:pt x="429" y="632"/>
                  </a:lnTo>
                  <a:lnTo>
                    <a:pt x="2215" y="644"/>
                  </a:lnTo>
                  <a:lnTo>
                    <a:pt x="2215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396;p46">
              <a:extLst>
                <a:ext uri="{FF2B5EF4-FFF2-40B4-BE49-F238E27FC236}">
                  <a16:creationId xmlns:a16="http://schemas.microsoft.com/office/drawing/2014/main" id="{01F4B767-C0C3-6D0A-9668-B4919594F62B}"/>
                </a:ext>
              </a:extLst>
            </p:cNvPr>
            <p:cNvSpPr/>
            <p:nvPr/>
          </p:nvSpPr>
          <p:spPr>
            <a:xfrm>
              <a:off x="4245000" y="3696975"/>
              <a:ext cx="55700" cy="16400"/>
            </a:xfrm>
            <a:custGeom>
              <a:avLst/>
              <a:gdLst/>
              <a:ahLst/>
              <a:cxnLst/>
              <a:rect l="l" t="t" r="r" b="b"/>
              <a:pathLst>
                <a:path w="2228" h="656" extrusionOk="0">
                  <a:moveTo>
                    <a:pt x="441" y="1"/>
                  </a:moveTo>
                  <a:cubicBezTo>
                    <a:pt x="1" y="1"/>
                    <a:pt x="1" y="643"/>
                    <a:pt x="441" y="643"/>
                  </a:cubicBezTo>
                  <a:lnTo>
                    <a:pt x="429" y="655"/>
                  </a:lnTo>
                  <a:lnTo>
                    <a:pt x="2227" y="655"/>
                  </a:lnTo>
                  <a:lnTo>
                    <a:pt x="2227" y="12"/>
                  </a:lnTo>
                  <a:lnTo>
                    <a:pt x="44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397;p46">
              <a:extLst>
                <a:ext uri="{FF2B5EF4-FFF2-40B4-BE49-F238E27FC236}">
                  <a16:creationId xmlns:a16="http://schemas.microsoft.com/office/drawing/2014/main" id="{2A596908-09C1-B2F4-23A7-A60395401654}"/>
                </a:ext>
              </a:extLst>
            </p:cNvPr>
            <p:cNvSpPr/>
            <p:nvPr/>
          </p:nvSpPr>
          <p:spPr>
            <a:xfrm>
              <a:off x="4244675" y="3628175"/>
              <a:ext cx="56300" cy="16450"/>
            </a:xfrm>
            <a:custGeom>
              <a:avLst/>
              <a:gdLst/>
              <a:ahLst/>
              <a:cxnLst/>
              <a:rect l="l" t="t" r="r" b="b"/>
              <a:pathLst>
                <a:path w="2252" h="658" extrusionOk="0">
                  <a:moveTo>
                    <a:pt x="421" y="1"/>
                  </a:moveTo>
                  <a:cubicBezTo>
                    <a:pt x="1" y="1"/>
                    <a:pt x="1" y="646"/>
                    <a:pt x="421" y="646"/>
                  </a:cubicBezTo>
                  <a:cubicBezTo>
                    <a:pt x="432" y="646"/>
                    <a:pt x="443" y="646"/>
                    <a:pt x="454" y="645"/>
                  </a:cubicBezTo>
                  <a:lnTo>
                    <a:pt x="2252" y="657"/>
                  </a:lnTo>
                  <a:lnTo>
                    <a:pt x="2252" y="14"/>
                  </a:lnTo>
                  <a:lnTo>
                    <a:pt x="454" y="2"/>
                  </a:lnTo>
                  <a:cubicBezTo>
                    <a:pt x="443" y="1"/>
                    <a:pt x="432" y="1"/>
                    <a:pt x="42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398;p46">
              <a:extLst>
                <a:ext uri="{FF2B5EF4-FFF2-40B4-BE49-F238E27FC236}">
                  <a16:creationId xmlns:a16="http://schemas.microsoft.com/office/drawing/2014/main" id="{BA9775A9-5FB8-0638-5E46-1F2B721FA71D}"/>
                </a:ext>
              </a:extLst>
            </p:cNvPr>
            <p:cNvSpPr/>
            <p:nvPr/>
          </p:nvSpPr>
          <p:spPr>
            <a:xfrm>
              <a:off x="4246500" y="3559450"/>
              <a:ext cx="54475" cy="16100"/>
            </a:xfrm>
            <a:custGeom>
              <a:avLst/>
              <a:gdLst/>
              <a:ahLst/>
              <a:cxnLst/>
              <a:rect l="l" t="t" r="r" b="b"/>
              <a:pathLst>
                <a:path w="2179" h="644" extrusionOk="0">
                  <a:moveTo>
                    <a:pt x="393" y="1"/>
                  </a:moveTo>
                  <a:cubicBezTo>
                    <a:pt x="0" y="25"/>
                    <a:pt x="0" y="620"/>
                    <a:pt x="393" y="644"/>
                  </a:cubicBezTo>
                  <a:lnTo>
                    <a:pt x="393" y="632"/>
                  </a:lnTo>
                  <a:lnTo>
                    <a:pt x="2179" y="644"/>
                  </a:lnTo>
                  <a:lnTo>
                    <a:pt x="2179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399;p46">
              <a:extLst>
                <a:ext uri="{FF2B5EF4-FFF2-40B4-BE49-F238E27FC236}">
                  <a16:creationId xmlns:a16="http://schemas.microsoft.com/office/drawing/2014/main" id="{9A5FC4C8-3085-285D-DD38-24BAE0C733CE}"/>
                </a:ext>
              </a:extLst>
            </p:cNvPr>
            <p:cNvSpPr/>
            <p:nvPr/>
          </p:nvSpPr>
          <p:spPr>
            <a:xfrm>
              <a:off x="4246800" y="3490100"/>
              <a:ext cx="54775" cy="16400"/>
            </a:xfrm>
            <a:custGeom>
              <a:avLst/>
              <a:gdLst/>
              <a:ahLst/>
              <a:cxnLst/>
              <a:rect l="l" t="t" r="r" b="b"/>
              <a:pathLst>
                <a:path w="2191" h="656" extrusionOk="0">
                  <a:moveTo>
                    <a:pt x="405" y="1"/>
                  </a:moveTo>
                  <a:cubicBezTo>
                    <a:pt x="0" y="25"/>
                    <a:pt x="0" y="620"/>
                    <a:pt x="405" y="644"/>
                  </a:cubicBezTo>
                  <a:lnTo>
                    <a:pt x="393" y="656"/>
                  </a:lnTo>
                  <a:lnTo>
                    <a:pt x="2191" y="656"/>
                  </a:lnTo>
                  <a:lnTo>
                    <a:pt x="2191" y="13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400;p46">
              <a:extLst>
                <a:ext uri="{FF2B5EF4-FFF2-40B4-BE49-F238E27FC236}">
                  <a16:creationId xmlns:a16="http://schemas.microsoft.com/office/drawing/2014/main" id="{7FBA5C6D-24FC-D152-CF71-D1A9F38A2F31}"/>
                </a:ext>
              </a:extLst>
            </p:cNvPr>
            <p:cNvSpPr/>
            <p:nvPr/>
          </p:nvSpPr>
          <p:spPr>
            <a:xfrm>
              <a:off x="4246500" y="3421650"/>
              <a:ext cx="55075" cy="16100"/>
            </a:xfrm>
            <a:custGeom>
              <a:avLst/>
              <a:gdLst/>
              <a:ahLst/>
              <a:cxnLst/>
              <a:rect l="l" t="t" r="r" b="b"/>
              <a:pathLst>
                <a:path w="2203" h="644" extrusionOk="0">
                  <a:moveTo>
                    <a:pt x="405" y="0"/>
                  </a:moveTo>
                  <a:cubicBezTo>
                    <a:pt x="0" y="24"/>
                    <a:pt x="0" y="607"/>
                    <a:pt x="405" y="643"/>
                  </a:cubicBezTo>
                  <a:lnTo>
                    <a:pt x="405" y="631"/>
                  </a:lnTo>
                  <a:lnTo>
                    <a:pt x="2203" y="643"/>
                  </a:lnTo>
                  <a:lnTo>
                    <a:pt x="220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401;p46">
              <a:extLst>
                <a:ext uri="{FF2B5EF4-FFF2-40B4-BE49-F238E27FC236}">
                  <a16:creationId xmlns:a16="http://schemas.microsoft.com/office/drawing/2014/main" id="{18475A80-7EF7-783B-CC81-1833C2BD7DF9}"/>
                </a:ext>
              </a:extLst>
            </p:cNvPr>
            <p:cNvSpPr/>
            <p:nvPr/>
          </p:nvSpPr>
          <p:spPr>
            <a:xfrm>
              <a:off x="4054200" y="2615900"/>
              <a:ext cx="250050" cy="2236300"/>
            </a:xfrm>
            <a:custGeom>
              <a:avLst/>
              <a:gdLst/>
              <a:ahLst/>
              <a:cxnLst/>
              <a:rect l="l" t="t" r="r" b="b"/>
              <a:pathLst>
                <a:path w="10002" h="89452" fill="none" extrusionOk="0">
                  <a:moveTo>
                    <a:pt x="9466" y="60"/>
                  </a:moveTo>
                  <a:lnTo>
                    <a:pt x="691" y="0"/>
                  </a:lnTo>
                  <a:cubicBezTo>
                    <a:pt x="394" y="0"/>
                    <a:pt x="144" y="238"/>
                    <a:pt x="144" y="536"/>
                  </a:cubicBezTo>
                  <a:lnTo>
                    <a:pt x="1" y="88856"/>
                  </a:lnTo>
                  <a:cubicBezTo>
                    <a:pt x="1" y="89154"/>
                    <a:pt x="239" y="89392"/>
                    <a:pt x="536" y="89404"/>
                  </a:cubicBezTo>
                  <a:lnTo>
                    <a:pt x="9311" y="89452"/>
                  </a:lnTo>
                  <a:cubicBezTo>
                    <a:pt x="9609" y="89452"/>
                    <a:pt x="9847" y="89213"/>
                    <a:pt x="9859" y="88916"/>
                  </a:cubicBezTo>
                  <a:lnTo>
                    <a:pt x="10002" y="595"/>
                  </a:lnTo>
                  <a:cubicBezTo>
                    <a:pt x="10002" y="298"/>
                    <a:pt x="9764" y="60"/>
                    <a:pt x="9466" y="60"/>
                  </a:cubicBezTo>
                  <a:close/>
                  <a:moveTo>
                    <a:pt x="2191" y="3929"/>
                  </a:moveTo>
                  <a:cubicBezTo>
                    <a:pt x="1441" y="3929"/>
                    <a:pt x="1060" y="3024"/>
                    <a:pt x="1596" y="2489"/>
                  </a:cubicBezTo>
                  <a:cubicBezTo>
                    <a:pt x="2120" y="1965"/>
                    <a:pt x="3037" y="2334"/>
                    <a:pt x="3037" y="3084"/>
                  </a:cubicBezTo>
                  <a:cubicBezTo>
                    <a:pt x="3037" y="3548"/>
                    <a:pt x="2656" y="3929"/>
                    <a:pt x="2191" y="3929"/>
                  </a:cubicBezTo>
                  <a:close/>
                </a:path>
              </a:pathLst>
            </a:custGeom>
            <a:noFill/>
            <a:ln w="65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5" name="Google Shape;347;p46">
            <a:extLst>
              <a:ext uri="{FF2B5EF4-FFF2-40B4-BE49-F238E27FC236}">
                <a16:creationId xmlns:a16="http://schemas.microsoft.com/office/drawing/2014/main" id="{1A4BED4F-C5EA-D594-EDFA-44510BF070C8}"/>
              </a:ext>
            </a:extLst>
          </p:cNvPr>
          <p:cNvGrpSpPr/>
          <p:nvPr/>
        </p:nvGrpSpPr>
        <p:grpSpPr>
          <a:xfrm rot="1945778">
            <a:off x="11233919" y="5254778"/>
            <a:ext cx="1453167" cy="1855412"/>
            <a:chOff x="6662225" y="1139925"/>
            <a:chExt cx="1453178" cy="1855427"/>
          </a:xfrm>
        </p:grpSpPr>
        <p:sp>
          <p:nvSpPr>
            <p:cNvPr id="76" name="Google Shape;348;p46">
              <a:extLst>
                <a:ext uri="{FF2B5EF4-FFF2-40B4-BE49-F238E27FC236}">
                  <a16:creationId xmlns:a16="http://schemas.microsoft.com/office/drawing/2014/main" id="{2C6FF4EF-8847-5A83-D89A-7CCF605BA2C2}"/>
                </a:ext>
              </a:extLst>
            </p:cNvPr>
            <p:cNvSpPr/>
            <p:nvPr/>
          </p:nvSpPr>
          <p:spPr>
            <a:xfrm>
              <a:off x="6662225" y="1142527"/>
              <a:ext cx="1451177" cy="1852825"/>
            </a:xfrm>
            <a:custGeom>
              <a:avLst/>
              <a:gdLst/>
              <a:ahLst/>
              <a:cxnLst/>
              <a:rect l="l" t="t" r="r" b="b"/>
              <a:pathLst>
                <a:path w="43494" h="55532" extrusionOk="0">
                  <a:moveTo>
                    <a:pt x="38277" y="1"/>
                  </a:moveTo>
                  <a:cubicBezTo>
                    <a:pt x="38226" y="1"/>
                    <a:pt x="38175" y="2"/>
                    <a:pt x="38124" y="6"/>
                  </a:cubicBezTo>
                  <a:lnTo>
                    <a:pt x="21241" y="994"/>
                  </a:lnTo>
                  <a:lnTo>
                    <a:pt x="4358" y="1982"/>
                  </a:lnTo>
                  <a:lnTo>
                    <a:pt x="4310" y="1982"/>
                  </a:lnTo>
                  <a:cubicBezTo>
                    <a:pt x="1869" y="2137"/>
                    <a:pt x="0" y="3518"/>
                    <a:pt x="143" y="5792"/>
                  </a:cubicBezTo>
                  <a:lnTo>
                    <a:pt x="655" y="14519"/>
                  </a:lnTo>
                  <a:lnTo>
                    <a:pt x="1179" y="23258"/>
                  </a:lnTo>
                  <a:cubicBezTo>
                    <a:pt x="1179" y="23282"/>
                    <a:pt x="1191" y="23306"/>
                    <a:pt x="1191" y="23330"/>
                  </a:cubicBezTo>
                  <a:cubicBezTo>
                    <a:pt x="1203" y="23354"/>
                    <a:pt x="2084" y="37843"/>
                    <a:pt x="2084" y="37843"/>
                  </a:cubicBezTo>
                  <a:lnTo>
                    <a:pt x="2929" y="52286"/>
                  </a:lnTo>
                  <a:cubicBezTo>
                    <a:pt x="3032" y="54118"/>
                    <a:pt x="4544" y="55531"/>
                    <a:pt x="6354" y="55531"/>
                  </a:cubicBezTo>
                  <a:cubicBezTo>
                    <a:pt x="6426" y="55531"/>
                    <a:pt x="6499" y="55529"/>
                    <a:pt x="6572" y="55524"/>
                  </a:cubicBezTo>
                  <a:lnTo>
                    <a:pt x="22467" y="54607"/>
                  </a:lnTo>
                  <a:lnTo>
                    <a:pt x="38350" y="53667"/>
                  </a:lnTo>
                  <a:cubicBezTo>
                    <a:pt x="40660" y="53524"/>
                    <a:pt x="42101" y="51833"/>
                    <a:pt x="42565" y="51309"/>
                  </a:cubicBezTo>
                  <a:cubicBezTo>
                    <a:pt x="43184" y="50631"/>
                    <a:pt x="43494" y="49726"/>
                    <a:pt x="43434" y="48809"/>
                  </a:cubicBezTo>
                  <a:lnTo>
                    <a:pt x="42077" y="25568"/>
                  </a:lnTo>
                  <a:lnTo>
                    <a:pt x="40719" y="2315"/>
                  </a:lnTo>
                  <a:cubicBezTo>
                    <a:pt x="40639" y="1009"/>
                    <a:pt x="39567" y="1"/>
                    <a:pt x="38277" y="1"/>
                  </a:cubicBezTo>
                  <a:close/>
                </a:path>
              </a:pathLst>
            </a:custGeom>
            <a:solidFill>
              <a:schemeClr val="dk1"/>
            </a:solidFill>
            <a:ln w="53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95250" dir="30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349;p46">
              <a:extLst>
                <a:ext uri="{FF2B5EF4-FFF2-40B4-BE49-F238E27FC236}">
                  <a16:creationId xmlns:a16="http://schemas.microsoft.com/office/drawing/2014/main" id="{B7070B04-3E37-C929-2024-F4D24A22D4C7}"/>
                </a:ext>
              </a:extLst>
            </p:cNvPr>
            <p:cNvSpPr/>
            <p:nvPr/>
          </p:nvSpPr>
          <p:spPr>
            <a:xfrm>
              <a:off x="6727753" y="1142528"/>
              <a:ext cx="1387650" cy="1813054"/>
            </a:xfrm>
            <a:custGeom>
              <a:avLst/>
              <a:gdLst/>
              <a:ahLst/>
              <a:cxnLst/>
              <a:rect l="l" t="t" r="r" b="b"/>
              <a:pathLst>
                <a:path w="41590" h="54340" extrusionOk="0">
                  <a:moveTo>
                    <a:pt x="36313" y="1"/>
                  </a:moveTo>
                  <a:cubicBezTo>
                    <a:pt x="36262" y="1"/>
                    <a:pt x="36211" y="2"/>
                    <a:pt x="36160" y="6"/>
                  </a:cubicBezTo>
                  <a:lnTo>
                    <a:pt x="2394" y="1982"/>
                  </a:lnTo>
                  <a:cubicBezTo>
                    <a:pt x="1036" y="2065"/>
                    <a:pt x="1" y="3220"/>
                    <a:pt x="72" y="4589"/>
                  </a:cubicBezTo>
                  <a:lnTo>
                    <a:pt x="2787" y="51083"/>
                  </a:lnTo>
                  <a:cubicBezTo>
                    <a:pt x="2890" y="52922"/>
                    <a:pt x="4424" y="54339"/>
                    <a:pt x="6244" y="54339"/>
                  </a:cubicBezTo>
                  <a:cubicBezTo>
                    <a:pt x="6310" y="54339"/>
                    <a:pt x="6376" y="54337"/>
                    <a:pt x="6442" y="54334"/>
                  </a:cubicBezTo>
                  <a:lnTo>
                    <a:pt x="38232" y="52464"/>
                  </a:lnTo>
                  <a:cubicBezTo>
                    <a:pt x="40137" y="52357"/>
                    <a:pt x="41589" y="50714"/>
                    <a:pt x="41470" y="48809"/>
                  </a:cubicBezTo>
                  <a:lnTo>
                    <a:pt x="38755" y="2315"/>
                  </a:lnTo>
                  <a:cubicBezTo>
                    <a:pt x="38675" y="1009"/>
                    <a:pt x="37603" y="1"/>
                    <a:pt x="36313" y="1"/>
                  </a:cubicBezTo>
                  <a:close/>
                </a:path>
              </a:pathLst>
            </a:custGeom>
            <a:solidFill>
              <a:schemeClr val="lt1"/>
            </a:solidFill>
            <a:ln w="190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350;p46">
              <a:extLst>
                <a:ext uri="{FF2B5EF4-FFF2-40B4-BE49-F238E27FC236}">
                  <a16:creationId xmlns:a16="http://schemas.microsoft.com/office/drawing/2014/main" id="{C9C794C1-1D06-FDEC-2DFA-9A1FE12BDC7A}"/>
                </a:ext>
              </a:extLst>
            </p:cNvPr>
            <p:cNvSpPr/>
            <p:nvPr/>
          </p:nvSpPr>
          <p:spPr>
            <a:xfrm>
              <a:off x="6725784" y="1139925"/>
              <a:ext cx="1332398" cy="826718"/>
            </a:xfrm>
            <a:custGeom>
              <a:avLst/>
              <a:gdLst/>
              <a:ahLst/>
              <a:cxnLst/>
              <a:rect l="l" t="t" r="r" b="b"/>
              <a:pathLst>
                <a:path w="39934" h="24778" fill="none" extrusionOk="0">
                  <a:moveTo>
                    <a:pt x="39791" y="19860"/>
                  </a:moveTo>
                  <a:cubicBezTo>
                    <a:pt x="39934" y="22515"/>
                    <a:pt x="1262" y="24777"/>
                    <a:pt x="1107" y="22122"/>
                  </a:cubicBezTo>
                  <a:lnTo>
                    <a:pt x="83" y="4667"/>
                  </a:lnTo>
                  <a:cubicBezTo>
                    <a:pt x="0" y="3310"/>
                    <a:pt x="1036" y="2143"/>
                    <a:pt x="2405" y="2060"/>
                  </a:cubicBezTo>
                  <a:lnTo>
                    <a:pt x="36171" y="84"/>
                  </a:lnTo>
                  <a:cubicBezTo>
                    <a:pt x="37517" y="0"/>
                    <a:pt x="38683" y="1036"/>
                    <a:pt x="38767" y="2393"/>
                  </a:cubicBezTo>
                  <a:close/>
                </a:path>
              </a:pathLst>
            </a:custGeom>
            <a:noFill/>
            <a:ln w="62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351;p46">
              <a:extLst>
                <a:ext uri="{FF2B5EF4-FFF2-40B4-BE49-F238E27FC236}">
                  <a16:creationId xmlns:a16="http://schemas.microsoft.com/office/drawing/2014/main" id="{8931619B-F187-17C9-0BE7-3874467611CF}"/>
                </a:ext>
              </a:extLst>
            </p:cNvPr>
            <p:cNvSpPr/>
            <p:nvPr/>
          </p:nvSpPr>
          <p:spPr>
            <a:xfrm>
              <a:off x="6778599" y="1189404"/>
              <a:ext cx="1218023" cy="606075"/>
            </a:xfrm>
            <a:custGeom>
              <a:avLst/>
              <a:gdLst/>
              <a:ahLst/>
              <a:cxnLst/>
              <a:rect l="l" t="t" r="r" b="b"/>
              <a:pathLst>
                <a:path w="36506" h="18165" extrusionOk="0">
                  <a:moveTo>
                    <a:pt x="33478" y="0"/>
                  </a:moveTo>
                  <a:cubicBezTo>
                    <a:pt x="33428" y="0"/>
                    <a:pt x="33377" y="2"/>
                    <a:pt x="33326" y="5"/>
                  </a:cubicBezTo>
                  <a:lnTo>
                    <a:pt x="2203" y="1827"/>
                  </a:lnTo>
                  <a:cubicBezTo>
                    <a:pt x="953" y="1899"/>
                    <a:pt x="1" y="2970"/>
                    <a:pt x="72" y="4220"/>
                  </a:cubicBezTo>
                  <a:lnTo>
                    <a:pt x="822" y="16972"/>
                  </a:lnTo>
                  <a:cubicBezTo>
                    <a:pt x="857" y="17641"/>
                    <a:pt x="1416" y="18164"/>
                    <a:pt x="2089" y="18164"/>
                  </a:cubicBezTo>
                  <a:cubicBezTo>
                    <a:pt x="2111" y="18164"/>
                    <a:pt x="2133" y="18164"/>
                    <a:pt x="2156" y="18162"/>
                  </a:cubicBezTo>
                  <a:lnTo>
                    <a:pt x="35279" y="16210"/>
                  </a:lnTo>
                  <a:cubicBezTo>
                    <a:pt x="35981" y="16174"/>
                    <a:pt x="36505" y="15567"/>
                    <a:pt x="36469" y="14876"/>
                  </a:cubicBezTo>
                  <a:lnTo>
                    <a:pt x="35731" y="2137"/>
                  </a:lnTo>
                  <a:cubicBezTo>
                    <a:pt x="35663" y="926"/>
                    <a:pt x="34663" y="0"/>
                    <a:pt x="33478" y="0"/>
                  </a:cubicBez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352;p46">
              <a:extLst>
                <a:ext uri="{FF2B5EF4-FFF2-40B4-BE49-F238E27FC236}">
                  <a16:creationId xmlns:a16="http://schemas.microsoft.com/office/drawing/2014/main" id="{86D73422-A809-BD5E-A42D-E84FDCDF466E}"/>
                </a:ext>
              </a:extLst>
            </p:cNvPr>
            <p:cNvSpPr/>
            <p:nvPr/>
          </p:nvSpPr>
          <p:spPr>
            <a:xfrm>
              <a:off x="6895373" y="2043991"/>
              <a:ext cx="174833" cy="173698"/>
            </a:xfrm>
            <a:custGeom>
              <a:avLst/>
              <a:gdLst/>
              <a:ahLst/>
              <a:cxnLst/>
              <a:rect l="l" t="t" r="r" b="b"/>
              <a:pathLst>
                <a:path w="5240" h="5206" extrusionOk="0">
                  <a:moveTo>
                    <a:pt x="4435" y="0"/>
                  </a:moveTo>
                  <a:cubicBezTo>
                    <a:pt x="4422" y="0"/>
                    <a:pt x="4408" y="1"/>
                    <a:pt x="4394" y="2"/>
                  </a:cubicBezTo>
                  <a:lnTo>
                    <a:pt x="537" y="240"/>
                  </a:lnTo>
                  <a:cubicBezTo>
                    <a:pt x="227" y="264"/>
                    <a:pt x="1" y="526"/>
                    <a:pt x="25" y="823"/>
                  </a:cubicBezTo>
                  <a:lnTo>
                    <a:pt x="263" y="4681"/>
                  </a:lnTo>
                  <a:cubicBezTo>
                    <a:pt x="275" y="4983"/>
                    <a:pt x="524" y="5205"/>
                    <a:pt x="823" y="5205"/>
                  </a:cubicBezTo>
                  <a:cubicBezTo>
                    <a:pt x="831" y="5205"/>
                    <a:pt x="839" y="5205"/>
                    <a:pt x="846" y="5205"/>
                  </a:cubicBezTo>
                  <a:lnTo>
                    <a:pt x="4704" y="4967"/>
                  </a:lnTo>
                  <a:cubicBezTo>
                    <a:pt x="5002" y="4943"/>
                    <a:pt x="5240" y="4681"/>
                    <a:pt x="5216" y="4371"/>
                  </a:cubicBezTo>
                  <a:lnTo>
                    <a:pt x="4978" y="526"/>
                  </a:lnTo>
                  <a:cubicBezTo>
                    <a:pt x="4955" y="230"/>
                    <a:pt x="4716" y="0"/>
                    <a:pt x="4435" y="0"/>
                  </a:cubicBezTo>
                  <a:close/>
                </a:path>
              </a:pathLst>
            </a:custGeom>
            <a:solidFill>
              <a:schemeClr val="lt2"/>
            </a:solidFill>
            <a:ln w="62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353;p46">
              <a:extLst>
                <a:ext uri="{FF2B5EF4-FFF2-40B4-BE49-F238E27FC236}">
                  <a16:creationId xmlns:a16="http://schemas.microsoft.com/office/drawing/2014/main" id="{78344511-2FEE-2D8B-723C-6BF698E886B0}"/>
                </a:ext>
              </a:extLst>
            </p:cNvPr>
            <p:cNvSpPr/>
            <p:nvPr/>
          </p:nvSpPr>
          <p:spPr>
            <a:xfrm>
              <a:off x="6909286" y="2265295"/>
              <a:ext cx="174432" cy="173631"/>
            </a:xfrm>
            <a:custGeom>
              <a:avLst/>
              <a:gdLst/>
              <a:ahLst/>
              <a:cxnLst/>
              <a:rect l="l" t="t" r="r" b="b"/>
              <a:pathLst>
                <a:path w="5228" h="5204" extrusionOk="0">
                  <a:moveTo>
                    <a:pt x="4406" y="0"/>
                  </a:moveTo>
                  <a:cubicBezTo>
                    <a:pt x="4398" y="0"/>
                    <a:pt x="4390" y="0"/>
                    <a:pt x="4382" y="1"/>
                  </a:cubicBezTo>
                  <a:lnTo>
                    <a:pt x="536" y="239"/>
                  </a:lnTo>
                  <a:cubicBezTo>
                    <a:pt x="227" y="262"/>
                    <a:pt x="1" y="524"/>
                    <a:pt x="13" y="834"/>
                  </a:cubicBezTo>
                  <a:lnTo>
                    <a:pt x="251" y="4680"/>
                  </a:lnTo>
                  <a:cubicBezTo>
                    <a:pt x="274" y="4981"/>
                    <a:pt x="523" y="5204"/>
                    <a:pt x="812" y="5204"/>
                  </a:cubicBezTo>
                  <a:cubicBezTo>
                    <a:pt x="819" y="5204"/>
                    <a:pt x="827" y="5204"/>
                    <a:pt x="834" y="5204"/>
                  </a:cubicBezTo>
                  <a:lnTo>
                    <a:pt x="4692" y="4965"/>
                  </a:lnTo>
                  <a:cubicBezTo>
                    <a:pt x="5001" y="4942"/>
                    <a:pt x="5228" y="4680"/>
                    <a:pt x="5216" y="4370"/>
                  </a:cubicBezTo>
                  <a:lnTo>
                    <a:pt x="4978" y="524"/>
                  </a:lnTo>
                  <a:cubicBezTo>
                    <a:pt x="4954" y="223"/>
                    <a:pt x="4705" y="0"/>
                    <a:pt x="4406" y="0"/>
                  </a:cubicBezTo>
                  <a:close/>
                </a:path>
              </a:pathLst>
            </a:custGeom>
            <a:solidFill>
              <a:schemeClr val="lt2"/>
            </a:solidFill>
            <a:ln w="62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354;p46">
              <a:extLst>
                <a:ext uri="{FF2B5EF4-FFF2-40B4-BE49-F238E27FC236}">
                  <a16:creationId xmlns:a16="http://schemas.microsoft.com/office/drawing/2014/main" id="{163E08A4-63A8-E0B1-4270-4BA21B40DA99}"/>
                </a:ext>
              </a:extLst>
            </p:cNvPr>
            <p:cNvSpPr/>
            <p:nvPr/>
          </p:nvSpPr>
          <p:spPr>
            <a:xfrm>
              <a:off x="6922798" y="2486899"/>
              <a:ext cx="174833" cy="173331"/>
            </a:xfrm>
            <a:custGeom>
              <a:avLst/>
              <a:gdLst/>
              <a:ahLst/>
              <a:cxnLst/>
              <a:rect l="l" t="t" r="r" b="b"/>
              <a:pathLst>
                <a:path w="5240" h="5195" extrusionOk="0">
                  <a:moveTo>
                    <a:pt x="4439" y="0"/>
                  </a:moveTo>
                  <a:cubicBezTo>
                    <a:pt x="4424" y="0"/>
                    <a:pt x="4409" y="1"/>
                    <a:pt x="4394" y="2"/>
                  </a:cubicBezTo>
                  <a:lnTo>
                    <a:pt x="536" y="240"/>
                  </a:lnTo>
                  <a:cubicBezTo>
                    <a:pt x="239" y="252"/>
                    <a:pt x="1" y="514"/>
                    <a:pt x="24" y="824"/>
                  </a:cubicBezTo>
                  <a:lnTo>
                    <a:pt x="262" y="4681"/>
                  </a:lnTo>
                  <a:cubicBezTo>
                    <a:pt x="274" y="4965"/>
                    <a:pt x="513" y="5195"/>
                    <a:pt x="803" y="5195"/>
                  </a:cubicBezTo>
                  <a:cubicBezTo>
                    <a:pt x="817" y="5195"/>
                    <a:pt x="832" y="5194"/>
                    <a:pt x="846" y="5193"/>
                  </a:cubicBezTo>
                  <a:lnTo>
                    <a:pt x="4703" y="4955"/>
                  </a:lnTo>
                  <a:cubicBezTo>
                    <a:pt x="5001" y="4931"/>
                    <a:pt x="5239" y="4669"/>
                    <a:pt x="5215" y="4372"/>
                  </a:cubicBezTo>
                  <a:lnTo>
                    <a:pt x="4977" y="514"/>
                  </a:lnTo>
                  <a:cubicBezTo>
                    <a:pt x="4966" y="220"/>
                    <a:pt x="4728" y="0"/>
                    <a:pt x="4439" y="0"/>
                  </a:cubicBezTo>
                  <a:close/>
                </a:path>
              </a:pathLst>
            </a:custGeom>
            <a:solidFill>
              <a:schemeClr val="lt2"/>
            </a:solidFill>
            <a:ln w="62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355;p46">
              <a:extLst>
                <a:ext uri="{FF2B5EF4-FFF2-40B4-BE49-F238E27FC236}">
                  <a16:creationId xmlns:a16="http://schemas.microsoft.com/office/drawing/2014/main" id="{6356F8FD-A3DB-B485-EDF0-26AA70B3E856}"/>
                </a:ext>
              </a:extLst>
            </p:cNvPr>
            <p:cNvSpPr/>
            <p:nvPr/>
          </p:nvSpPr>
          <p:spPr>
            <a:xfrm>
              <a:off x="7116643" y="2030478"/>
              <a:ext cx="174833" cy="173331"/>
            </a:xfrm>
            <a:custGeom>
              <a:avLst/>
              <a:gdLst/>
              <a:ahLst/>
              <a:cxnLst/>
              <a:rect l="l" t="t" r="r" b="b"/>
              <a:pathLst>
                <a:path w="5240" h="5195" extrusionOk="0">
                  <a:moveTo>
                    <a:pt x="4439" y="0"/>
                  </a:moveTo>
                  <a:cubicBezTo>
                    <a:pt x="4424" y="0"/>
                    <a:pt x="4409" y="1"/>
                    <a:pt x="4394" y="2"/>
                  </a:cubicBezTo>
                  <a:lnTo>
                    <a:pt x="537" y="240"/>
                  </a:lnTo>
                  <a:cubicBezTo>
                    <a:pt x="239" y="252"/>
                    <a:pt x="1" y="514"/>
                    <a:pt x="25" y="823"/>
                  </a:cubicBezTo>
                  <a:lnTo>
                    <a:pt x="263" y="4681"/>
                  </a:lnTo>
                  <a:cubicBezTo>
                    <a:pt x="274" y="4965"/>
                    <a:pt x="513" y="5195"/>
                    <a:pt x="803" y="5195"/>
                  </a:cubicBezTo>
                  <a:cubicBezTo>
                    <a:pt x="818" y="5195"/>
                    <a:pt x="832" y="5194"/>
                    <a:pt x="846" y="5193"/>
                  </a:cubicBezTo>
                  <a:lnTo>
                    <a:pt x="4704" y="4955"/>
                  </a:lnTo>
                  <a:cubicBezTo>
                    <a:pt x="5001" y="4931"/>
                    <a:pt x="5240" y="4669"/>
                    <a:pt x="5216" y="4372"/>
                  </a:cubicBezTo>
                  <a:lnTo>
                    <a:pt x="4978" y="514"/>
                  </a:lnTo>
                  <a:cubicBezTo>
                    <a:pt x="4966" y="219"/>
                    <a:pt x="4728" y="0"/>
                    <a:pt x="4439" y="0"/>
                  </a:cubicBezTo>
                  <a:close/>
                </a:path>
              </a:pathLst>
            </a:custGeom>
            <a:solidFill>
              <a:schemeClr val="lt2"/>
            </a:solidFill>
            <a:ln w="62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356;p46">
              <a:extLst>
                <a:ext uri="{FF2B5EF4-FFF2-40B4-BE49-F238E27FC236}">
                  <a16:creationId xmlns:a16="http://schemas.microsoft.com/office/drawing/2014/main" id="{2F63B8C6-D97A-F606-8193-750C01B01A72}"/>
                </a:ext>
              </a:extLst>
            </p:cNvPr>
            <p:cNvSpPr/>
            <p:nvPr/>
          </p:nvSpPr>
          <p:spPr>
            <a:xfrm>
              <a:off x="7130556" y="2251749"/>
              <a:ext cx="174432" cy="173331"/>
            </a:xfrm>
            <a:custGeom>
              <a:avLst/>
              <a:gdLst/>
              <a:ahLst/>
              <a:cxnLst/>
              <a:rect l="l" t="t" r="r" b="b"/>
              <a:pathLst>
                <a:path w="5228" h="5195" extrusionOk="0">
                  <a:moveTo>
                    <a:pt x="4425" y="0"/>
                  </a:moveTo>
                  <a:cubicBezTo>
                    <a:pt x="4411" y="0"/>
                    <a:pt x="4396" y="1"/>
                    <a:pt x="4382" y="2"/>
                  </a:cubicBezTo>
                  <a:lnTo>
                    <a:pt x="536" y="240"/>
                  </a:lnTo>
                  <a:cubicBezTo>
                    <a:pt x="227" y="252"/>
                    <a:pt x="0" y="514"/>
                    <a:pt x="12" y="823"/>
                  </a:cubicBezTo>
                  <a:lnTo>
                    <a:pt x="251" y="4681"/>
                  </a:lnTo>
                  <a:cubicBezTo>
                    <a:pt x="273" y="4975"/>
                    <a:pt x="511" y="5195"/>
                    <a:pt x="801" y="5195"/>
                  </a:cubicBezTo>
                  <a:cubicBezTo>
                    <a:pt x="816" y="5195"/>
                    <a:pt x="831" y="5194"/>
                    <a:pt x="846" y="5193"/>
                  </a:cubicBezTo>
                  <a:lnTo>
                    <a:pt x="4692" y="4955"/>
                  </a:lnTo>
                  <a:cubicBezTo>
                    <a:pt x="5001" y="4943"/>
                    <a:pt x="5227" y="4681"/>
                    <a:pt x="5215" y="4371"/>
                  </a:cubicBezTo>
                  <a:lnTo>
                    <a:pt x="4977" y="514"/>
                  </a:lnTo>
                  <a:cubicBezTo>
                    <a:pt x="4955" y="230"/>
                    <a:pt x="4715" y="0"/>
                    <a:pt x="4425" y="0"/>
                  </a:cubicBezTo>
                  <a:close/>
                </a:path>
              </a:pathLst>
            </a:custGeom>
            <a:solidFill>
              <a:schemeClr val="lt2"/>
            </a:solidFill>
            <a:ln w="62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357;p46">
              <a:extLst>
                <a:ext uri="{FF2B5EF4-FFF2-40B4-BE49-F238E27FC236}">
                  <a16:creationId xmlns:a16="http://schemas.microsoft.com/office/drawing/2014/main" id="{B650D20F-B3A8-8082-1ABB-89103BAFA679}"/>
                </a:ext>
              </a:extLst>
            </p:cNvPr>
            <p:cNvSpPr/>
            <p:nvPr/>
          </p:nvSpPr>
          <p:spPr>
            <a:xfrm>
              <a:off x="7144069" y="2472986"/>
              <a:ext cx="174833" cy="173698"/>
            </a:xfrm>
            <a:custGeom>
              <a:avLst/>
              <a:gdLst/>
              <a:ahLst/>
              <a:cxnLst/>
              <a:rect l="l" t="t" r="r" b="b"/>
              <a:pathLst>
                <a:path w="5240" h="5206" extrusionOk="0">
                  <a:moveTo>
                    <a:pt x="4436" y="1"/>
                  </a:moveTo>
                  <a:cubicBezTo>
                    <a:pt x="4422" y="1"/>
                    <a:pt x="4408" y="1"/>
                    <a:pt x="4394" y="2"/>
                  </a:cubicBezTo>
                  <a:lnTo>
                    <a:pt x="536" y="241"/>
                  </a:lnTo>
                  <a:cubicBezTo>
                    <a:pt x="238" y="264"/>
                    <a:pt x="0" y="526"/>
                    <a:pt x="24" y="824"/>
                  </a:cubicBezTo>
                  <a:lnTo>
                    <a:pt x="262" y="4682"/>
                  </a:lnTo>
                  <a:cubicBezTo>
                    <a:pt x="285" y="4983"/>
                    <a:pt x="535" y="5206"/>
                    <a:pt x="823" y="5206"/>
                  </a:cubicBezTo>
                  <a:cubicBezTo>
                    <a:pt x="831" y="5206"/>
                    <a:pt x="838" y="5206"/>
                    <a:pt x="846" y="5205"/>
                  </a:cubicBezTo>
                  <a:lnTo>
                    <a:pt x="4703" y="4955"/>
                  </a:lnTo>
                  <a:cubicBezTo>
                    <a:pt x="5013" y="4944"/>
                    <a:pt x="5239" y="4682"/>
                    <a:pt x="5215" y="4372"/>
                  </a:cubicBezTo>
                  <a:lnTo>
                    <a:pt x="4977" y="526"/>
                  </a:lnTo>
                  <a:cubicBezTo>
                    <a:pt x="4966" y="231"/>
                    <a:pt x="4727" y="1"/>
                    <a:pt x="4436" y="1"/>
                  </a:cubicBezTo>
                  <a:close/>
                </a:path>
              </a:pathLst>
            </a:custGeom>
            <a:solidFill>
              <a:schemeClr val="lt2"/>
            </a:solidFill>
            <a:ln w="62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358;p46">
              <a:extLst>
                <a:ext uri="{FF2B5EF4-FFF2-40B4-BE49-F238E27FC236}">
                  <a16:creationId xmlns:a16="http://schemas.microsoft.com/office/drawing/2014/main" id="{38545599-7B6A-B57E-2BFA-40D37E101C3E}"/>
                </a:ext>
              </a:extLst>
            </p:cNvPr>
            <p:cNvSpPr/>
            <p:nvPr/>
          </p:nvSpPr>
          <p:spPr>
            <a:xfrm>
              <a:off x="7337914" y="2016565"/>
              <a:ext cx="174833" cy="173365"/>
            </a:xfrm>
            <a:custGeom>
              <a:avLst/>
              <a:gdLst/>
              <a:ahLst/>
              <a:cxnLst/>
              <a:rect l="l" t="t" r="r" b="b"/>
              <a:pathLst>
                <a:path w="5240" h="5196" extrusionOk="0">
                  <a:moveTo>
                    <a:pt x="4437" y="1"/>
                  </a:moveTo>
                  <a:cubicBezTo>
                    <a:pt x="4422" y="1"/>
                    <a:pt x="4408" y="1"/>
                    <a:pt x="4394" y="2"/>
                  </a:cubicBezTo>
                  <a:lnTo>
                    <a:pt x="548" y="240"/>
                  </a:lnTo>
                  <a:cubicBezTo>
                    <a:pt x="239" y="264"/>
                    <a:pt x="1" y="526"/>
                    <a:pt x="24" y="824"/>
                  </a:cubicBezTo>
                  <a:lnTo>
                    <a:pt x="262" y="4681"/>
                  </a:lnTo>
                  <a:cubicBezTo>
                    <a:pt x="285" y="4976"/>
                    <a:pt x="523" y="5195"/>
                    <a:pt x="803" y="5195"/>
                  </a:cubicBezTo>
                  <a:cubicBezTo>
                    <a:pt x="817" y="5195"/>
                    <a:pt x="831" y="5194"/>
                    <a:pt x="846" y="5193"/>
                  </a:cubicBezTo>
                  <a:lnTo>
                    <a:pt x="4704" y="4955"/>
                  </a:lnTo>
                  <a:cubicBezTo>
                    <a:pt x="5013" y="4943"/>
                    <a:pt x="5239" y="4681"/>
                    <a:pt x="5227" y="4372"/>
                  </a:cubicBezTo>
                  <a:lnTo>
                    <a:pt x="4977" y="514"/>
                  </a:lnTo>
                  <a:cubicBezTo>
                    <a:pt x="4966" y="230"/>
                    <a:pt x="4727" y="1"/>
                    <a:pt x="4437" y="1"/>
                  </a:cubicBezTo>
                  <a:close/>
                </a:path>
              </a:pathLst>
            </a:custGeom>
            <a:solidFill>
              <a:schemeClr val="lt2"/>
            </a:solidFill>
            <a:ln w="62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359;p46">
              <a:extLst>
                <a:ext uri="{FF2B5EF4-FFF2-40B4-BE49-F238E27FC236}">
                  <a16:creationId xmlns:a16="http://schemas.microsoft.com/office/drawing/2014/main" id="{0B54E305-4114-F30E-DC45-4C1DE3BCFA98}"/>
                </a:ext>
              </a:extLst>
            </p:cNvPr>
            <p:cNvSpPr/>
            <p:nvPr/>
          </p:nvSpPr>
          <p:spPr>
            <a:xfrm>
              <a:off x="7351827" y="2237869"/>
              <a:ext cx="174799" cy="173665"/>
            </a:xfrm>
            <a:custGeom>
              <a:avLst/>
              <a:gdLst/>
              <a:ahLst/>
              <a:cxnLst/>
              <a:rect l="l" t="t" r="r" b="b"/>
              <a:pathLst>
                <a:path w="5239" h="5205" extrusionOk="0">
                  <a:moveTo>
                    <a:pt x="4416" y="1"/>
                  </a:moveTo>
                  <a:cubicBezTo>
                    <a:pt x="4409" y="1"/>
                    <a:pt x="4401" y="1"/>
                    <a:pt x="4394" y="1"/>
                  </a:cubicBezTo>
                  <a:lnTo>
                    <a:pt x="536" y="239"/>
                  </a:lnTo>
                  <a:cubicBezTo>
                    <a:pt x="226" y="263"/>
                    <a:pt x="0" y="525"/>
                    <a:pt x="24" y="834"/>
                  </a:cubicBezTo>
                  <a:lnTo>
                    <a:pt x="262" y="4680"/>
                  </a:lnTo>
                  <a:cubicBezTo>
                    <a:pt x="274" y="4982"/>
                    <a:pt x="523" y="5204"/>
                    <a:pt x="822" y="5204"/>
                  </a:cubicBezTo>
                  <a:cubicBezTo>
                    <a:pt x="830" y="5204"/>
                    <a:pt x="838" y="5204"/>
                    <a:pt x="846" y="5204"/>
                  </a:cubicBezTo>
                  <a:lnTo>
                    <a:pt x="4703" y="4966"/>
                  </a:lnTo>
                  <a:cubicBezTo>
                    <a:pt x="5001" y="4942"/>
                    <a:pt x="5239" y="4680"/>
                    <a:pt x="5215" y="4371"/>
                  </a:cubicBezTo>
                  <a:lnTo>
                    <a:pt x="4977" y="525"/>
                  </a:lnTo>
                  <a:cubicBezTo>
                    <a:pt x="4954" y="223"/>
                    <a:pt x="4704" y="1"/>
                    <a:pt x="4416" y="1"/>
                  </a:cubicBezTo>
                  <a:close/>
                </a:path>
              </a:pathLst>
            </a:custGeom>
            <a:solidFill>
              <a:schemeClr val="lt2"/>
            </a:solidFill>
            <a:ln w="62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360;p46">
              <a:extLst>
                <a:ext uri="{FF2B5EF4-FFF2-40B4-BE49-F238E27FC236}">
                  <a16:creationId xmlns:a16="http://schemas.microsoft.com/office/drawing/2014/main" id="{9B03647B-42DE-E6C3-0EEF-42482D991FAA}"/>
                </a:ext>
              </a:extLst>
            </p:cNvPr>
            <p:cNvSpPr/>
            <p:nvPr/>
          </p:nvSpPr>
          <p:spPr>
            <a:xfrm>
              <a:off x="7365339" y="2459140"/>
              <a:ext cx="174799" cy="173698"/>
            </a:xfrm>
            <a:custGeom>
              <a:avLst/>
              <a:gdLst/>
              <a:ahLst/>
              <a:cxnLst/>
              <a:rect l="l" t="t" r="r" b="b"/>
              <a:pathLst>
                <a:path w="5239" h="5206" extrusionOk="0">
                  <a:moveTo>
                    <a:pt x="4417" y="0"/>
                  </a:moveTo>
                  <a:cubicBezTo>
                    <a:pt x="4409" y="0"/>
                    <a:pt x="4401" y="0"/>
                    <a:pt x="4393" y="1"/>
                  </a:cubicBezTo>
                  <a:lnTo>
                    <a:pt x="548" y="239"/>
                  </a:lnTo>
                  <a:cubicBezTo>
                    <a:pt x="238" y="263"/>
                    <a:pt x="0" y="525"/>
                    <a:pt x="24" y="834"/>
                  </a:cubicBezTo>
                  <a:lnTo>
                    <a:pt x="262" y="4680"/>
                  </a:lnTo>
                  <a:cubicBezTo>
                    <a:pt x="285" y="4975"/>
                    <a:pt x="524" y="5205"/>
                    <a:pt x="804" y="5205"/>
                  </a:cubicBezTo>
                  <a:cubicBezTo>
                    <a:pt x="818" y="5205"/>
                    <a:pt x="832" y="5205"/>
                    <a:pt x="845" y="5204"/>
                  </a:cubicBezTo>
                  <a:lnTo>
                    <a:pt x="4703" y="4966"/>
                  </a:lnTo>
                  <a:cubicBezTo>
                    <a:pt x="5013" y="4942"/>
                    <a:pt x="5239" y="4680"/>
                    <a:pt x="5227" y="4382"/>
                  </a:cubicBezTo>
                  <a:lnTo>
                    <a:pt x="4977" y="525"/>
                  </a:lnTo>
                  <a:cubicBezTo>
                    <a:pt x="4965" y="223"/>
                    <a:pt x="4716" y="0"/>
                    <a:pt x="4417" y="0"/>
                  </a:cubicBezTo>
                  <a:close/>
                </a:path>
              </a:pathLst>
            </a:custGeom>
            <a:solidFill>
              <a:schemeClr val="lt2"/>
            </a:solidFill>
            <a:ln w="62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361;p46">
              <a:extLst>
                <a:ext uri="{FF2B5EF4-FFF2-40B4-BE49-F238E27FC236}">
                  <a16:creationId xmlns:a16="http://schemas.microsoft.com/office/drawing/2014/main" id="{A71CF934-00A1-4B25-7230-1DE39D08C08D}"/>
                </a:ext>
              </a:extLst>
            </p:cNvPr>
            <p:cNvSpPr/>
            <p:nvPr/>
          </p:nvSpPr>
          <p:spPr>
            <a:xfrm>
              <a:off x="7559184" y="2002719"/>
              <a:ext cx="174833" cy="173698"/>
            </a:xfrm>
            <a:custGeom>
              <a:avLst/>
              <a:gdLst/>
              <a:ahLst/>
              <a:cxnLst/>
              <a:rect l="l" t="t" r="r" b="b"/>
              <a:pathLst>
                <a:path w="5240" h="5206" extrusionOk="0">
                  <a:moveTo>
                    <a:pt x="4417" y="0"/>
                  </a:moveTo>
                  <a:cubicBezTo>
                    <a:pt x="4409" y="0"/>
                    <a:pt x="4402" y="0"/>
                    <a:pt x="4394" y="0"/>
                  </a:cubicBezTo>
                  <a:lnTo>
                    <a:pt x="548" y="251"/>
                  </a:lnTo>
                  <a:cubicBezTo>
                    <a:pt x="238" y="262"/>
                    <a:pt x="0" y="524"/>
                    <a:pt x="24" y="834"/>
                  </a:cubicBezTo>
                  <a:lnTo>
                    <a:pt x="262" y="4680"/>
                  </a:lnTo>
                  <a:cubicBezTo>
                    <a:pt x="285" y="4975"/>
                    <a:pt x="524" y="5205"/>
                    <a:pt x="805" y="5205"/>
                  </a:cubicBezTo>
                  <a:cubicBezTo>
                    <a:pt x="818" y="5205"/>
                    <a:pt x="832" y="5205"/>
                    <a:pt x="846" y="5204"/>
                  </a:cubicBezTo>
                  <a:lnTo>
                    <a:pt x="4703" y="4965"/>
                  </a:lnTo>
                  <a:cubicBezTo>
                    <a:pt x="5013" y="4942"/>
                    <a:pt x="5239" y="4680"/>
                    <a:pt x="5227" y="4382"/>
                  </a:cubicBezTo>
                  <a:lnTo>
                    <a:pt x="4989" y="524"/>
                  </a:lnTo>
                  <a:cubicBezTo>
                    <a:pt x="4966" y="223"/>
                    <a:pt x="4716" y="0"/>
                    <a:pt x="4417" y="0"/>
                  </a:cubicBezTo>
                  <a:close/>
                </a:path>
              </a:pathLst>
            </a:custGeom>
            <a:solidFill>
              <a:schemeClr val="lt2"/>
            </a:solidFill>
            <a:ln w="62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362;p46">
              <a:extLst>
                <a:ext uri="{FF2B5EF4-FFF2-40B4-BE49-F238E27FC236}">
                  <a16:creationId xmlns:a16="http://schemas.microsoft.com/office/drawing/2014/main" id="{21E73A17-BD9C-F8CE-ACD3-05894BD568D1}"/>
                </a:ext>
              </a:extLst>
            </p:cNvPr>
            <p:cNvSpPr/>
            <p:nvPr/>
          </p:nvSpPr>
          <p:spPr>
            <a:xfrm>
              <a:off x="7573464" y="2225091"/>
              <a:ext cx="187545" cy="392673"/>
            </a:xfrm>
            <a:custGeom>
              <a:avLst/>
              <a:gdLst/>
              <a:ahLst/>
              <a:cxnLst/>
              <a:rect l="l" t="t" r="r" b="b"/>
              <a:pathLst>
                <a:path w="5621" h="11769" extrusionOk="0">
                  <a:moveTo>
                    <a:pt x="3961" y="1"/>
                  </a:moveTo>
                  <a:cubicBezTo>
                    <a:pt x="3939" y="1"/>
                    <a:pt x="3917" y="2"/>
                    <a:pt x="3894" y="3"/>
                  </a:cubicBezTo>
                  <a:lnTo>
                    <a:pt x="1001" y="182"/>
                  </a:lnTo>
                  <a:cubicBezTo>
                    <a:pt x="430" y="217"/>
                    <a:pt x="1" y="705"/>
                    <a:pt x="37" y="1277"/>
                  </a:cubicBezTo>
                  <a:lnTo>
                    <a:pt x="620" y="10802"/>
                  </a:lnTo>
                  <a:cubicBezTo>
                    <a:pt x="654" y="11351"/>
                    <a:pt x="1118" y="11768"/>
                    <a:pt x="1661" y="11768"/>
                  </a:cubicBezTo>
                  <a:cubicBezTo>
                    <a:pt x="1683" y="11768"/>
                    <a:pt x="1705" y="11768"/>
                    <a:pt x="1727" y="11766"/>
                  </a:cubicBezTo>
                  <a:lnTo>
                    <a:pt x="4609" y="11588"/>
                  </a:lnTo>
                  <a:cubicBezTo>
                    <a:pt x="5180" y="11552"/>
                    <a:pt x="5621" y="11064"/>
                    <a:pt x="5585" y="10492"/>
                  </a:cubicBezTo>
                  <a:lnTo>
                    <a:pt x="4990" y="967"/>
                  </a:lnTo>
                  <a:cubicBezTo>
                    <a:pt x="4955" y="418"/>
                    <a:pt x="4503" y="1"/>
                    <a:pt x="3961" y="1"/>
                  </a:cubicBezTo>
                  <a:close/>
                </a:path>
              </a:pathLst>
            </a:custGeom>
            <a:solidFill>
              <a:schemeClr val="lt2"/>
            </a:solidFill>
            <a:ln w="62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363;p46">
              <a:extLst>
                <a:ext uri="{FF2B5EF4-FFF2-40B4-BE49-F238E27FC236}">
                  <a16:creationId xmlns:a16="http://schemas.microsoft.com/office/drawing/2014/main" id="{C05EAD7D-5AA9-D3B1-5F4E-A494DD8B6B34}"/>
                </a:ext>
              </a:extLst>
            </p:cNvPr>
            <p:cNvSpPr/>
            <p:nvPr/>
          </p:nvSpPr>
          <p:spPr>
            <a:xfrm>
              <a:off x="7780855" y="1989174"/>
              <a:ext cx="174399" cy="173331"/>
            </a:xfrm>
            <a:custGeom>
              <a:avLst/>
              <a:gdLst/>
              <a:ahLst/>
              <a:cxnLst/>
              <a:rect l="l" t="t" r="r" b="b"/>
              <a:pathLst>
                <a:path w="5227" h="5195" extrusionOk="0">
                  <a:moveTo>
                    <a:pt x="4424" y="0"/>
                  </a:moveTo>
                  <a:cubicBezTo>
                    <a:pt x="4410" y="0"/>
                    <a:pt x="4396" y="1"/>
                    <a:pt x="4382" y="2"/>
                  </a:cubicBezTo>
                  <a:lnTo>
                    <a:pt x="536" y="240"/>
                  </a:lnTo>
                  <a:cubicBezTo>
                    <a:pt x="226" y="264"/>
                    <a:pt x="0" y="526"/>
                    <a:pt x="12" y="823"/>
                  </a:cubicBezTo>
                  <a:lnTo>
                    <a:pt x="250" y="4681"/>
                  </a:lnTo>
                  <a:cubicBezTo>
                    <a:pt x="273" y="4975"/>
                    <a:pt x="511" y="5195"/>
                    <a:pt x="801" y="5195"/>
                  </a:cubicBezTo>
                  <a:cubicBezTo>
                    <a:pt x="815" y="5195"/>
                    <a:pt x="830" y="5194"/>
                    <a:pt x="845" y="5193"/>
                  </a:cubicBezTo>
                  <a:lnTo>
                    <a:pt x="4691" y="4955"/>
                  </a:lnTo>
                  <a:cubicBezTo>
                    <a:pt x="5001" y="4943"/>
                    <a:pt x="5227" y="4681"/>
                    <a:pt x="5215" y="4371"/>
                  </a:cubicBezTo>
                  <a:lnTo>
                    <a:pt x="4977" y="514"/>
                  </a:lnTo>
                  <a:cubicBezTo>
                    <a:pt x="4954" y="230"/>
                    <a:pt x="4715" y="0"/>
                    <a:pt x="4424" y="0"/>
                  </a:cubicBezTo>
                  <a:close/>
                </a:path>
              </a:pathLst>
            </a:custGeom>
            <a:solidFill>
              <a:schemeClr val="lt2"/>
            </a:solidFill>
            <a:ln w="62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364;p46">
              <a:extLst>
                <a:ext uri="{FF2B5EF4-FFF2-40B4-BE49-F238E27FC236}">
                  <a16:creationId xmlns:a16="http://schemas.microsoft.com/office/drawing/2014/main" id="{E6C8D58F-9057-54C0-31F2-8B4DF2732D13}"/>
                </a:ext>
              </a:extLst>
            </p:cNvPr>
            <p:cNvSpPr/>
            <p:nvPr/>
          </p:nvSpPr>
          <p:spPr>
            <a:xfrm>
              <a:off x="7794334" y="2210411"/>
              <a:ext cx="174833" cy="173698"/>
            </a:xfrm>
            <a:custGeom>
              <a:avLst/>
              <a:gdLst/>
              <a:ahLst/>
              <a:cxnLst/>
              <a:rect l="l" t="t" r="r" b="b"/>
              <a:pathLst>
                <a:path w="5240" h="5206" extrusionOk="0">
                  <a:moveTo>
                    <a:pt x="4437" y="1"/>
                  </a:moveTo>
                  <a:cubicBezTo>
                    <a:pt x="4423" y="1"/>
                    <a:pt x="4409" y="1"/>
                    <a:pt x="4394" y="2"/>
                  </a:cubicBezTo>
                  <a:lnTo>
                    <a:pt x="537" y="241"/>
                  </a:lnTo>
                  <a:cubicBezTo>
                    <a:pt x="239" y="264"/>
                    <a:pt x="1" y="526"/>
                    <a:pt x="25" y="824"/>
                  </a:cubicBezTo>
                  <a:lnTo>
                    <a:pt x="263" y="4682"/>
                  </a:lnTo>
                  <a:cubicBezTo>
                    <a:pt x="286" y="4983"/>
                    <a:pt x="524" y="5206"/>
                    <a:pt x="823" y="5206"/>
                  </a:cubicBezTo>
                  <a:cubicBezTo>
                    <a:pt x="831" y="5206"/>
                    <a:pt x="838" y="5206"/>
                    <a:pt x="846" y="5205"/>
                  </a:cubicBezTo>
                  <a:lnTo>
                    <a:pt x="4704" y="4967"/>
                  </a:lnTo>
                  <a:cubicBezTo>
                    <a:pt x="5013" y="4944"/>
                    <a:pt x="5240" y="4682"/>
                    <a:pt x="5216" y="4372"/>
                  </a:cubicBezTo>
                  <a:lnTo>
                    <a:pt x="4978" y="526"/>
                  </a:lnTo>
                  <a:cubicBezTo>
                    <a:pt x="4966" y="231"/>
                    <a:pt x="4727" y="1"/>
                    <a:pt x="4437" y="1"/>
                  </a:cubicBezTo>
                  <a:close/>
                </a:path>
              </a:pathLst>
            </a:custGeom>
            <a:solidFill>
              <a:schemeClr val="lt2"/>
            </a:solidFill>
            <a:ln w="62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365;p46">
              <a:extLst>
                <a:ext uri="{FF2B5EF4-FFF2-40B4-BE49-F238E27FC236}">
                  <a16:creationId xmlns:a16="http://schemas.microsoft.com/office/drawing/2014/main" id="{71FAC919-D598-7A0C-B4B8-6A3654266AB6}"/>
                </a:ext>
              </a:extLst>
            </p:cNvPr>
            <p:cNvSpPr/>
            <p:nvPr/>
          </p:nvSpPr>
          <p:spPr>
            <a:xfrm>
              <a:off x="7808247" y="2431714"/>
              <a:ext cx="174833" cy="173665"/>
            </a:xfrm>
            <a:custGeom>
              <a:avLst/>
              <a:gdLst/>
              <a:ahLst/>
              <a:cxnLst/>
              <a:rect l="l" t="t" r="r" b="b"/>
              <a:pathLst>
                <a:path w="5240" h="5205" extrusionOk="0">
                  <a:moveTo>
                    <a:pt x="4416" y="1"/>
                  </a:moveTo>
                  <a:cubicBezTo>
                    <a:pt x="4409" y="1"/>
                    <a:pt x="4401" y="1"/>
                    <a:pt x="4394" y="1"/>
                  </a:cubicBezTo>
                  <a:lnTo>
                    <a:pt x="536" y="239"/>
                  </a:lnTo>
                  <a:cubicBezTo>
                    <a:pt x="227" y="263"/>
                    <a:pt x="1" y="525"/>
                    <a:pt x="12" y="835"/>
                  </a:cubicBezTo>
                  <a:lnTo>
                    <a:pt x="251" y="4680"/>
                  </a:lnTo>
                  <a:cubicBezTo>
                    <a:pt x="274" y="4982"/>
                    <a:pt x="523" y="5205"/>
                    <a:pt x="823" y="5205"/>
                  </a:cubicBezTo>
                  <a:cubicBezTo>
                    <a:pt x="830" y="5205"/>
                    <a:pt x="838" y="5205"/>
                    <a:pt x="846" y="5204"/>
                  </a:cubicBezTo>
                  <a:lnTo>
                    <a:pt x="4692" y="4966"/>
                  </a:lnTo>
                  <a:cubicBezTo>
                    <a:pt x="5001" y="4942"/>
                    <a:pt x="5239" y="4680"/>
                    <a:pt x="5215" y="4383"/>
                  </a:cubicBezTo>
                  <a:lnTo>
                    <a:pt x="4977" y="525"/>
                  </a:lnTo>
                  <a:cubicBezTo>
                    <a:pt x="4954" y="223"/>
                    <a:pt x="4705" y="1"/>
                    <a:pt x="4416" y="1"/>
                  </a:cubicBezTo>
                  <a:close/>
                </a:path>
              </a:pathLst>
            </a:custGeom>
            <a:solidFill>
              <a:schemeClr val="lt2"/>
            </a:solidFill>
            <a:ln w="62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366;p46">
              <a:extLst>
                <a:ext uri="{FF2B5EF4-FFF2-40B4-BE49-F238E27FC236}">
                  <a16:creationId xmlns:a16="http://schemas.microsoft.com/office/drawing/2014/main" id="{90CC6663-6A0D-099F-030B-31762B2C6175}"/>
                </a:ext>
              </a:extLst>
            </p:cNvPr>
            <p:cNvSpPr/>
            <p:nvPr/>
          </p:nvSpPr>
          <p:spPr>
            <a:xfrm>
              <a:off x="6800052" y="1292065"/>
              <a:ext cx="1175883" cy="415961"/>
            </a:xfrm>
            <a:custGeom>
              <a:avLst/>
              <a:gdLst/>
              <a:ahLst/>
              <a:cxnLst/>
              <a:rect l="l" t="t" r="r" b="b"/>
              <a:pathLst>
                <a:path w="35243" h="12467" extrusionOk="0">
                  <a:moveTo>
                    <a:pt x="34624" y="0"/>
                  </a:moveTo>
                  <a:lnTo>
                    <a:pt x="0" y="2048"/>
                  </a:lnTo>
                  <a:lnTo>
                    <a:pt x="608" y="12466"/>
                  </a:lnTo>
                  <a:lnTo>
                    <a:pt x="35243" y="10418"/>
                  </a:lnTo>
                  <a:lnTo>
                    <a:pt x="34624" y="0"/>
                  </a:lnTo>
                  <a:close/>
                </a:path>
              </a:pathLst>
            </a:custGeom>
            <a:solidFill>
              <a:srgbClr val="FFDB48"/>
            </a:solidFill>
            <a:ln w="62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367;p46">
              <a:extLst>
                <a:ext uri="{FF2B5EF4-FFF2-40B4-BE49-F238E27FC236}">
                  <a16:creationId xmlns:a16="http://schemas.microsoft.com/office/drawing/2014/main" id="{0CFCDFEF-BF9D-E69A-107E-F04DE0E8ED3E}"/>
                </a:ext>
              </a:extLst>
            </p:cNvPr>
            <p:cNvSpPr/>
            <p:nvPr/>
          </p:nvSpPr>
          <p:spPr>
            <a:xfrm>
              <a:off x="6782569" y="1262204"/>
              <a:ext cx="1210449" cy="476052"/>
            </a:xfrm>
            <a:custGeom>
              <a:avLst/>
              <a:gdLst/>
              <a:ahLst/>
              <a:cxnLst/>
              <a:rect l="l" t="t" r="r" b="b"/>
              <a:pathLst>
                <a:path w="36279" h="14268" extrusionOk="0">
                  <a:moveTo>
                    <a:pt x="33225" y="1524"/>
                  </a:moveTo>
                  <a:cubicBezTo>
                    <a:pt x="33792" y="1524"/>
                    <a:pt x="34268" y="1965"/>
                    <a:pt x="34303" y="2538"/>
                  </a:cubicBezTo>
                  <a:lnTo>
                    <a:pt x="34731" y="9801"/>
                  </a:lnTo>
                  <a:cubicBezTo>
                    <a:pt x="34767" y="10396"/>
                    <a:pt x="34314" y="10908"/>
                    <a:pt x="33707" y="10944"/>
                  </a:cubicBezTo>
                  <a:lnTo>
                    <a:pt x="3120" y="12754"/>
                  </a:lnTo>
                  <a:cubicBezTo>
                    <a:pt x="3105" y="12754"/>
                    <a:pt x="3090" y="12755"/>
                    <a:pt x="3075" y="12755"/>
                  </a:cubicBezTo>
                  <a:cubicBezTo>
                    <a:pt x="2499" y="12755"/>
                    <a:pt x="2012" y="12310"/>
                    <a:pt x="1977" y="11730"/>
                  </a:cubicBezTo>
                  <a:lnTo>
                    <a:pt x="1548" y="4467"/>
                  </a:lnTo>
                  <a:cubicBezTo>
                    <a:pt x="1513" y="3872"/>
                    <a:pt x="1965" y="3360"/>
                    <a:pt x="2572" y="3324"/>
                  </a:cubicBezTo>
                  <a:lnTo>
                    <a:pt x="33160" y="1526"/>
                  </a:lnTo>
                  <a:cubicBezTo>
                    <a:pt x="33182" y="1525"/>
                    <a:pt x="33204" y="1524"/>
                    <a:pt x="33225" y="1524"/>
                  </a:cubicBezTo>
                  <a:close/>
                  <a:moveTo>
                    <a:pt x="34569" y="0"/>
                  </a:moveTo>
                  <a:cubicBezTo>
                    <a:pt x="34548" y="0"/>
                    <a:pt x="34526" y="1"/>
                    <a:pt x="34505" y="2"/>
                  </a:cubicBezTo>
                  <a:lnTo>
                    <a:pt x="1048" y="1979"/>
                  </a:lnTo>
                  <a:cubicBezTo>
                    <a:pt x="453" y="2014"/>
                    <a:pt x="1" y="2526"/>
                    <a:pt x="36" y="3122"/>
                  </a:cubicBezTo>
                  <a:lnTo>
                    <a:pt x="632" y="13254"/>
                  </a:lnTo>
                  <a:cubicBezTo>
                    <a:pt x="666" y="13827"/>
                    <a:pt x="1142" y="14268"/>
                    <a:pt x="1709" y="14268"/>
                  </a:cubicBezTo>
                  <a:cubicBezTo>
                    <a:pt x="1731" y="14268"/>
                    <a:pt x="1753" y="14267"/>
                    <a:pt x="1775" y="14266"/>
                  </a:cubicBezTo>
                  <a:lnTo>
                    <a:pt x="35231" y="12290"/>
                  </a:lnTo>
                  <a:cubicBezTo>
                    <a:pt x="35827" y="12254"/>
                    <a:pt x="36279" y="11742"/>
                    <a:pt x="36243" y="11147"/>
                  </a:cubicBezTo>
                  <a:lnTo>
                    <a:pt x="35648" y="1026"/>
                  </a:lnTo>
                  <a:cubicBezTo>
                    <a:pt x="35613" y="452"/>
                    <a:pt x="35137" y="0"/>
                    <a:pt x="34569" y="0"/>
                  </a:cubicBezTo>
                  <a:close/>
                </a:path>
              </a:pathLst>
            </a:custGeom>
            <a:solidFill>
              <a:schemeClr val="lt2"/>
            </a:solidFill>
            <a:ln w="62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368;p46">
              <a:extLst>
                <a:ext uri="{FF2B5EF4-FFF2-40B4-BE49-F238E27FC236}">
                  <a16:creationId xmlns:a16="http://schemas.microsoft.com/office/drawing/2014/main" id="{8E15AE16-72C8-B507-4C72-611FF21225E6}"/>
                </a:ext>
              </a:extLst>
            </p:cNvPr>
            <p:cNvSpPr/>
            <p:nvPr/>
          </p:nvSpPr>
          <p:spPr>
            <a:xfrm>
              <a:off x="7020922" y="1453747"/>
              <a:ext cx="149775" cy="147807"/>
            </a:xfrm>
            <a:custGeom>
              <a:avLst/>
              <a:gdLst/>
              <a:ahLst/>
              <a:cxnLst/>
              <a:rect l="l" t="t" r="r" b="b"/>
              <a:pathLst>
                <a:path w="4489" h="4430" extrusionOk="0">
                  <a:moveTo>
                    <a:pt x="3394" y="893"/>
                  </a:moveTo>
                  <a:lnTo>
                    <a:pt x="3441" y="1691"/>
                  </a:lnTo>
                  <a:lnTo>
                    <a:pt x="941" y="1846"/>
                  </a:lnTo>
                  <a:lnTo>
                    <a:pt x="893" y="1036"/>
                  </a:lnTo>
                  <a:lnTo>
                    <a:pt x="3394" y="893"/>
                  </a:lnTo>
                  <a:close/>
                  <a:moveTo>
                    <a:pt x="3382" y="0"/>
                  </a:moveTo>
                  <a:lnTo>
                    <a:pt x="798" y="155"/>
                  </a:lnTo>
                  <a:lnTo>
                    <a:pt x="846" y="1012"/>
                  </a:lnTo>
                  <a:lnTo>
                    <a:pt x="0" y="1048"/>
                  </a:lnTo>
                  <a:lnTo>
                    <a:pt x="155" y="3631"/>
                  </a:lnTo>
                  <a:lnTo>
                    <a:pt x="1000" y="3584"/>
                  </a:lnTo>
                  <a:lnTo>
                    <a:pt x="1060" y="4429"/>
                  </a:lnTo>
                  <a:lnTo>
                    <a:pt x="4489" y="4215"/>
                  </a:lnTo>
                  <a:lnTo>
                    <a:pt x="4429" y="3322"/>
                  </a:lnTo>
                  <a:lnTo>
                    <a:pt x="1048" y="3536"/>
                  </a:lnTo>
                  <a:lnTo>
                    <a:pt x="1000" y="2739"/>
                  </a:lnTo>
                  <a:lnTo>
                    <a:pt x="4382" y="2524"/>
                  </a:lnTo>
                  <a:lnTo>
                    <a:pt x="4275" y="798"/>
                  </a:lnTo>
                  <a:lnTo>
                    <a:pt x="3429" y="845"/>
                  </a:lnTo>
                  <a:lnTo>
                    <a:pt x="3382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369;p46">
              <a:extLst>
                <a:ext uri="{FF2B5EF4-FFF2-40B4-BE49-F238E27FC236}">
                  <a16:creationId xmlns:a16="http://schemas.microsoft.com/office/drawing/2014/main" id="{8EE11C5B-0239-9765-98CD-7C163E399F02}"/>
                </a:ext>
              </a:extLst>
            </p:cNvPr>
            <p:cNvSpPr/>
            <p:nvPr/>
          </p:nvSpPr>
          <p:spPr>
            <a:xfrm>
              <a:off x="7190545" y="1469629"/>
              <a:ext cx="147807" cy="95357"/>
            </a:xfrm>
            <a:custGeom>
              <a:avLst/>
              <a:gdLst/>
              <a:ahLst/>
              <a:cxnLst/>
              <a:rect l="l" t="t" r="r" b="b"/>
              <a:pathLst>
                <a:path w="4430" h="2858" extrusionOk="0">
                  <a:moveTo>
                    <a:pt x="4275" y="0"/>
                  </a:moveTo>
                  <a:lnTo>
                    <a:pt x="0" y="262"/>
                  </a:lnTo>
                  <a:lnTo>
                    <a:pt x="48" y="1155"/>
                  </a:lnTo>
                  <a:lnTo>
                    <a:pt x="4322" y="893"/>
                  </a:lnTo>
                  <a:lnTo>
                    <a:pt x="4275" y="0"/>
                  </a:lnTo>
                  <a:close/>
                  <a:moveTo>
                    <a:pt x="4382" y="1691"/>
                  </a:moveTo>
                  <a:lnTo>
                    <a:pt x="96" y="1965"/>
                  </a:lnTo>
                  <a:lnTo>
                    <a:pt x="155" y="2858"/>
                  </a:lnTo>
                  <a:lnTo>
                    <a:pt x="4429" y="2584"/>
                  </a:lnTo>
                  <a:lnTo>
                    <a:pt x="4382" y="169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370;p46">
              <a:extLst>
                <a:ext uri="{FF2B5EF4-FFF2-40B4-BE49-F238E27FC236}">
                  <a16:creationId xmlns:a16="http://schemas.microsoft.com/office/drawing/2014/main" id="{FFCAECCB-5106-1B55-50CE-A3A6C31E5D02}"/>
                </a:ext>
              </a:extLst>
            </p:cNvPr>
            <p:cNvSpPr/>
            <p:nvPr/>
          </p:nvSpPr>
          <p:spPr>
            <a:xfrm>
              <a:off x="7357765" y="1430693"/>
              <a:ext cx="152178" cy="151777"/>
            </a:xfrm>
            <a:custGeom>
              <a:avLst/>
              <a:gdLst/>
              <a:ahLst/>
              <a:cxnLst/>
              <a:rect l="l" t="t" r="r" b="b"/>
              <a:pathLst>
                <a:path w="4561" h="4549" extrusionOk="0">
                  <a:moveTo>
                    <a:pt x="4299" y="1"/>
                  </a:moveTo>
                  <a:lnTo>
                    <a:pt x="3406" y="60"/>
                  </a:lnTo>
                  <a:lnTo>
                    <a:pt x="3454" y="905"/>
                  </a:lnTo>
                  <a:lnTo>
                    <a:pt x="2644" y="953"/>
                  </a:lnTo>
                  <a:lnTo>
                    <a:pt x="2596" y="108"/>
                  </a:lnTo>
                  <a:lnTo>
                    <a:pt x="1703" y="167"/>
                  </a:lnTo>
                  <a:lnTo>
                    <a:pt x="1751" y="1013"/>
                  </a:lnTo>
                  <a:lnTo>
                    <a:pt x="941" y="1060"/>
                  </a:lnTo>
                  <a:lnTo>
                    <a:pt x="894" y="215"/>
                  </a:lnTo>
                  <a:lnTo>
                    <a:pt x="1" y="274"/>
                  </a:lnTo>
                  <a:lnTo>
                    <a:pt x="263" y="4549"/>
                  </a:lnTo>
                  <a:lnTo>
                    <a:pt x="1156" y="4489"/>
                  </a:lnTo>
                  <a:lnTo>
                    <a:pt x="1013" y="1953"/>
                  </a:lnTo>
                  <a:lnTo>
                    <a:pt x="1811" y="1906"/>
                  </a:lnTo>
                  <a:lnTo>
                    <a:pt x="1965" y="4442"/>
                  </a:lnTo>
                  <a:lnTo>
                    <a:pt x="2858" y="4382"/>
                  </a:lnTo>
                  <a:lnTo>
                    <a:pt x="2704" y="1846"/>
                  </a:lnTo>
                  <a:lnTo>
                    <a:pt x="3513" y="1798"/>
                  </a:lnTo>
                  <a:lnTo>
                    <a:pt x="3668" y="4334"/>
                  </a:lnTo>
                  <a:lnTo>
                    <a:pt x="4561" y="4287"/>
                  </a:lnTo>
                  <a:lnTo>
                    <a:pt x="4299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371;p46">
              <a:extLst>
                <a:ext uri="{FF2B5EF4-FFF2-40B4-BE49-F238E27FC236}">
                  <a16:creationId xmlns:a16="http://schemas.microsoft.com/office/drawing/2014/main" id="{592FEAEE-7A89-1301-6363-0EA8523D1A2A}"/>
                </a:ext>
              </a:extLst>
            </p:cNvPr>
            <p:cNvSpPr/>
            <p:nvPr/>
          </p:nvSpPr>
          <p:spPr>
            <a:xfrm>
              <a:off x="7529390" y="1422352"/>
              <a:ext cx="148207" cy="148207"/>
            </a:xfrm>
            <a:custGeom>
              <a:avLst/>
              <a:gdLst/>
              <a:ahLst/>
              <a:cxnLst/>
              <a:rect l="l" t="t" r="r" b="b"/>
              <a:pathLst>
                <a:path w="4442" h="4442" extrusionOk="0">
                  <a:moveTo>
                    <a:pt x="3382" y="0"/>
                  </a:moveTo>
                  <a:lnTo>
                    <a:pt x="798" y="155"/>
                  </a:lnTo>
                  <a:lnTo>
                    <a:pt x="846" y="1001"/>
                  </a:lnTo>
                  <a:lnTo>
                    <a:pt x="0" y="1060"/>
                  </a:lnTo>
                  <a:lnTo>
                    <a:pt x="167" y="3644"/>
                  </a:lnTo>
                  <a:lnTo>
                    <a:pt x="1012" y="3596"/>
                  </a:lnTo>
                  <a:lnTo>
                    <a:pt x="1060" y="4442"/>
                  </a:lnTo>
                  <a:lnTo>
                    <a:pt x="3644" y="4275"/>
                  </a:lnTo>
                  <a:lnTo>
                    <a:pt x="3596" y="3429"/>
                  </a:lnTo>
                  <a:lnTo>
                    <a:pt x="4441" y="3382"/>
                  </a:lnTo>
                  <a:lnTo>
                    <a:pt x="4382" y="2489"/>
                  </a:lnTo>
                  <a:lnTo>
                    <a:pt x="3489" y="2548"/>
                  </a:lnTo>
                  <a:lnTo>
                    <a:pt x="3548" y="3394"/>
                  </a:lnTo>
                  <a:lnTo>
                    <a:pt x="1048" y="3537"/>
                  </a:lnTo>
                  <a:lnTo>
                    <a:pt x="893" y="1036"/>
                  </a:lnTo>
                  <a:lnTo>
                    <a:pt x="3382" y="893"/>
                  </a:lnTo>
                  <a:lnTo>
                    <a:pt x="3441" y="1739"/>
                  </a:lnTo>
                  <a:lnTo>
                    <a:pt x="4334" y="1679"/>
                  </a:lnTo>
                  <a:lnTo>
                    <a:pt x="4275" y="786"/>
                  </a:lnTo>
                  <a:lnTo>
                    <a:pt x="3429" y="846"/>
                  </a:lnTo>
                  <a:lnTo>
                    <a:pt x="3382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372;p46">
              <a:extLst>
                <a:ext uri="{FF2B5EF4-FFF2-40B4-BE49-F238E27FC236}">
                  <a16:creationId xmlns:a16="http://schemas.microsoft.com/office/drawing/2014/main" id="{046EB2DD-0783-BFE5-6414-7EB7BA3D396E}"/>
                </a:ext>
              </a:extLst>
            </p:cNvPr>
            <p:cNvSpPr/>
            <p:nvPr/>
          </p:nvSpPr>
          <p:spPr>
            <a:xfrm>
              <a:off x="7697812" y="1378244"/>
              <a:ext cx="87416" cy="87049"/>
            </a:xfrm>
            <a:custGeom>
              <a:avLst/>
              <a:gdLst/>
              <a:ahLst/>
              <a:cxnLst/>
              <a:rect l="l" t="t" r="r" b="b"/>
              <a:pathLst>
                <a:path w="2620" h="2609" extrusionOk="0">
                  <a:moveTo>
                    <a:pt x="1965" y="1"/>
                  </a:moveTo>
                  <a:lnTo>
                    <a:pt x="453" y="96"/>
                  </a:lnTo>
                  <a:lnTo>
                    <a:pt x="489" y="584"/>
                  </a:lnTo>
                  <a:lnTo>
                    <a:pt x="1" y="620"/>
                  </a:lnTo>
                  <a:lnTo>
                    <a:pt x="24" y="1132"/>
                  </a:lnTo>
                  <a:lnTo>
                    <a:pt x="548" y="1096"/>
                  </a:lnTo>
                  <a:lnTo>
                    <a:pt x="513" y="608"/>
                  </a:lnTo>
                  <a:lnTo>
                    <a:pt x="1977" y="513"/>
                  </a:lnTo>
                  <a:lnTo>
                    <a:pt x="2001" y="989"/>
                  </a:lnTo>
                  <a:lnTo>
                    <a:pt x="1013" y="1049"/>
                  </a:lnTo>
                  <a:lnTo>
                    <a:pt x="1048" y="1537"/>
                  </a:lnTo>
                  <a:lnTo>
                    <a:pt x="548" y="1573"/>
                  </a:lnTo>
                  <a:lnTo>
                    <a:pt x="584" y="2061"/>
                  </a:lnTo>
                  <a:lnTo>
                    <a:pt x="84" y="2096"/>
                  </a:lnTo>
                  <a:lnTo>
                    <a:pt x="132" y="2608"/>
                  </a:lnTo>
                  <a:lnTo>
                    <a:pt x="2620" y="2465"/>
                  </a:lnTo>
                  <a:lnTo>
                    <a:pt x="2584" y="1942"/>
                  </a:lnTo>
                  <a:lnTo>
                    <a:pt x="1096" y="2037"/>
                  </a:lnTo>
                  <a:lnTo>
                    <a:pt x="1072" y="1561"/>
                  </a:lnTo>
                  <a:lnTo>
                    <a:pt x="2060" y="1501"/>
                  </a:lnTo>
                  <a:lnTo>
                    <a:pt x="2025" y="1013"/>
                  </a:lnTo>
                  <a:lnTo>
                    <a:pt x="2525" y="977"/>
                  </a:lnTo>
                  <a:lnTo>
                    <a:pt x="2489" y="465"/>
                  </a:lnTo>
                  <a:lnTo>
                    <a:pt x="1989" y="489"/>
                  </a:lnTo>
                  <a:lnTo>
                    <a:pt x="1965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373;p46">
              <a:extLst>
                <a:ext uri="{FF2B5EF4-FFF2-40B4-BE49-F238E27FC236}">
                  <a16:creationId xmlns:a16="http://schemas.microsoft.com/office/drawing/2014/main" id="{AB0A4BA1-94F8-661A-E496-735B786B6058}"/>
                </a:ext>
              </a:extLst>
            </p:cNvPr>
            <p:cNvSpPr/>
            <p:nvPr/>
          </p:nvSpPr>
          <p:spPr>
            <a:xfrm>
              <a:off x="6778599" y="1186801"/>
              <a:ext cx="1218023" cy="609812"/>
            </a:xfrm>
            <a:custGeom>
              <a:avLst/>
              <a:gdLst/>
              <a:ahLst/>
              <a:cxnLst/>
              <a:rect l="l" t="t" r="r" b="b"/>
              <a:pathLst>
                <a:path w="36506" h="18277" fill="none" extrusionOk="0">
                  <a:moveTo>
                    <a:pt x="35279" y="16288"/>
                  </a:moveTo>
                  <a:lnTo>
                    <a:pt x="2156" y="18240"/>
                  </a:lnTo>
                  <a:cubicBezTo>
                    <a:pt x="1453" y="18276"/>
                    <a:pt x="858" y="17740"/>
                    <a:pt x="822" y="17050"/>
                  </a:cubicBezTo>
                  <a:lnTo>
                    <a:pt x="72" y="4298"/>
                  </a:lnTo>
                  <a:cubicBezTo>
                    <a:pt x="1" y="3048"/>
                    <a:pt x="953" y="1977"/>
                    <a:pt x="2203" y="1905"/>
                  </a:cubicBezTo>
                  <a:lnTo>
                    <a:pt x="33326" y="83"/>
                  </a:lnTo>
                  <a:cubicBezTo>
                    <a:pt x="34576" y="0"/>
                    <a:pt x="35660" y="953"/>
                    <a:pt x="35731" y="2215"/>
                  </a:cubicBezTo>
                  <a:lnTo>
                    <a:pt x="36469" y="14954"/>
                  </a:lnTo>
                  <a:cubicBezTo>
                    <a:pt x="36505" y="15645"/>
                    <a:pt x="35981" y="16252"/>
                    <a:pt x="35279" y="16288"/>
                  </a:cubicBezTo>
                  <a:close/>
                </a:path>
              </a:pathLst>
            </a:custGeom>
            <a:noFill/>
            <a:ln w="62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374;p46">
              <a:extLst>
                <a:ext uri="{FF2B5EF4-FFF2-40B4-BE49-F238E27FC236}">
                  <a16:creationId xmlns:a16="http://schemas.microsoft.com/office/drawing/2014/main" id="{F63B7A7C-E25C-4187-BF57-97B9A7126824}"/>
                </a:ext>
              </a:extLst>
            </p:cNvPr>
            <p:cNvSpPr/>
            <p:nvPr/>
          </p:nvSpPr>
          <p:spPr>
            <a:xfrm>
              <a:off x="6949423" y="1821152"/>
              <a:ext cx="197454" cy="53751"/>
            </a:xfrm>
            <a:custGeom>
              <a:avLst/>
              <a:gdLst/>
              <a:ahLst/>
              <a:cxnLst/>
              <a:rect l="l" t="t" r="r" b="b"/>
              <a:pathLst>
                <a:path w="5918" h="1611" extrusionOk="0">
                  <a:moveTo>
                    <a:pt x="5215" y="1"/>
                  </a:moveTo>
                  <a:cubicBezTo>
                    <a:pt x="5207" y="1"/>
                    <a:pt x="5199" y="1"/>
                    <a:pt x="5191" y="1"/>
                  </a:cubicBezTo>
                  <a:lnTo>
                    <a:pt x="643" y="287"/>
                  </a:lnTo>
                  <a:cubicBezTo>
                    <a:pt x="286" y="311"/>
                    <a:pt x="0" y="632"/>
                    <a:pt x="24" y="990"/>
                  </a:cubicBezTo>
                  <a:cubicBezTo>
                    <a:pt x="47" y="1344"/>
                    <a:pt x="333" y="1610"/>
                    <a:pt x="682" y="1610"/>
                  </a:cubicBezTo>
                  <a:cubicBezTo>
                    <a:pt x="697" y="1610"/>
                    <a:pt x="712" y="1610"/>
                    <a:pt x="727" y="1609"/>
                  </a:cubicBezTo>
                  <a:lnTo>
                    <a:pt x="5275" y="1323"/>
                  </a:lnTo>
                  <a:cubicBezTo>
                    <a:pt x="5644" y="1299"/>
                    <a:pt x="5918" y="990"/>
                    <a:pt x="5894" y="620"/>
                  </a:cubicBezTo>
                  <a:cubicBezTo>
                    <a:pt x="5871" y="271"/>
                    <a:pt x="5573" y="1"/>
                    <a:pt x="5215" y="1"/>
                  </a:cubicBezTo>
                  <a:close/>
                </a:path>
              </a:pathLst>
            </a:custGeom>
            <a:solidFill>
              <a:schemeClr val="lt2"/>
            </a:solidFill>
            <a:ln w="62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375;p46">
              <a:extLst>
                <a:ext uri="{FF2B5EF4-FFF2-40B4-BE49-F238E27FC236}">
                  <a16:creationId xmlns:a16="http://schemas.microsoft.com/office/drawing/2014/main" id="{EB873DEC-B45F-7DDF-50CF-502EF406BD58}"/>
                </a:ext>
              </a:extLst>
            </p:cNvPr>
            <p:cNvSpPr/>
            <p:nvPr/>
          </p:nvSpPr>
          <p:spPr>
            <a:xfrm>
              <a:off x="7669219" y="1776645"/>
              <a:ext cx="197454" cy="53751"/>
            </a:xfrm>
            <a:custGeom>
              <a:avLst/>
              <a:gdLst/>
              <a:ahLst/>
              <a:cxnLst/>
              <a:rect l="l" t="t" r="r" b="b"/>
              <a:pathLst>
                <a:path w="5918" h="1611" extrusionOk="0">
                  <a:moveTo>
                    <a:pt x="5233" y="0"/>
                  </a:moveTo>
                  <a:cubicBezTo>
                    <a:pt x="5219" y="0"/>
                    <a:pt x="5205" y="1"/>
                    <a:pt x="5191" y="2"/>
                  </a:cubicBezTo>
                  <a:lnTo>
                    <a:pt x="643" y="288"/>
                  </a:lnTo>
                  <a:cubicBezTo>
                    <a:pt x="274" y="311"/>
                    <a:pt x="0" y="621"/>
                    <a:pt x="24" y="990"/>
                  </a:cubicBezTo>
                  <a:cubicBezTo>
                    <a:pt x="47" y="1333"/>
                    <a:pt x="334" y="1611"/>
                    <a:pt x="684" y="1611"/>
                  </a:cubicBezTo>
                  <a:cubicBezTo>
                    <a:pt x="698" y="1611"/>
                    <a:pt x="712" y="1610"/>
                    <a:pt x="727" y="1609"/>
                  </a:cubicBezTo>
                  <a:lnTo>
                    <a:pt x="5275" y="1323"/>
                  </a:lnTo>
                  <a:cubicBezTo>
                    <a:pt x="5632" y="1300"/>
                    <a:pt x="5918" y="990"/>
                    <a:pt x="5894" y="621"/>
                  </a:cubicBezTo>
                  <a:cubicBezTo>
                    <a:pt x="5871" y="278"/>
                    <a:pt x="5573" y="0"/>
                    <a:pt x="5233" y="0"/>
                  </a:cubicBezTo>
                  <a:close/>
                </a:path>
              </a:pathLst>
            </a:custGeom>
            <a:solidFill>
              <a:schemeClr val="lt2"/>
            </a:solidFill>
            <a:ln w="62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4" name="Google Shape;1597;p68">
            <a:extLst>
              <a:ext uri="{FF2B5EF4-FFF2-40B4-BE49-F238E27FC236}">
                <a16:creationId xmlns:a16="http://schemas.microsoft.com/office/drawing/2014/main" id="{796B68AB-B189-19FA-44FE-7825BFF34AD4}"/>
              </a:ext>
            </a:extLst>
          </p:cNvPr>
          <p:cNvGrpSpPr/>
          <p:nvPr/>
        </p:nvGrpSpPr>
        <p:grpSpPr>
          <a:xfrm rot="17456583">
            <a:off x="12189235" y="-1228397"/>
            <a:ext cx="363430" cy="3807827"/>
            <a:chOff x="7291170" y="1804698"/>
            <a:chExt cx="225602" cy="2363743"/>
          </a:xfrm>
        </p:grpSpPr>
        <p:sp>
          <p:nvSpPr>
            <p:cNvPr id="105" name="Google Shape;1598;p68">
              <a:extLst>
                <a:ext uri="{FF2B5EF4-FFF2-40B4-BE49-F238E27FC236}">
                  <a16:creationId xmlns:a16="http://schemas.microsoft.com/office/drawing/2014/main" id="{3701D084-488A-59E3-46C0-EAB4FD7F83D9}"/>
                </a:ext>
              </a:extLst>
            </p:cNvPr>
            <p:cNvSpPr/>
            <p:nvPr/>
          </p:nvSpPr>
          <p:spPr>
            <a:xfrm>
              <a:off x="7370769" y="1804698"/>
              <a:ext cx="66466" cy="89300"/>
            </a:xfrm>
            <a:custGeom>
              <a:avLst/>
              <a:gdLst/>
              <a:ahLst/>
              <a:cxnLst/>
              <a:rect l="l" t="t" r="r" b="b"/>
              <a:pathLst>
                <a:path w="1144" h="1537" extrusionOk="0">
                  <a:moveTo>
                    <a:pt x="572" y="0"/>
                  </a:moveTo>
                  <a:lnTo>
                    <a:pt x="0" y="1536"/>
                  </a:lnTo>
                  <a:lnTo>
                    <a:pt x="1143" y="1536"/>
                  </a:lnTo>
                  <a:lnTo>
                    <a:pt x="572" y="0"/>
                  </a:lnTo>
                  <a:close/>
                </a:path>
              </a:pathLst>
            </a:custGeom>
            <a:solidFill>
              <a:schemeClr val="dk1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85725" dir="306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1599;p68">
              <a:extLst>
                <a:ext uri="{FF2B5EF4-FFF2-40B4-BE49-F238E27FC236}">
                  <a16:creationId xmlns:a16="http://schemas.microsoft.com/office/drawing/2014/main" id="{6482D349-83C9-59C5-0E19-7F0C741DA1B2}"/>
                </a:ext>
              </a:extLst>
            </p:cNvPr>
            <p:cNvSpPr/>
            <p:nvPr/>
          </p:nvSpPr>
          <p:spPr>
            <a:xfrm>
              <a:off x="7291170" y="1893941"/>
              <a:ext cx="225602" cy="216539"/>
            </a:xfrm>
            <a:custGeom>
              <a:avLst/>
              <a:gdLst/>
              <a:ahLst/>
              <a:cxnLst/>
              <a:rect l="l" t="t" r="r" b="b"/>
              <a:pathLst>
                <a:path w="3883" h="3727" extrusionOk="0">
                  <a:moveTo>
                    <a:pt x="1370" y="0"/>
                  </a:moveTo>
                  <a:lnTo>
                    <a:pt x="1" y="3727"/>
                  </a:lnTo>
                  <a:lnTo>
                    <a:pt x="3882" y="3727"/>
                  </a:lnTo>
                  <a:lnTo>
                    <a:pt x="2513" y="0"/>
                  </a:lnTo>
                  <a:close/>
                </a:path>
              </a:pathLst>
            </a:custGeom>
            <a:solidFill>
              <a:schemeClr val="lt2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85725" dir="306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1600;p68">
              <a:extLst>
                <a:ext uri="{FF2B5EF4-FFF2-40B4-BE49-F238E27FC236}">
                  <a16:creationId xmlns:a16="http://schemas.microsoft.com/office/drawing/2014/main" id="{2CE4E4D8-F39F-D210-9530-929C7584FD19}"/>
                </a:ext>
              </a:extLst>
            </p:cNvPr>
            <p:cNvSpPr/>
            <p:nvPr/>
          </p:nvSpPr>
          <p:spPr>
            <a:xfrm>
              <a:off x="7291170" y="2110423"/>
              <a:ext cx="225602" cy="2058018"/>
            </a:xfrm>
            <a:custGeom>
              <a:avLst/>
              <a:gdLst/>
              <a:ahLst/>
              <a:cxnLst/>
              <a:rect l="l" t="t" r="r" b="b"/>
              <a:pathLst>
                <a:path w="3883" h="35422" extrusionOk="0">
                  <a:moveTo>
                    <a:pt x="1" y="1"/>
                  </a:moveTo>
                  <a:lnTo>
                    <a:pt x="1" y="34874"/>
                  </a:lnTo>
                  <a:cubicBezTo>
                    <a:pt x="1" y="35184"/>
                    <a:pt x="251" y="35422"/>
                    <a:pt x="549" y="35422"/>
                  </a:cubicBezTo>
                  <a:lnTo>
                    <a:pt x="3335" y="35422"/>
                  </a:lnTo>
                  <a:cubicBezTo>
                    <a:pt x="3632" y="35422"/>
                    <a:pt x="3882" y="35184"/>
                    <a:pt x="3882" y="34874"/>
                  </a:cubicBezTo>
                  <a:lnTo>
                    <a:pt x="3882" y="1"/>
                  </a:lnTo>
                  <a:close/>
                </a:path>
              </a:pathLst>
            </a:custGeom>
            <a:solidFill>
              <a:schemeClr val="dk2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85725" dir="306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08" name="Google Shape;1601;p68">
              <a:extLst>
                <a:ext uri="{FF2B5EF4-FFF2-40B4-BE49-F238E27FC236}">
                  <a16:creationId xmlns:a16="http://schemas.microsoft.com/office/drawing/2014/main" id="{E1BC0BE1-FA6D-170E-B1AB-D376B095C89D}"/>
                </a:ext>
              </a:extLst>
            </p:cNvPr>
            <p:cNvSpPr/>
            <p:nvPr/>
          </p:nvSpPr>
          <p:spPr>
            <a:xfrm>
              <a:off x="7363855" y="2110423"/>
              <a:ext cx="80294" cy="2058018"/>
            </a:xfrm>
            <a:custGeom>
              <a:avLst/>
              <a:gdLst/>
              <a:ahLst/>
              <a:cxnLst/>
              <a:rect l="l" t="t" r="r" b="b"/>
              <a:pathLst>
                <a:path w="1382" h="35422" extrusionOk="0">
                  <a:moveTo>
                    <a:pt x="0" y="1"/>
                  </a:moveTo>
                  <a:lnTo>
                    <a:pt x="0" y="35422"/>
                  </a:lnTo>
                  <a:lnTo>
                    <a:pt x="1381" y="35422"/>
                  </a:lnTo>
                  <a:lnTo>
                    <a:pt x="1381" y="1"/>
                  </a:lnTo>
                  <a:close/>
                </a:path>
              </a:pathLst>
            </a:custGeom>
            <a:solidFill>
              <a:schemeClr val="lt1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41" name="Retângulo 140">
            <a:extLst>
              <a:ext uri="{FF2B5EF4-FFF2-40B4-BE49-F238E27FC236}">
                <a16:creationId xmlns:a16="http://schemas.microsoft.com/office/drawing/2014/main" id="{9087B4D1-8F93-B700-4680-075390C2BF8E}"/>
              </a:ext>
            </a:extLst>
          </p:cNvPr>
          <p:cNvSpPr/>
          <p:nvPr/>
        </p:nvSpPr>
        <p:spPr>
          <a:xfrm>
            <a:off x="712485" y="1173718"/>
            <a:ext cx="2850522" cy="321940"/>
          </a:xfrm>
          <a:prstGeom prst="rect">
            <a:avLst/>
          </a:prstGeom>
          <a:solidFill>
            <a:srgbClr val="FFDB4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0" name="Google Shape;106;gb2712bef2e_0_0">
            <a:extLst>
              <a:ext uri="{FF2B5EF4-FFF2-40B4-BE49-F238E27FC236}">
                <a16:creationId xmlns:a16="http://schemas.microsoft.com/office/drawing/2014/main" id="{96F4DB27-5926-3006-6805-FD41B8163D9D}"/>
              </a:ext>
            </a:extLst>
          </p:cNvPr>
          <p:cNvSpPr/>
          <p:nvPr/>
        </p:nvSpPr>
        <p:spPr>
          <a:xfrm>
            <a:off x="712485" y="1045139"/>
            <a:ext cx="4241100" cy="67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00"/>
              <a:buFont typeface="Arial"/>
              <a:buNone/>
            </a:pPr>
            <a:r>
              <a:rPr lang="pt-BR" sz="3000" b="1" i="0" u="none" strike="noStrike" cap="none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/>
              </a:rPr>
              <a:t>Vamos exercitar?</a:t>
            </a:r>
            <a:endParaRPr sz="3000" b="1" i="0" u="none" strike="noStrike" cap="none" dirty="0">
              <a:solidFill>
                <a:schemeClr val="dk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/>
            </a:endParaRPr>
          </a:p>
        </p:txBody>
      </p:sp>
      <p:sp>
        <p:nvSpPr>
          <p:cNvPr id="3" name="Google Shape;114;p5">
            <a:extLst>
              <a:ext uri="{FF2B5EF4-FFF2-40B4-BE49-F238E27FC236}">
                <a16:creationId xmlns:a16="http://schemas.microsoft.com/office/drawing/2014/main" id="{471501EB-71EC-85FE-017E-B3367D690B2A}"/>
              </a:ext>
            </a:extLst>
          </p:cNvPr>
          <p:cNvSpPr/>
          <p:nvPr/>
        </p:nvSpPr>
        <p:spPr>
          <a:xfrm>
            <a:off x="1908518" y="1745096"/>
            <a:ext cx="7894388" cy="13849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pt-BR" sz="2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 a área de um quadrado equivale a </a:t>
            </a:r>
            <a:r>
              <a:rPr lang="pt-BR" sz="28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25 cm², </a:t>
            </a:r>
            <a:r>
              <a:rPr lang="pt-BR" sz="2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então é correto afirmar que seu perímetro será </a:t>
            </a:r>
            <a:r>
              <a:rPr lang="pt-BR" sz="28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25 cm?</a:t>
            </a: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8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39" name="Agrupar 138">
            <a:extLst>
              <a:ext uri="{FF2B5EF4-FFF2-40B4-BE49-F238E27FC236}">
                <a16:creationId xmlns:a16="http://schemas.microsoft.com/office/drawing/2014/main" id="{57E6883E-5770-3496-CCEB-76D731C00AD0}"/>
              </a:ext>
            </a:extLst>
          </p:cNvPr>
          <p:cNvGrpSpPr/>
          <p:nvPr/>
        </p:nvGrpSpPr>
        <p:grpSpPr>
          <a:xfrm>
            <a:off x="712485" y="1745096"/>
            <a:ext cx="1063763" cy="914021"/>
            <a:chOff x="712485" y="1745096"/>
            <a:chExt cx="1063763" cy="914021"/>
          </a:xfrm>
        </p:grpSpPr>
        <p:sp>
          <p:nvSpPr>
            <p:cNvPr id="114" name="Retângulo 113">
              <a:extLst>
                <a:ext uri="{FF2B5EF4-FFF2-40B4-BE49-F238E27FC236}">
                  <a16:creationId xmlns:a16="http://schemas.microsoft.com/office/drawing/2014/main" id="{B0C99E91-5EBF-1059-37F9-1B680880773F}"/>
                </a:ext>
              </a:extLst>
            </p:cNvPr>
            <p:cNvSpPr/>
            <p:nvPr/>
          </p:nvSpPr>
          <p:spPr>
            <a:xfrm>
              <a:off x="712485" y="1745096"/>
              <a:ext cx="1063763" cy="914021"/>
            </a:xfrm>
            <a:prstGeom prst="rect">
              <a:avLst/>
            </a:prstGeom>
            <a:solidFill>
              <a:srgbClr val="0F9ED5"/>
            </a:solidFill>
            <a:ln>
              <a:noFill/>
            </a:ln>
            <a:effectLst>
              <a:outerShdw dist="101600" dir="2880000" algn="ctr" rotWithShape="0">
                <a:srgbClr val="000000"/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16" name="Triângulo isósceles 115">
              <a:extLst>
                <a:ext uri="{FF2B5EF4-FFF2-40B4-BE49-F238E27FC236}">
                  <a16:creationId xmlns:a16="http://schemas.microsoft.com/office/drawing/2014/main" id="{10036DE8-AE28-9DF5-043B-CD7A010C6CC6}"/>
                </a:ext>
              </a:extLst>
            </p:cNvPr>
            <p:cNvSpPr/>
            <p:nvPr/>
          </p:nvSpPr>
          <p:spPr>
            <a:xfrm rot="5400000">
              <a:off x="652425" y="1817682"/>
              <a:ext cx="891863" cy="768847"/>
            </a:xfrm>
            <a:prstGeom prst="triangle">
              <a:avLst/>
            </a:prstGeom>
            <a:solidFill>
              <a:srgbClr val="0C79A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sp>
        <p:nvSpPr>
          <p:cNvPr id="115" name="Google Shape;106;gb2712bef2e_0_0">
            <a:extLst>
              <a:ext uri="{FF2B5EF4-FFF2-40B4-BE49-F238E27FC236}">
                <a16:creationId xmlns:a16="http://schemas.microsoft.com/office/drawing/2014/main" id="{A30F59AD-98CE-D611-8603-E9C4FBAB8B27}"/>
              </a:ext>
            </a:extLst>
          </p:cNvPr>
          <p:cNvSpPr/>
          <p:nvPr/>
        </p:nvSpPr>
        <p:spPr>
          <a:xfrm>
            <a:off x="894395" y="1539125"/>
            <a:ext cx="1063763" cy="67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00"/>
              <a:buFont typeface="Arial"/>
              <a:buNone/>
            </a:pPr>
            <a:r>
              <a:rPr lang="pt-BR" sz="8000" b="1" i="0" u="none" strike="noStrike" cap="none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/>
              </a:rPr>
              <a:t>2</a:t>
            </a:r>
            <a:endParaRPr sz="8000" b="1" i="0" u="none" strike="noStrike" cap="none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/>
            </a:endParaRPr>
          </a:p>
        </p:txBody>
      </p:sp>
      <p:sp>
        <p:nvSpPr>
          <p:cNvPr id="117" name="Google Shape;149;gb2712bef2e_0_43">
            <a:extLst>
              <a:ext uri="{FF2B5EF4-FFF2-40B4-BE49-F238E27FC236}">
                <a16:creationId xmlns:a16="http://schemas.microsoft.com/office/drawing/2014/main" id="{20DB60F2-E920-EB05-629B-1EFAE311AC5D}"/>
              </a:ext>
            </a:extLst>
          </p:cNvPr>
          <p:cNvSpPr/>
          <p:nvPr/>
        </p:nvSpPr>
        <p:spPr>
          <a:xfrm>
            <a:off x="3563007" y="3164935"/>
            <a:ext cx="2654022" cy="859050"/>
          </a:xfrm>
          <a:prstGeom prst="wedgeRectCallout">
            <a:avLst>
              <a:gd name="adj1" fmla="val -82902"/>
              <a:gd name="adj2" fmla="val 69312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pt-BR" sz="2400" b="1" dirty="0">
                <a:latin typeface="Calibri"/>
                <a:ea typeface="Calibri"/>
                <a:cs typeface="Calibri"/>
                <a:sym typeface="Calibri"/>
              </a:rPr>
              <a:t>Não</a:t>
            </a:r>
            <a:r>
              <a:rPr lang="pt-BR" sz="24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, n</a:t>
            </a:r>
            <a:r>
              <a:rPr lang="pt-BR" sz="2400" b="1" dirty="0">
                <a:latin typeface="Calibri"/>
                <a:ea typeface="Calibri"/>
                <a:cs typeface="Calibri"/>
                <a:sym typeface="Calibri"/>
              </a:rPr>
              <a:t>ão</a:t>
            </a:r>
            <a:r>
              <a:rPr lang="pt-BR" sz="24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é correto afirmar!</a:t>
            </a:r>
            <a:endParaRPr sz="2400" b="1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52" name="Imagem 151" descr="Desenho de personagem de desenho animado&#10;&#10;O conteúdo gerado por IA pode estar incorreto.">
            <a:extLst>
              <a:ext uri="{FF2B5EF4-FFF2-40B4-BE49-F238E27FC236}">
                <a16:creationId xmlns:a16="http://schemas.microsoft.com/office/drawing/2014/main" id="{C2552F8D-C32B-2A2F-16B8-B1BDBD7F02E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2113591" y="3427704"/>
            <a:ext cx="7362257" cy="4384817"/>
          </a:xfrm>
          <a:prstGeom prst="rect">
            <a:avLst/>
          </a:prstGeom>
        </p:spPr>
      </p:pic>
      <p:pic>
        <p:nvPicPr>
          <p:cNvPr id="112" name="table">
            <a:extLst>
              <a:ext uri="{FF2B5EF4-FFF2-40B4-BE49-F238E27FC236}">
                <a16:creationId xmlns:a16="http://schemas.microsoft.com/office/drawing/2014/main" id="{BCB335DD-656D-96D3-6859-4518E3278A6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51721" y="3152907"/>
            <a:ext cx="2672741" cy="2672741"/>
          </a:xfrm>
          <a:prstGeom prst="rect">
            <a:avLst/>
          </a:prstGeom>
          <a:solidFill>
            <a:srgbClr val="0F9ED5"/>
          </a:solidFill>
        </p:spPr>
      </p:pic>
    </p:spTree>
    <p:extLst>
      <p:ext uri="{BB962C8B-B14F-4D97-AF65-F5344CB8AC3E}">
        <p14:creationId xmlns:p14="http://schemas.microsoft.com/office/powerpoint/2010/main" val="2445260259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1.48148E-6 L -0.00091 -0.01829 L -2.5E-6 1.48148E-6 Z " pathEditMode="relative" rAng="0" ptsTypes="AAA">
                                      <p:cBhvr>
                                        <p:cTn id="6" dur="5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00" y="-9260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1.48148E-6 L -0.00091 -0.01829 L -2.5E-6 1.48148E-6 Z " pathEditMode="relative" rAng="0" ptsTypes="AAA">
                                      <p:cBhvr>
                                        <p:cTn id="8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00" y="-9260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0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1.48148E-6 L -0.00091 -0.01829 L -2.5E-6 1.48148E-6 Z " pathEditMode="relative" rAng="0" ptsTypes="AAA">
                                      <p:cBhvr>
                                        <p:cTn id="10" dur="5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00" y="-92600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0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1.48148E-6 L -0.00091 -0.01829 L -2.5E-6 1.48148E-6 Z " pathEditMode="relative" rAng="0" ptsTypes="AAA">
                                      <p:cBhvr>
                                        <p:cTn id="12" dur="5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00" y="-92600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0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1.48148E-6 L -0.00091 -0.01829 L -2.5E-6 1.48148E-6 Z " pathEditMode="relative" rAng="0" ptsTypes="AAA">
                                      <p:cBhvr>
                                        <p:cTn id="14" dur="50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00" y="-92600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0000"/>
                            </p:stCondLst>
                            <p:childTnLst>
                              <p:par>
                                <p:cTn id="4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0500"/>
                            </p:stCondLst>
                            <p:childTnLst>
                              <p:par>
                                <p:cTn id="5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1" grpId="0" animBg="1"/>
      <p:bldP spid="110" grpId="0"/>
      <p:bldP spid="3" grpId="0"/>
      <p:bldP spid="115" grpId="0"/>
      <p:bldP spid="11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42DC3F-93BA-6F94-F214-BEBE5F306F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Retângulo 108">
            <a:extLst>
              <a:ext uri="{FF2B5EF4-FFF2-40B4-BE49-F238E27FC236}">
                <a16:creationId xmlns:a16="http://schemas.microsoft.com/office/drawing/2014/main" id="{26C5FA17-99DD-4375-D08E-901C5811D2E5}"/>
              </a:ext>
            </a:extLst>
          </p:cNvPr>
          <p:cNvSpPr/>
          <p:nvPr/>
        </p:nvSpPr>
        <p:spPr>
          <a:xfrm>
            <a:off x="0" y="0"/>
            <a:ext cx="12291461" cy="6858000"/>
          </a:xfrm>
          <a:prstGeom prst="rect">
            <a:avLst/>
          </a:prstGeom>
          <a:solidFill>
            <a:srgbClr val="3D649D"/>
          </a:solidFill>
          <a:effectLst>
            <a:outerShdw dist="152400" dir="3360000" sx="1000" sy="1000" algn="ctr" rotWithShape="0">
              <a:srgbClr val="DBDBDB"/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C2FAD182-4C33-B0EF-BD3E-13526E6386CD}"/>
              </a:ext>
            </a:extLst>
          </p:cNvPr>
          <p:cNvSpPr/>
          <p:nvPr/>
        </p:nvSpPr>
        <p:spPr>
          <a:xfrm>
            <a:off x="0" y="395288"/>
            <a:ext cx="12291461" cy="6067425"/>
          </a:xfrm>
          <a:prstGeom prst="rect">
            <a:avLst/>
          </a:prstGeom>
          <a:solidFill>
            <a:srgbClr val="F2EFDC"/>
          </a:solidFill>
          <a:effectLst>
            <a:outerShdw dist="152400" algn="ctr" rotWithShape="0">
              <a:srgbClr val="DBDBDB"/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grpSp>
        <p:nvGrpSpPr>
          <p:cNvPr id="5" name="Google Shape;697;p51">
            <a:extLst>
              <a:ext uri="{FF2B5EF4-FFF2-40B4-BE49-F238E27FC236}">
                <a16:creationId xmlns:a16="http://schemas.microsoft.com/office/drawing/2014/main" id="{2F766ACC-F9DC-C31F-9786-A6673F20FDB9}"/>
              </a:ext>
            </a:extLst>
          </p:cNvPr>
          <p:cNvGrpSpPr/>
          <p:nvPr/>
        </p:nvGrpSpPr>
        <p:grpSpPr>
          <a:xfrm rot="1273802">
            <a:off x="-696056" y="5842895"/>
            <a:ext cx="2505838" cy="1262524"/>
            <a:chOff x="782606" y="3568534"/>
            <a:chExt cx="1748256" cy="880829"/>
          </a:xfrm>
        </p:grpSpPr>
        <p:sp>
          <p:nvSpPr>
            <p:cNvPr id="6" name="Google Shape;698;p51">
              <a:extLst>
                <a:ext uri="{FF2B5EF4-FFF2-40B4-BE49-F238E27FC236}">
                  <a16:creationId xmlns:a16="http://schemas.microsoft.com/office/drawing/2014/main" id="{E90B302F-E552-5F42-7FD1-94FCD75B995A}"/>
                </a:ext>
              </a:extLst>
            </p:cNvPr>
            <p:cNvSpPr/>
            <p:nvPr/>
          </p:nvSpPr>
          <p:spPr>
            <a:xfrm>
              <a:off x="842931" y="4281219"/>
              <a:ext cx="19355" cy="168144"/>
            </a:xfrm>
            <a:custGeom>
              <a:avLst/>
              <a:gdLst/>
              <a:ahLst/>
              <a:cxnLst/>
              <a:rect l="l" t="t" r="r" b="b"/>
              <a:pathLst>
                <a:path w="573" h="4978" extrusionOk="0">
                  <a:moveTo>
                    <a:pt x="1" y="1"/>
                  </a:moveTo>
                  <a:lnTo>
                    <a:pt x="1" y="4978"/>
                  </a:lnTo>
                  <a:lnTo>
                    <a:pt x="572" y="4978"/>
                  </a:lnTo>
                  <a:lnTo>
                    <a:pt x="572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" name="Google Shape;699;p51">
              <a:extLst>
                <a:ext uri="{FF2B5EF4-FFF2-40B4-BE49-F238E27FC236}">
                  <a16:creationId xmlns:a16="http://schemas.microsoft.com/office/drawing/2014/main" id="{315567A2-313E-4058-2E57-E2BF51920143}"/>
                </a:ext>
              </a:extLst>
            </p:cNvPr>
            <p:cNvSpPr/>
            <p:nvPr/>
          </p:nvSpPr>
          <p:spPr>
            <a:xfrm>
              <a:off x="921361" y="4348401"/>
              <a:ext cx="19321" cy="100961"/>
            </a:xfrm>
            <a:custGeom>
              <a:avLst/>
              <a:gdLst/>
              <a:ahLst/>
              <a:cxnLst/>
              <a:rect l="l" t="t" r="r" b="b"/>
              <a:pathLst>
                <a:path w="572" h="2989" extrusionOk="0">
                  <a:moveTo>
                    <a:pt x="0" y="0"/>
                  </a:moveTo>
                  <a:lnTo>
                    <a:pt x="0" y="2989"/>
                  </a:lnTo>
                  <a:lnTo>
                    <a:pt x="572" y="2989"/>
                  </a:lnTo>
                  <a:lnTo>
                    <a:pt x="57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700;p51">
              <a:extLst>
                <a:ext uri="{FF2B5EF4-FFF2-40B4-BE49-F238E27FC236}">
                  <a16:creationId xmlns:a16="http://schemas.microsoft.com/office/drawing/2014/main" id="{AF0A02FA-60A1-B3EE-35A0-807E5CBF1332}"/>
                </a:ext>
              </a:extLst>
            </p:cNvPr>
            <p:cNvSpPr/>
            <p:nvPr/>
          </p:nvSpPr>
          <p:spPr>
            <a:xfrm>
              <a:off x="999791" y="4281219"/>
              <a:ext cx="18915" cy="168144"/>
            </a:xfrm>
            <a:custGeom>
              <a:avLst/>
              <a:gdLst/>
              <a:ahLst/>
              <a:cxnLst/>
              <a:rect l="l" t="t" r="r" b="b"/>
              <a:pathLst>
                <a:path w="560" h="4978" extrusionOk="0">
                  <a:moveTo>
                    <a:pt x="0" y="1"/>
                  </a:moveTo>
                  <a:lnTo>
                    <a:pt x="0" y="4978"/>
                  </a:lnTo>
                  <a:lnTo>
                    <a:pt x="560" y="4978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701;p51">
              <a:extLst>
                <a:ext uri="{FF2B5EF4-FFF2-40B4-BE49-F238E27FC236}">
                  <a16:creationId xmlns:a16="http://schemas.microsoft.com/office/drawing/2014/main" id="{398535B4-15AB-0DBA-CF94-E449FFCB3111}"/>
                </a:ext>
              </a:extLst>
            </p:cNvPr>
            <p:cNvSpPr/>
            <p:nvPr/>
          </p:nvSpPr>
          <p:spPr>
            <a:xfrm>
              <a:off x="1078187" y="4348401"/>
              <a:ext cx="18949" cy="100961"/>
            </a:xfrm>
            <a:custGeom>
              <a:avLst/>
              <a:gdLst/>
              <a:ahLst/>
              <a:cxnLst/>
              <a:rect l="l" t="t" r="r" b="b"/>
              <a:pathLst>
                <a:path w="561" h="2989" extrusionOk="0">
                  <a:moveTo>
                    <a:pt x="1" y="0"/>
                  </a:moveTo>
                  <a:lnTo>
                    <a:pt x="1" y="2989"/>
                  </a:lnTo>
                  <a:lnTo>
                    <a:pt x="560" y="2989"/>
                  </a:lnTo>
                  <a:lnTo>
                    <a:pt x="56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702;p51">
              <a:extLst>
                <a:ext uri="{FF2B5EF4-FFF2-40B4-BE49-F238E27FC236}">
                  <a16:creationId xmlns:a16="http://schemas.microsoft.com/office/drawing/2014/main" id="{99C6CC69-0739-3197-69F7-3FB0DF9746BD}"/>
                </a:ext>
              </a:extLst>
            </p:cNvPr>
            <p:cNvSpPr/>
            <p:nvPr/>
          </p:nvSpPr>
          <p:spPr>
            <a:xfrm>
              <a:off x="1156616" y="4281219"/>
              <a:ext cx="18949" cy="168144"/>
            </a:xfrm>
            <a:custGeom>
              <a:avLst/>
              <a:gdLst/>
              <a:ahLst/>
              <a:cxnLst/>
              <a:rect l="l" t="t" r="r" b="b"/>
              <a:pathLst>
                <a:path w="561" h="4978" extrusionOk="0">
                  <a:moveTo>
                    <a:pt x="1" y="1"/>
                  </a:moveTo>
                  <a:lnTo>
                    <a:pt x="1" y="4978"/>
                  </a:lnTo>
                  <a:lnTo>
                    <a:pt x="560" y="4978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703;p51">
              <a:extLst>
                <a:ext uri="{FF2B5EF4-FFF2-40B4-BE49-F238E27FC236}">
                  <a16:creationId xmlns:a16="http://schemas.microsoft.com/office/drawing/2014/main" id="{E59015EB-24DD-EAD4-1B13-F36E15A50F6C}"/>
                </a:ext>
              </a:extLst>
            </p:cNvPr>
            <p:cNvSpPr/>
            <p:nvPr/>
          </p:nvSpPr>
          <p:spPr>
            <a:xfrm>
              <a:off x="1235046" y="4348401"/>
              <a:ext cx="18915" cy="100961"/>
            </a:xfrm>
            <a:custGeom>
              <a:avLst/>
              <a:gdLst/>
              <a:ahLst/>
              <a:cxnLst/>
              <a:rect l="l" t="t" r="r" b="b"/>
              <a:pathLst>
                <a:path w="560" h="2989" extrusionOk="0">
                  <a:moveTo>
                    <a:pt x="0" y="0"/>
                  </a:moveTo>
                  <a:lnTo>
                    <a:pt x="0" y="2989"/>
                  </a:lnTo>
                  <a:lnTo>
                    <a:pt x="560" y="2989"/>
                  </a:lnTo>
                  <a:lnTo>
                    <a:pt x="56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704;p51">
              <a:extLst>
                <a:ext uri="{FF2B5EF4-FFF2-40B4-BE49-F238E27FC236}">
                  <a16:creationId xmlns:a16="http://schemas.microsoft.com/office/drawing/2014/main" id="{25EE9344-ACEF-B823-95E0-3FF5886F1257}"/>
                </a:ext>
              </a:extLst>
            </p:cNvPr>
            <p:cNvSpPr/>
            <p:nvPr/>
          </p:nvSpPr>
          <p:spPr>
            <a:xfrm>
              <a:off x="1313476" y="4281219"/>
              <a:ext cx="18915" cy="168144"/>
            </a:xfrm>
            <a:custGeom>
              <a:avLst/>
              <a:gdLst/>
              <a:ahLst/>
              <a:cxnLst/>
              <a:rect l="l" t="t" r="r" b="b"/>
              <a:pathLst>
                <a:path w="560" h="4978" extrusionOk="0">
                  <a:moveTo>
                    <a:pt x="0" y="1"/>
                  </a:moveTo>
                  <a:lnTo>
                    <a:pt x="0" y="4978"/>
                  </a:lnTo>
                  <a:lnTo>
                    <a:pt x="560" y="4978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705;p51">
              <a:extLst>
                <a:ext uri="{FF2B5EF4-FFF2-40B4-BE49-F238E27FC236}">
                  <a16:creationId xmlns:a16="http://schemas.microsoft.com/office/drawing/2014/main" id="{F47EEE1A-5930-0D66-3040-33DD6DD589B9}"/>
                </a:ext>
              </a:extLst>
            </p:cNvPr>
            <p:cNvSpPr/>
            <p:nvPr/>
          </p:nvSpPr>
          <p:spPr>
            <a:xfrm>
              <a:off x="1391872" y="4348401"/>
              <a:ext cx="18949" cy="100961"/>
            </a:xfrm>
            <a:custGeom>
              <a:avLst/>
              <a:gdLst/>
              <a:ahLst/>
              <a:cxnLst/>
              <a:rect l="l" t="t" r="r" b="b"/>
              <a:pathLst>
                <a:path w="561" h="2989" extrusionOk="0">
                  <a:moveTo>
                    <a:pt x="1" y="0"/>
                  </a:moveTo>
                  <a:lnTo>
                    <a:pt x="1" y="2989"/>
                  </a:lnTo>
                  <a:lnTo>
                    <a:pt x="560" y="2989"/>
                  </a:lnTo>
                  <a:lnTo>
                    <a:pt x="56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706;p51">
              <a:extLst>
                <a:ext uri="{FF2B5EF4-FFF2-40B4-BE49-F238E27FC236}">
                  <a16:creationId xmlns:a16="http://schemas.microsoft.com/office/drawing/2014/main" id="{FAAF7EAE-7569-6687-6C97-E2093E06A267}"/>
                </a:ext>
              </a:extLst>
            </p:cNvPr>
            <p:cNvSpPr/>
            <p:nvPr/>
          </p:nvSpPr>
          <p:spPr>
            <a:xfrm>
              <a:off x="1470301" y="4281219"/>
              <a:ext cx="18949" cy="168144"/>
            </a:xfrm>
            <a:custGeom>
              <a:avLst/>
              <a:gdLst/>
              <a:ahLst/>
              <a:cxnLst/>
              <a:rect l="l" t="t" r="r" b="b"/>
              <a:pathLst>
                <a:path w="561" h="4978" extrusionOk="0">
                  <a:moveTo>
                    <a:pt x="0" y="1"/>
                  </a:moveTo>
                  <a:lnTo>
                    <a:pt x="0" y="4978"/>
                  </a:lnTo>
                  <a:lnTo>
                    <a:pt x="560" y="4978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707;p51">
              <a:extLst>
                <a:ext uri="{FF2B5EF4-FFF2-40B4-BE49-F238E27FC236}">
                  <a16:creationId xmlns:a16="http://schemas.microsoft.com/office/drawing/2014/main" id="{D029FBA8-09F6-05A7-AE81-121E05D36D13}"/>
                </a:ext>
              </a:extLst>
            </p:cNvPr>
            <p:cNvSpPr/>
            <p:nvPr/>
          </p:nvSpPr>
          <p:spPr>
            <a:xfrm>
              <a:off x="1548731" y="4348401"/>
              <a:ext cx="18915" cy="100961"/>
            </a:xfrm>
            <a:custGeom>
              <a:avLst/>
              <a:gdLst/>
              <a:ahLst/>
              <a:cxnLst/>
              <a:rect l="l" t="t" r="r" b="b"/>
              <a:pathLst>
                <a:path w="560" h="2989" extrusionOk="0">
                  <a:moveTo>
                    <a:pt x="0" y="0"/>
                  </a:moveTo>
                  <a:lnTo>
                    <a:pt x="0" y="2989"/>
                  </a:lnTo>
                  <a:lnTo>
                    <a:pt x="560" y="2989"/>
                  </a:lnTo>
                  <a:lnTo>
                    <a:pt x="56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708;p51">
              <a:extLst>
                <a:ext uri="{FF2B5EF4-FFF2-40B4-BE49-F238E27FC236}">
                  <a16:creationId xmlns:a16="http://schemas.microsoft.com/office/drawing/2014/main" id="{C2CA2E08-A7B4-8035-BF93-4DF03BADFF82}"/>
                </a:ext>
              </a:extLst>
            </p:cNvPr>
            <p:cNvSpPr/>
            <p:nvPr/>
          </p:nvSpPr>
          <p:spPr>
            <a:xfrm>
              <a:off x="1627127" y="4281219"/>
              <a:ext cx="18949" cy="168144"/>
            </a:xfrm>
            <a:custGeom>
              <a:avLst/>
              <a:gdLst/>
              <a:ahLst/>
              <a:cxnLst/>
              <a:rect l="l" t="t" r="r" b="b"/>
              <a:pathLst>
                <a:path w="561" h="4978" extrusionOk="0">
                  <a:moveTo>
                    <a:pt x="1" y="1"/>
                  </a:moveTo>
                  <a:lnTo>
                    <a:pt x="1" y="4978"/>
                  </a:lnTo>
                  <a:lnTo>
                    <a:pt x="560" y="4978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709;p51">
              <a:extLst>
                <a:ext uri="{FF2B5EF4-FFF2-40B4-BE49-F238E27FC236}">
                  <a16:creationId xmlns:a16="http://schemas.microsoft.com/office/drawing/2014/main" id="{AEC6FA78-1573-89DA-AAAA-D1A982AB5531}"/>
                </a:ext>
              </a:extLst>
            </p:cNvPr>
            <p:cNvSpPr/>
            <p:nvPr/>
          </p:nvSpPr>
          <p:spPr>
            <a:xfrm>
              <a:off x="1705557" y="4348401"/>
              <a:ext cx="18949" cy="100961"/>
            </a:xfrm>
            <a:custGeom>
              <a:avLst/>
              <a:gdLst/>
              <a:ahLst/>
              <a:cxnLst/>
              <a:rect l="l" t="t" r="r" b="b"/>
              <a:pathLst>
                <a:path w="561" h="2989" extrusionOk="0">
                  <a:moveTo>
                    <a:pt x="1" y="0"/>
                  </a:moveTo>
                  <a:lnTo>
                    <a:pt x="1" y="2989"/>
                  </a:lnTo>
                  <a:lnTo>
                    <a:pt x="560" y="2989"/>
                  </a:lnTo>
                  <a:lnTo>
                    <a:pt x="56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710;p51">
              <a:extLst>
                <a:ext uri="{FF2B5EF4-FFF2-40B4-BE49-F238E27FC236}">
                  <a16:creationId xmlns:a16="http://schemas.microsoft.com/office/drawing/2014/main" id="{28286412-D8E1-ECB0-0D5A-534A611CED97}"/>
                </a:ext>
              </a:extLst>
            </p:cNvPr>
            <p:cNvSpPr/>
            <p:nvPr/>
          </p:nvSpPr>
          <p:spPr>
            <a:xfrm>
              <a:off x="1783986" y="4281219"/>
              <a:ext cx="18915" cy="168144"/>
            </a:xfrm>
            <a:custGeom>
              <a:avLst/>
              <a:gdLst/>
              <a:ahLst/>
              <a:cxnLst/>
              <a:rect l="l" t="t" r="r" b="b"/>
              <a:pathLst>
                <a:path w="560" h="4978" extrusionOk="0">
                  <a:moveTo>
                    <a:pt x="0" y="1"/>
                  </a:moveTo>
                  <a:lnTo>
                    <a:pt x="0" y="4978"/>
                  </a:lnTo>
                  <a:lnTo>
                    <a:pt x="560" y="4978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711;p51">
              <a:extLst>
                <a:ext uri="{FF2B5EF4-FFF2-40B4-BE49-F238E27FC236}">
                  <a16:creationId xmlns:a16="http://schemas.microsoft.com/office/drawing/2014/main" id="{53C83E94-2F3B-CB4E-F6FB-54615C196FF7}"/>
                </a:ext>
              </a:extLst>
            </p:cNvPr>
            <p:cNvSpPr/>
            <p:nvPr/>
          </p:nvSpPr>
          <p:spPr>
            <a:xfrm>
              <a:off x="1862416" y="4348401"/>
              <a:ext cx="18915" cy="100961"/>
            </a:xfrm>
            <a:custGeom>
              <a:avLst/>
              <a:gdLst/>
              <a:ahLst/>
              <a:cxnLst/>
              <a:rect l="l" t="t" r="r" b="b"/>
              <a:pathLst>
                <a:path w="560" h="2989" extrusionOk="0">
                  <a:moveTo>
                    <a:pt x="0" y="0"/>
                  </a:moveTo>
                  <a:lnTo>
                    <a:pt x="0" y="2989"/>
                  </a:lnTo>
                  <a:lnTo>
                    <a:pt x="560" y="2989"/>
                  </a:lnTo>
                  <a:lnTo>
                    <a:pt x="56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712;p51">
              <a:extLst>
                <a:ext uri="{FF2B5EF4-FFF2-40B4-BE49-F238E27FC236}">
                  <a16:creationId xmlns:a16="http://schemas.microsoft.com/office/drawing/2014/main" id="{6486C6BF-A2EB-A06B-C97C-15B512ADA6E5}"/>
                </a:ext>
              </a:extLst>
            </p:cNvPr>
            <p:cNvSpPr/>
            <p:nvPr/>
          </p:nvSpPr>
          <p:spPr>
            <a:xfrm>
              <a:off x="1940407" y="4281219"/>
              <a:ext cx="19355" cy="168144"/>
            </a:xfrm>
            <a:custGeom>
              <a:avLst/>
              <a:gdLst/>
              <a:ahLst/>
              <a:cxnLst/>
              <a:rect l="l" t="t" r="r" b="b"/>
              <a:pathLst>
                <a:path w="573" h="4978" extrusionOk="0">
                  <a:moveTo>
                    <a:pt x="1" y="1"/>
                  </a:moveTo>
                  <a:lnTo>
                    <a:pt x="1" y="4978"/>
                  </a:lnTo>
                  <a:lnTo>
                    <a:pt x="572" y="4978"/>
                  </a:lnTo>
                  <a:lnTo>
                    <a:pt x="572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713;p51">
              <a:extLst>
                <a:ext uri="{FF2B5EF4-FFF2-40B4-BE49-F238E27FC236}">
                  <a16:creationId xmlns:a16="http://schemas.microsoft.com/office/drawing/2014/main" id="{5FC72E77-7B2B-DAC2-D0C7-6F9B2949E89E}"/>
                </a:ext>
              </a:extLst>
            </p:cNvPr>
            <p:cNvSpPr/>
            <p:nvPr/>
          </p:nvSpPr>
          <p:spPr>
            <a:xfrm>
              <a:off x="2018836" y="4348401"/>
              <a:ext cx="19355" cy="100961"/>
            </a:xfrm>
            <a:custGeom>
              <a:avLst/>
              <a:gdLst/>
              <a:ahLst/>
              <a:cxnLst/>
              <a:rect l="l" t="t" r="r" b="b"/>
              <a:pathLst>
                <a:path w="573" h="2989" extrusionOk="0">
                  <a:moveTo>
                    <a:pt x="1" y="0"/>
                  </a:moveTo>
                  <a:lnTo>
                    <a:pt x="1" y="2989"/>
                  </a:lnTo>
                  <a:lnTo>
                    <a:pt x="572" y="2989"/>
                  </a:lnTo>
                  <a:lnTo>
                    <a:pt x="57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714;p51">
              <a:extLst>
                <a:ext uri="{FF2B5EF4-FFF2-40B4-BE49-F238E27FC236}">
                  <a16:creationId xmlns:a16="http://schemas.microsoft.com/office/drawing/2014/main" id="{5E84FA57-40CF-4033-FFA5-E746CA838FAA}"/>
                </a:ext>
              </a:extLst>
            </p:cNvPr>
            <p:cNvSpPr/>
            <p:nvPr/>
          </p:nvSpPr>
          <p:spPr>
            <a:xfrm>
              <a:off x="2097266" y="4281219"/>
              <a:ext cx="19321" cy="168144"/>
            </a:xfrm>
            <a:custGeom>
              <a:avLst/>
              <a:gdLst/>
              <a:ahLst/>
              <a:cxnLst/>
              <a:rect l="l" t="t" r="r" b="b"/>
              <a:pathLst>
                <a:path w="572" h="4978" extrusionOk="0">
                  <a:moveTo>
                    <a:pt x="0" y="1"/>
                  </a:moveTo>
                  <a:lnTo>
                    <a:pt x="0" y="4978"/>
                  </a:lnTo>
                  <a:lnTo>
                    <a:pt x="572" y="4978"/>
                  </a:lnTo>
                  <a:lnTo>
                    <a:pt x="572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715;p51">
              <a:extLst>
                <a:ext uri="{FF2B5EF4-FFF2-40B4-BE49-F238E27FC236}">
                  <a16:creationId xmlns:a16="http://schemas.microsoft.com/office/drawing/2014/main" id="{90E7A91B-3C1B-ED4D-451B-08EE986F65E9}"/>
                </a:ext>
              </a:extLst>
            </p:cNvPr>
            <p:cNvSpPr/>
            <p:nvPr/>
          </p:nvSpPr>
          <p:spPr>
            <a:xfrm>
              <a:off x="2175696" y="4348401"/>
              <a:ext cx="19321" cy="100961"/>
            </a:xfrm>
            <a:custGeom>
              <a:avLst/>
              <a:gdLst/>
              <a:ahLst/>
              <a:cxnLst/>
              <a:rect l="l" t="t" r="r" b="b"/>
              <a:pathLst>
                <a:path w="572" h="2989" extrusionOk="0">
                  <a:moveTo>
                    <a:pt x="0" y="0"/>
                  </a:moveTo>
                  <a:lnTo>
                    <a:pt x="0" y="2989"/>
                  </a:lnTo>
                  <a:lnTo>
                    <a:pt x="572" y="2989"/>
                  </a:lnTo>
                  <a:lnTo>
                    <a:pt x="57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716;p51">
              <a:extLst>
                <a:ext uri="{FF2B5EF4-FFF2-40B4-BE49-F238E27FC236}">
                  <a16:creationId xmlns:a16="http://schemas.microsoft.com/office/drawing/2014/main" id="{C7BCE549-D444-986E-9AB2-ED338CAACEB9}"/>
                </a:ext>
              </a:extLst>
            </p:cNvPr>
            <p:cNvSpPr/>
            <p:nvPr/>
          </p:nvSpPr>
          <p:spPr>
            <a:xfrm>
              <a:off x="2254092" y="4281219"/>
              <a:ext cx="19355" cy="168144"/>
            </a:xfrm>
            <a:custGeom>
              <a:avLst/>
              <a:gdLst/>
              <a:ahLst/>
              <a:cxnLst/>
              <a:rect l="l" t="t" r="r" b="b"/>
              <a:pathLst>
                <a:path w="573" h="4978" extrusionOk="0">
                  <a:moveTo>
                    <a:pt x="1" y="1"/>
                  </a:moveTo>
                  <a:lnTo>
                    <a:pt x="1" y="4978"/>
                  </a:lnTo>
                  <a:lnTo>
                    <a:pt x="572" y="4978"/>
                  </a:lnTo>
                  <a:lnTo>
                    <a:pt x="572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717;p51">
              <a:extLst>
                <a:ext uri="{FF2B5EF4-FFF2-40B4-BE49-F238E27FC236}">
                  <a16:creationId xmlns:a16="http://schemas.microsoft.com/office/drawing/2014/main" id="{2C2243CE-1374-4E34-8D2C-6B800DA5E2AA}"/>
                </a:ext>
              </a:extLst>
            </p:cNvPr>
            <p:cNvSpPr/>
            <p:nvPr/>
          </p:nvSpPr>
          <p:spPr>
            <a:xfrm>
              <a:off x="2332521" y="4348401"/>
              <a:ext cx="18949" cy="100961"/>
            </a:xfrm>
            <a:custGeom>
              <a:avLst/>
              <a:gdLst/>
              <a:ahLst/>
              <a:cxnLst/>
              <a:rect l="l" t="t" r="r" b="b"/>
              <a:pathLst>
                <a:path w="561" h="2989" extrusionOk="0">
                  <a:moveTo>
                    <a:pt x="0" y="0"/>
                  </a:moveTo>
                  <a:lnTo>
                    <a:pt x="0" y="2989"/>
                  </a:lnTo>
                  <a:lnTo>
                    <a:pt x="560" y="2989"/>
                  </a:lnTo>
                  <a:lnTo>
                    <a:pt x="56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718;p51">
              <a:extLst>
                <a:ext uri="{FF2B5EF4-FFF2-40B4-BE49-F238E27FC236}">
                  <a16:creationId xmlns:a16="http://schemas.microsoft.com/office/drawing/2014/main" id="{BCDBAAD1-7D6F-3BE6-9305-974DAB9038A7}"/>
                </a:ext>
              </a:extLst>
            </p:cNvPr>
            <p:cNvSpPr/>
            <p:nvPr/>
          </p:nvSpPr>
          <p:spPr>
            <a:xfrm>
              <a:off x="2410951" y="4281219"/>
              <a:ext cx="18915" cy="168144"/>
            </a:xfrm>
            <a:custGeom>
              <a:avLst/>
              <a:gdLst/>
              <a:ahLst/>
              <a:cxnLst/>
              <a:rect l="l" t="t" r="r" b="b"/>
              <a:pathLst>
                <a:path w="560" h="4978" extrusionOk="0">
                  <a:moveTo>
                    <a:pt x="0" y="1"/>
                  </a:moveTo>
                  <a:lnTo>
                    <a:pt x="0" y="4978"/>
                  </a:lnTo>
                  <a:lnTo>
                    <a:pt x="560" y="4978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719;p51">
              <a:extLst>
                <a:ext uri="{FF2B5EF4-FFF2-40B4-BE49-F238E27FC236}">
                  <a16:creationId xmlns:a16="http://schemas.microsoft.com/office/drawing/2014/main" id="{8B3984FA-CA08-67FC-619B-83CCFF698164}"/>
                </a:ext>
              </a:extLst>
            </p:cNvPr>
            <p:cNvSpPr/>
            <p:nvPr/>
          </p:nvSpPr>
          <p:spPr>
            <a:xfrm>
              <a:off x="782606" y="3568534"/>
              <a:ext cx="1748256" cy="876763"/>
            </a:xfrm>
            <a:custGeom>
              <a:avLst/>
              <a:gdLst/>
              <a:ahLst/>
              <a:cxnLst/>
              <a:rect l="l" t="t" r="r" b="b"/>
              <a:pathLst>
                <a:path w="51758" h="25957" extrusionOk="0">
                  <a:moveTo>
                    <a:pt x="25873" y="7894"/>
                  </a:moveTo>
                  <a:cubicBezTo>
                    <a:pt x="31457" y="7894"/>
                    <a:pt x="36505" y="11228"/>
                    <a:pt x="38684" y="16372"/>
                  </a:cubicBezTo>
                  <a:lnTo>
                    <a:pt x="39244" y="17681"/>
                  </a:lnTo>
                  <a:lnTo>
                    <a:pt x="12514" y="17681"/>
                  </a:lnTo>
                  <a:lnTo>
                    <a:pt x="13074" y="16372"/>
                  </a:lnTo>
                  <a:cubicBezTo>
                    <a:pt x="15253" y="11228"/>
                    <a:pt x="20289" y="7894"/>
                    <a:pt x="25873" y="7894"/>
                  </a:cubicBezTo>
                  <a:close/>
                  <a:moveTo>
                    <a:pt x="25873" y="0"/>
                  </a:moveTo>
                  <a:cubicBezTo>
                    <a:pt x="15765" y="0"/>
                    <a:pt x="6978" y="6942"/>
                    <a:pt x="4632" y="16776"/>
                  </a:cubicBezTo>
                  <a:lnTo>
                    <a:pt x="4597" y="16955"/>
                  </a:lnTo>
                  <a:lnTo>
                    <a:pt x="4418" y="17681"/>
                  </a:lnTo>
                  <a:lnTo>
                    <a:pt x="1" y="17681"/>
                  </a:lnTo>
                  <a:lnTo>
                    <a:pt x="1" y="25956"/>
                  </a:lnTo>
                  <a:lnTo>
                    <a:pt x="51757" y="25956"/>
                  </a:lnTo>
                  <a:lnTo>
                    <a:pt x="51757" y="17681"/>
                  </a:lnTo>
                  <a:lnTo>
                    <a:pt x="47328" y="17681"/>
                  </a:lnTo>
                  <a:lnTo>
                    <a:pt x="47161" y="16955"/>
                  </a:lnTo>
                  <a:lnTo>
                    <a:pt x="47126" y="16776"/>
                  </a:lnTo>
                  <a:cubicBezTo>
                    <a:pt x="44780" y="6942"/>
                    <a:pt x="35993" y="0"/>
                    <a:pt x="25873" y="0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95250" dir="30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720;p51">
              <a:extLst>
                <a:ext uri="{FF2B5EF4-FFF2-40B4-BE49-F238E27FC236}">
                  <a16:creationId xmlns:a16="http://schemas.microsoft.com/office/drawing/2014/main" id="{09B2D7DC-1955-0FD7-1FF9-5F41B063A059}"/>
                </a:ext>
              </a:extLst>
            </p:cNvPr>
            <p:cNvSpPr/>
            <p:nvPr/>
          </p:nvSpPr>
          <p:spPr>
            <a:xfrm>
              <a:off x="863062" y="4261122"/>
              <a:ext cx="19321" cy="168144"/>
            </a:xfrm>
            <a:custGeom>
              <a:avLst/>
              <a:gdLst/>
              <a:ahLst/>
              <a:cxnLst/>
              <a:rect l="l" t="t" r="r" b="b"/>
              <a:pathLst>
                <a:path w="572" h="4978" extrusionOk="0">
                  <a:moveTo>
                    <a:pt x="0" y="1"/>
                  </a:moveTo>
                  <a:lnTo>
                    <a:pt x="0" y="4977"/>
                  </a:lnTo>
                  <a:lnTo>
                    <a:pt x="572" y="4977"/>
                  </a:lnTo>
                  <a:lnTo>
                    <a:pt x="5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721;p51">
              <a:extLst>
                <a:ext uri="{FF2B5EF4-FFF2-40B4-BE49-F238E27FC236}">
                  <a16:creationId xmlns:a16="http://schemas.microsoft.com/office/drawing/2014/main" id="{FB0916B7-C4BB-EAB6-685C-5222F6F30916}"/>
                </a:ext>
              </a:extLst>
            </p:cNvPr>
            <p:cNvSpPr/>
            <p:nvPr/>
          </p:nvSpPr>
          <p:spPr>
            <a:xfrm>
              <a:off x="941458" y="4328270"/>
              <a:ext cx="19355" cy="100995"/>
            </a:xfrm>
            <a:custGeom>
              <a:avLst/>
              <a:gdLst/>
              <a:ahLst/>
              <a:cxnLst/>
              <a:rect l="l" t="t" r="r" b="b"/>
              <a:pathLst>
                <a:path w="573" h="2990" extrusionOk="0">
                  <a:moveTo>
                    <a:pt x="1" y="1"/>
                  </a:moveTo>
                  <a:lnTo>
                    <a:pt x="1" y="2989"/>
                  </a:lnTo>
                  <a:lnTo>
                    <a:pt x="572" y="2989"/>
                  </a:lnTo>
                  <a:lnTo>
                    <a:pt x="5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722;p51">
              <a:extLst>
                <a:ext uri="{FF2B5EF4-FFF2-40B4-BE49-F238E27FC236}">
                  <a16:creationId xmlns:a16="http://schemas.microsoft.com/office/drawing/2014/main" id="{80D84629-259D-42ED-56BD-3133180A83F6}"/>
                </a:ext>
              </a:extLst>
            </p:cNvPr>
            <p:cNvSpPr/>
            <p:nvPr/>
          </p:nvSpPr>
          <p:spPr>
            <a:xfrm>
              <a:off x="1019888" y="4261122"/>
              <a:ext cx="18949" cy="168144"/>
            </a:xfrm>
            <a:custGeom>
              <a:avLst/>
              <a:gdLst/>
              <a:ahLst/>
              <a:cxnLst/>
              <a:rect l="l" t="t" r="r" b="b"/>
              <a:pathLst>
                <a:path w="561" h="4978" extrusionOk="0">
                  <a:moveTo>
                    <a:pt x="0" y="1"/>
                  </a:moveTo>
                  <a:lnTo>
                    <a:pt x="0" y="4977"/>
                  </a:lnTo>
                  <a:lnTo>
                    <a:pt x="560" y="4977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723;p51">
              <a:extLst>
                <a:ext uri="{FF2B5EF4-FFF2-40B4-BE49-F238E27FC236}">
                  <a16:creationId xmlns:a16="http://schemas.microsoft.com/office/drawing/2014/main" id="{FAD50755-2A44-15E6-4487-6DE6191A3A4D}"/>
                </a:ext>
              </a:extLst>
            </p:cNvPr>
            <p:cNvSpPr/>
            <p:nvPr/>
          </p:nvSpPr>
          <p:spPr>
            <a:xfrm>
              <a:off x="1098318" y="4328270"/>
              <a:ext cx="18915" cy="100995"/>
            </a:xfrm>
            <a:custGeom>
              <a:avLst/>
              <a:gdLst/>
              <a:ahLst/>
              <a:cxnLst/>
              <a:rect l="l" t="t" r="r" b="b"/>
              <a:pathLst>
                <a:path w="560" h="2990" extrusionOk="0">
                  <a:moveTo>
                    <a:pt x="0" y="1"/>
                  </a:moveTo>
                  <a:lnTo>
                    <a:pt x="0" y="2989"/>
                  </a:lnTo>
                  <a:lnTo>
                    <a:pt x="560" y="2989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724;p51">
              <a:extLst>
                <a:ext uri="{FF2B5EF4-FFF2-40B4-BE49-F238E27FC236}">
                  <a16:creationId xmlns:a16="http://schemas.microsoft.com/office/drawing/2014/main" id="{910BF1BD-EACC-5846-D785-20A5E34BD963}"/>
                </a:ext>
              </a:extLst>
            </p:cNvPr>
            <p:cNvSpPr/>
            <p:nvPr/>
          </p:nvSpPr>
          <p:spPr>
            <a:xfrm>
              <a:off x="1176714" y="4261122"/>
              <a:ext cx="18949" cy="168144"/>
            </a:xfrm>
            <a:custGeom>
              <a:avLst/>
              <a:gdLst/>
              <a:ahLst/>
              <a:cxnLst/>
              <a:rect l="l" t="t" r="r" b="b"/>
              <a:pathLst>
                <a:path w="561" h="4978" extrusionOk="0">
                  <a:moveTo>
                    <a:pt x="1" y="1"/>
                  </a:moveTo>
                  <a:lnTo>
                    <a:pt x="1" y="4977"/>
                  </a:lnTo>
                  <a:lnTo>
                    <a:pt x="560" y="4977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725;p51">
              <a:extLst>
                <a:ext uri="{FF2B5EF4-FFF2-40B4-BE49-F238E27FC236}">
                  <a16:creationId xmlns:a16="http://schemas.microsoft.com/office/drawing/2014/main" id="{73A4B6E8-224C-6D89-51F1-E298B102332C}"/>
                </a:ext>
              </a:extLst>
            </p:cNvPr>
            <p:cNvSpPr/>
            <p:nvPr/>
          </p:nvSpPr>
          <p:spPr>
            <a:xfrm>
              <a:off x="1255143" y="4328270"/>
              <a:ext cx="18949" cy="100995"/>
            </a:xfrm>
            <a:custGeom>
              <a:avLst/>
              <a:gdLst/>
              <a:ahLst/>
              <a:cxnLst/>
              <a:rect l="l" t="t" r="r" b="b"/>
              <a:pathLst>
                <a:path w="561" h="2990" extrusionOk="0">
                  <a:moveTo>
                    <a:pt x="1" y="1"/>
                  </a:moveTo>
                  <a:lnTo>
                    <a:pt x="1" y="2989"/>
                  </a:lnTo>
                  <a:lnTo>
                    <a:pt x="560" y="2989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726;p51">
              <a:extLst>
                <a:ext uri="{FF2B5EF4-FFF2-40B4-BE49-F238E27FC236}">
                  <a16:creationId xmlns:a16="http://schemas.microsoft.com/office/drawing/2014/main" id="{60A68497-5759-41C9-5348-1203CECE2204}"/>
                </a:ext>
              </a:extLst>
            </p:cNvPr>
            <p:cNvSpPr/>
            <p:nvPr/>
          </p:nvSpPr>
          <p:spPr>
            <a:xfrm>
              <a:off x="1333573" y="4261122"/>
              <a:ext cx="18915" cy="168144"/>
            </a:xfrm>
            <a:custGeom>
              <a:avLst/>
              <a:gdLst/>
              <a:ahLst/>
              <a:cxnLst/>
              <a:rect l="l" t="t" r="r" b="b"/>
              <a:pathLst>
                <a:path w="560" h="4978" extrusionOk="0">
                  <a:moveTo>
                    <a:pt x="0" y="1"/>
                  </a:moveTo>
                  <a:lnTo>
                    <a:pt x="0" y="4977"/>
                  </a:lnTo>
                  <a:lnTo>
                    <a:pt x="560" y="4977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727;p51">
              <a:extLst>
                <a:ext uri="{FF2B5EF4-FFF2-40B4-BE49-F238E27FC236}">
                  <a16:creationId xmlns:a16="http://schemas.microsoft.com/office/drawing/2014/main" id="{80CBAED6-717E-E0FC-26C9-7062E934C411}"/>
                </a:ext>
              </a:extLst>
            </p:cNvPr>
            <p:cNvSpPr/>
            <p:nvPr/>
          </p:nvSpPr>
          <p:spPr>
            <a:xfrm>
              <a:off x="1412003" y="4328270"/>
              <a:ext cx="18915" cy="100995"/>
            </a:xfrm>
            <a:custGeom>
              <a:avLst/>
              <a:gdLst/>
              <a:ahLst/>
              <a:cxnLst/>
              <a:rect l="l" t="t" r="r" b="b"/>
              <a:pathLst>
                <a:path w="560" h="2990" extrusionOk="0">
                  <a:moveTo>
                    <a:pt x="0" y="1"/>
                  </a:moveTo>
                  <a:lnTo>
                    <a:pt x="0" y="2989"/>
                  </a:lnTo>
                  <a:lnTo>
                    <a:pt x="560" y="2989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728;p51">
              <a:extLst>
                <a:ext uri="{FF2B5EF4-FFF2-40B4-BE49-F238E27FC236}">
                  <a16:creationId xmlns:a16="http://schemas.microsoft.com/office/drawing/2014/main" id="{C0B7EDCC-DFD5-1F3D-031F-68E8A5FBDB1D}"/>
                </a:ext>
              </a:extLst>
            </p:cNvPr>
            <p:cNvSpPr/>
            <p:nvPr/>
          </p:nvSpPr>
          <p:spPr>
            <a:xfrm>
              <a:off x="1490399" y="4261122"/>
              <a:ext cx="18949" cy="168144"/>
            </a:xfrm>
            <a:custGeom>
              <a:avLst/>
              <a:gdLst/>
              <a:ahLst/>
              <a:cxnLst/>
              <a:rect l="l" t="t" r="r" b="b"/>
              <a:pathLst>
                <a:path w="561" h="4978" extrusionOk="0">
                  <a:moveTo>
                    <a:pt x="1" y="1"/>
                  </a:moveTo>
                  <a:lnTo>
                    <a:pt x="1" y="4977"/>
                  </a:lnTo>
                  <a:lnTo>
                    <a:pt x="560" y="4977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729;p51">
              <a:extLst>
                <a:ext uri="{FF2B5EF4-FFF2-40B4-BE49-F238E27FC236}">
                  <a16:creationId xmlns:a16="http://schemas.microsoft.com/office/drawing/2014/main" id="{CF5FF1D0-DF77-028D-49AF-991DAEEEC308}"/>
                </a:ext>
              </a:extLst>
            </p:cNvPr>
            <p:cNvSpPr/>
            <p:nvPr/>
          </p:nvSpPr>
          <p:spPr>
            <a:xfrm>
              <a:off x="1568828" y="4328270"/>
              <a:ext cx="18949" cy="100995"/>
            </a:xfrm>
            <a:custGeom>
              <a:avLst/>
              <a:gdLst/>
              <a:ahLst/>
              <a:cxnLst/>
              <a:rect l="l" t="t" r="r" b="b"/>
              <a:pathLst>
                <a:path w="561" h="2990" extrusionOk="0">
                  <a:moveTo>
                    <a:pt x="0" y="1"/>
                  </a:moveTo>
                  <a:lnTo>
                    <a:pt x="0" y="2989"/>
                  </a:lnTo>
                  <a:lnTo>
                    <a:pt x="560" y="2989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730;p51">
              <a:extLst>
                <a:ext uri="{FF2B5EF4-FFF2-40B4-BE49-F238E27FC236}">
                  <a16:creationId xmlns:a16="http://schemas.microsoft.com/office/drawing/2014/main" id="{8A58149A-F1D3-EA61-2AA2-FEE68D7E1E84}"/>
                </a:ext>
              </a:extLst>
            </p:cNvPr>
            <p:cNvSpPr/>
            <p:nvPr/>
          </p:nvSpPr>
          <p:spPr>
            <a:xfrm>
              <a:off x="1647258" y="4261122"/>
              <a:ext cx="18915" cy="168144"/>
            </a:xfrm>
            <a:custGeom>
              <a:avLst/>
              <a:gdLst/>
              <a:ahLst/>
              <a:cxnLst/>
              <a:rect l="l" t="t" r="r" b="b"/>
              <a:pathLst>
                <a:path w="560" h="4978" extrusionOk="0">
                  <a:moveTo>
                    <a:pt x="0" y="1"/>
                  </a:moveTo>
                  <a:lnTo>
                    <a:pt x="0" y="4977"/>
                  </a:lnTo>
                  <a:lnTo>
                    <a:pt x="560" y="4977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731;p51">
              <a:extLst>
                <a:ext uri="{FF2B5EF4-FFF2-40B4-BE49-F238E27FC236}">
                  <a16:creationId xmlns:a16="http://schemas.microsoft.com/office/drawing/2014/main" id="{55F1E33D-5160-03BF-9B01-4DA8251A4C99}"/>
                </a:ext>
              </a:extLst>
            </p:cNvPr>
            <p:cNvSpPr/>
            <p:nvPr/>
          </p:nvSpPr>
          <p:spPr>
            <a:xfrm>
              <a:off x="1725654" y="4328270"/>
              <a:ext cx="18949" cy="100995"/>
            </a:xfrm>
            <a:custGeom>
              <a:avLst/>
              <a:gdLst/>
              <a:ahLst/>
              <a:cxnLst/>
              <a:rect l="l" t="t" r="r" b="b"/>
              <a:pathLst>
                <a:path w="561" h="2990" extrusionOk="0">
                  <a:moveTo>
                    <a:pt x="1" y="1"/>
                  </a:moveTo>
                  <a:lnTo>
                    <a:pt x="1" y="2989"/>
                  </a:lnTo>
                  <a:lnTo>
                    <a:pt x="561" y="2989"/>
                  </a:lnTo>
                  <a:lnTo>
                    <a:pt x="56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732;p51">
              <a:extLst>
                <a:ext uri="{FF2B5EF4-FFF2-40B4-BE49-F238E27FC236}">
                  <a16:creationId xmlns:a16="http://schemas.microsoft.com/office/drawing/2014/main" id="{81C00A83-B751-8931-5CE4-B56171AAE7EC}"/>
                </a:ext>
              </a:extLst>
            </p:cNvPr>
            <p:cNvSpPr/>
            <p:nvPr/>
          </p:nvSpPr>
          <p:spPr>
            <a:xfrm>
              <a:off x="1804084" y="4261122"/>
              <a:ext cx="18949" cy="168144"/>
            </a:xfrm>
            <a:custGeom>
              <a:avLst/>
              <a:gdLst/>
              <a:ahLst/>
              <a:cxnLst/>
              <a:rect l="l" t="t" r="r" b="b"/>
              <a:pathLst>
                <a:path w="561" h="4978" extrusionOk="0">
                  <a:moveTo>
                    <a:pt x="1" y="1"/>
                  </a:moveTo>
                  <a:lnTo>
                    <a:pt x="1" y="4977"/>
                  </a:lnTo>
                  <a:lnTo>
                    <a:pt x="560" y="4977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733;p51">
              <a:extLst>
                <a:ext uri="{FF2B5EF4-FFF2-40B4-BE49-F238E27FC236}">
                  <a16:creationId xmlns:a16="http://schemas.microsoft.com/office/drawing/2014/main" id="{1EE985BC-5368-50B3-EA1E-3645BCD05940}"/>
                </a:ext>
              </a:extLst>
            </p:cNvPr>
            <p:cNvSpPr/>
            <p:nvPr/>
          </p:nvSpPr>
          <p:spPr>
            <a:xfrm>
              <a:off x="1882513" y="4328270"/>
              <a:ext cx="18915" cy="100995"/>
            </a:xfrm>
            <a:custGeom>
              <a:avLst/>
              <a:gdLst/>
              <a:ahLst/>
              <a:cxnLst/>
              <a:rect l="l" t="t" r="r" b="b"/>
              <a:pathLst>
                <a:path w="560" h="2990" extrusionOk="0">
                  <a:moveTo>
                    <a:pt x="0" y="1"/>
                  </a:moveTo>
                  <a:lnTo>
                    <a:pt x="0" y="2989"/>
                  </a:lnTo>
                  <a:lnTo>
                    <a:pt x="560" y="2989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734;p51">
              <a:extLst>
                <a:ext uri="{FF2B5EF4-FFF2-40B4-BE49-F238E27FC236}">
                  <a16:creationId xmlns:a16="http://schemas.microsoft.com/office/drawing/2014/main" id="{2D6BADA8-26D3-138C-9AF2-E0136F50B0EA}"/>
                </a:ext>
              </a:extLst>
            </p:cNvPr>
            <p:cNvSpPr/>
            <p:nvPr/>
          </p:nvSpPr>
          <p:spPr>
            <a:xfrm>
              <a:off x="1960538" y="4261122"/>
              <a:ext cx="19321" cy="168144"/>
            </a:xfrm>
            <a:custGeom>
              <a:avLst/>
              <a:gdLst/>
              <a:ahLst/>
              <a:cxnLst/>
              <a:rect l="l" t="t" r="r" b="b"/>
              <a:pathLst>
                <a:path w="572" h="4978" extrusionOk="0">
                  <a:moveTo>
                    <a:pt x="0" y="1"/>
                  </a:moveTo>
                  <a:lnTo>
                    <a:pt x="0" y="4977"/>
                  </a:lnTo>
                  <a:lnTo>
                    <a:pt x="572" y="4977"/>
                  </a:lnTo>
                  <a:lnTo>
                    <a:pt x="5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735;p51">
              <a:extLst>
                <a:ext uri="{FF2B5EF4-FFF2-40B4-BE49-F238E27FC236}">
                  <a16:creationId xmlns:a16="http://schemas.microsoft.com/office/drawing/2014/main" id="{1087BA70-1FEB-E4E2-B421-6DA06487C360}"/>
                </a:ext>
              </a:extLst>
            </p:cNvPr>
            <p:cNvSpPr/>
            <p:nvPr/>
          </p:nvSpPr>
          <p:spPr>
            <a:xfrm>
              <a:off x="2038934" y="4328270"/>
              <a:ext cx="19355" cy="100995"/>
            </a:xfrm>
            <a:custGeom>
              <a:avLst/>
              <a:gdLst/>
              <a:ahLst/>
              <a:cxnLst/>
              <a:rect l="l" t="t" r="r" b="b"/>
              <a:pathLst>
                <a:path w="573" h="2990" extrusionOk="0">
                  <a:moveTo>
                    <a:pt x="1" y="1"/>
                  </a:moveTo>
                  <a:lnTo>
                    <a:pt x="1" y="2989"/>
                  </a:lnTo>
                  <a:lnTo>
                    <a:pt x="572" y="2989"/>
                  </a:lnTo>
                  <a:lnTo>
                    <a:pt x="5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736;p51">
              <a:extLst>
                <a:ext uri="{FF2B5EF4-FFF2-40B4-BE49-F238E27FC236}">
                  <a16:creationId xmlns:a16="http://schemas.microsoft.com/office/drawing/2014/main" id="{8EB2CE04-0C82-4637-A610-7EA03F54AB8D}"/>
                </a:ext>
              </a:extLst>
            </p:cNvPr>
            <p:cNvSpPr/>
            <p:nvPr/>
          </p:nvSpPr>
          <p:spPr>
            <a:xfrm>
              <a:off x="2117363" y="4261122"/>
              <a:ext cx="19355" cy="168144"/>
            </a:xfrm>
            <a:custGeom>
              <a:avLst/>
              <a:gdLst/>
              <a:ahLst/>
              <a:cxnLst/>
              <a:rect l="l" t="t" r="r" b="b"/>
              <a:pathLst>
                <a:path w="573" h="4978" extrusionOk="0">
                  <a:moveTo>
                    <a:pt x="1" y="1"/>
                  </a:moveTo>
                  <a:lnTo>
                    <a:pt x="1" y="4977"/>
                  </a:lnTo>
                  <a:lnTo>
                    <a:pt x="572" y="4977"/>
                  </a:lnTo>
                  <a:lnTo>
                    <a:pt x="5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737;p51">
              <a:extLst>
                <a:ext uri="{FF2B5EF4-FFF2-40B4-BE49-F238E27FC236}">
                  <a16:creationId xmlns:a16="http://schemas.microsoft.com/office/drawing/2014/main" id="{5CAB37BB-6A4D-A6AA-4344-59E8A92B9294}"/>
                </a:ext>
              </a:extLst>
            </p:cNvPr>
            <p:cNvSpPr/>
            <p:nvPr/>
          </p:nvSpPr>
          <p:spPr>
            <a:xfrm>
              <a:off x="2195793" y="4328270"/>
              <a:ext cx="19321" cy="100995"/>
            </a:xfrm>
            <a:custGeom>
              <a:avLst/>
              <a:gdLst/>
              <a:ahLst/>
              <a:cxnLst/>
              <a:rect l="l" t="t" r="r" b="b"/>
              <a:pathLst>
                <a:path w="572" h="2990" extrusionOk="0">
                  <a:moveTo>
                    <a:pt x="0" y="1"/>
                  </a:moveTo>
                  <a:lnTo>
                    <a:pt x="0" y="2989"/>
                  </a:lnTo>
                  <a:lnTo>
                    <a:pt x="572" y="2989"/>
                  </a:lnTo>
                  <a:lnTo>
                    <a:pt x="5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738;p51">
              <a:extLst>
                <a:ext uri="{FF2B5EF4-FFF2-40B4-BE49-F238E27FC236}">
                  <a16:creationId xmlns:a16="http://schemas.microsoft.com/office/drawing/2014/main" id="{6BCCE03C-1E5E-B18A-5EF5-A045521CC36C}"/>
                </a:ext>
              </a:extLst>
            </p:cNvPr>
            <p:cNvSpPr/>
            <p:nvPr/>
          </p:nvSpPr>
          <p:spPr>
            <a:xfrm>
              <a:off x="2274223" y="4261122"/>
              <a:ext cx="19321" cy="168144"/>
            </a:xfrm>
            <a:custGeom>
              <a:avLst/>
              <a:gdLst/>
              <a:ahLst/>
              <a:cxnLst/>
              <a:rect l="l" t="t" r="r" b="b"/>
              <a:pathLst>
                <a:path w="572" h="4978" extrusionOk="0">
                  <a:moveTo>
                    <a:pt x="0" y="1"/>
                  </a:moveTo>
                  <a:lnTo>
                    <a:pt x="0" y="4977"/>
                  </a:lnTo>
                  <a:lnTo>
                    <a:pt x="572" y="4977"/>
                  </a:lnTo>
                  <a:lnTo>
                    <a:pt x="5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739;p51">
              <a:extLst>
                <a:ext uri="{FF2B5EF4-FFF2-40B4-BE49-F238E27FC236}">
                  <a16:creationId xmlns:a16="http://schemas.microsoft.com/office/drawing/2014/main" id="{4C03C58D-51F5-83D6-9374-44F2A52369A7}"/>
                </a:ext>
              </a:extLst>
            </p:cNvPr>
            <p:cNvSpPr/>
            <p:nvPr/>
          </p:nvSpPr>
          <p:spPr>
            <a:xfrm>
              <a:off x="2352619" y="4328270"/>
              <a:ext cx="18949" cy="100995"/>
            </a:xfrm>
            <a:custGeom>
              <a:avLst/>
              <a:gdLst/>
              <a:ahLst/>
              <a:cxnLst/>
              <a:rect l="l" t="t" r="r" b="b"/>
              <a:pathLst>
                <a:path w="561" h="2990" extrusionOk="0">
                  <a:moveTo>
                    <a:pt x="1" y="1"/>
                  </a:moveTo>
                  <a:lnTo>
                    <a:pt x="1" y="2989"/>
                  </a:lnTo>
                  <a:lnTo>
                    <a:pt x="560" y="2989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740;p51">
              <a:extLst>
                <a:ext uri="{FF2B5EF4-FFF2-40B4-BE49-F238E27FC236}">
                  <a16:creationId xmlns:a16="http://schemas.microsoft.com/office/drawing/2014/main" id="{CCFD6826-1126-7448-1BFF-4BF155120B63}"/>
                </a:ext>
              </a:extLst>
            </p:cNvPr>
            <p:cNvSpPr/>
            <p:nvPr/>
          </p:nvSpPr>
          <p:spPr>
            <a:xfrm>
              <a:off x="2431048" y="4261122"/>
              <a:ext cx="18949" cy="168144"/>
            </a:xfrm>
            <a:custGeom>
              <a:avLst/>
              <a:gdLst/>
              <a:ahLst/>
              <a:cxnLst/>
              <a:rect l="l" t="t" r="r" b="b"/>
              <a:pathLst>
                <a:path w="561" h="4978" extrusionOk="0">
                  <a:moveTo>
                    <a:pt x="0" y="1"/>
                  </a:moveTo>
                  <a:lnTo>
                    <a:pt x="0" y="4977"/>
                  </a:lnTo>
                  <a:lnTo>
                    <a:pt x="560" y="4977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9" name="Google Shape;376;p46">
            <a:extLst>
              <a:ext uri="{FF2B5EF4-FFF2-40B4-BE49-F238E27FC236}">
                <a16:creationId xmlns:a16="http://schemas.microsoft.com/office/drawing/2014/main" id="{5268A4DA-91D7-0611-F2EF-5BC420FF6DFD}"/>
              </a:ext>
            </a:extLst>
          </p:cNvPr>
          <p:cNvGrpSpPr/>
          <p:nvPr/>
        </p:nvGrpSpPr>
        <p:grpSpPr>
          <a:xfrm rot="16200000">
            <a:off x="595706" y="-1143637"/>
            <a:ext cx="372440" cy="2968752"/>
            <a:chOff x="4022350" y="2610525"/>
            <a:chExt cx="281900" cy="2247050"/>
          </a:xfrm>
        </p:grpSpPr>
        <p:sp>
          <p:nvSpPr>
            <p:cNvPr id="50" name="Google Shape;377;p46">
              <a:extLst>
                <a:ext uri="{FF2B5EF4-FFF2-40B4-BE49-F238E27FC236}">
                  <a16:creationId xmlns:a16="http://schemas.microsoft.com/office/drawing/2014/main" id="{95663E21-1CDD-737F-1363-D2525B734660}"/>
                </a:ext>
              </a:extLst>
            </p:cNvPr>
            <p:cNvSpPr/>
            <p:nvPr/>
          </p:nvSpPr>
          <p:spPr>
            <a:xfrm>
              <a:off x="4022350" y="2610525"/>
              <a:ext cx="260775" cy="2247050"/>
            </a:xfrm>
            <a:custGeom>
              <a:avLst/>
              <a:gdLst/>
              <a:ahLst/>
              <a:cxnLst/>
              <a:rect l="l" t="t" r="r" b="b"/>
              <a:pathLst>
                <a:path w="10431" h="89882" extrusionOk="0">
                  <a:moveTo>
                    <a:pt x="2409" y="2673"/>
                  </a:moveTo>
                  <a:cubicBezTo>
                    <a:pt x="2562" y="2673"/>
                    <a:pt x="2719" y="2731"/>
                    <a:pt x="2846" y="2858"/>
                  </a:cubicBezTo>
                  <a:cubicBezTo>
                    <a:pt x="3239" y="3251"/>
                    <a:pt x="2965" y="3930"/>
                    <a:pt x="2406" y="3930"/>
                  </a:cubicBezTo>
                  <a:cubicBezTo>
                    <a:pt x="2060" y="3930"/>
                    <a:pt x="1787" y="3644"/>
                    <a:pt x="1787" y="3299"/>
                  </a:cubicBezTo>
                  <a:cubicBezTo>
                    <a:pt x="1787" y="2921"/>
                    <a:pt x="2091" y="2673"/>
                    <a:pt x="2409" y="2673"/>
                  </a:cubicBezTo>
                  <a:close/>
                  <a:moveTo>
                    <a:pt x="906" y="1"/>
                  </a:moveTo>
                  <a:cubicBezTo>
                    <a:pt x="489" y="1"/>
                    <a:pt x="155" y="334"/>
                    <a:pt x="155" y="751"/>
                  </a:cubicBezTo>
                  <a:lnTo>
                    <a:pt x="1" y="89071"/>
                  </a:lnTo>
                  <a:cubicBezTo>
                    <a:pt x="1" y="89488"/>
                    <a:pt x="334" y="89821"/>
                    <a:pt x="751" y="89833"/>
                  </a:cubicBezTo>
                  <a:lnTo>
                    <a:pt x="9526" y="89881"/>
                  </a:lnTo>
                  <a:cubicBezTo>
                    <a:pt x="9533" y="89881"/>
                    <a:pt x="9540" y="89881"/>
                    <a:pt x="9547" y="89881"/>
                  </a:cubicBezTo>
                  <a:cubicBezTo>
                    <a:pt x="9954" y="89881"/>
                    <a:pt x="10288" y="89552"/>
                    <a:pt x="10288" y="89143"/>
                  </a:cubicBezTo>
                  <a:lnTo>
                    <a:pt x="10431" y="822"/>
                  </a:lnTo>
                  <a:cubicBezTo>
                    <a:pt x="10431" y="679"/>
                    <a:pt x="10395" y="537"/>
                    <a:pt x="10312" y="406"/>
                  </a:cubicBezTo>
                  <a:cubicBezTo>
                    <a:pt x="10204" y="239"/>
                    <a:pt x="10026" y="120"/>
                    <a:pt x="9835" y="72"/>
                  </a:cubicBezTo>
                  <a:cubicBezTo>
                    <a:pt x="9788" y="60"/>
                    <a:pt x="9740" y="60"/>
                    <a:pt x="9680" y="60"/>
                  </a:cubicBezTo>
                  <a:lnTo>
                    <a:pt x="9657" y="60"/>
                  </a:lnTo>
                  <a:lnTo>
                    <a:pt x="5930" y="25"/>
                  </a:lnTo>
                  <a:lnTo>
                    <a:pt x="5930" y="37"/>
                  </a:lnTo>
                  <a:lnTo>
                    <a:pt x="906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378;p46">
              <a:extLst>
                <a:ext uri="{FF2B5EF4-FFF2-40B4-BE49-F238E27FC236}">
                  <a16:creationId xmlns:a16="http://schemas.microsoft.com/office/drawing/2014/main" id="{F7F83728-AFCF-CE4C-5D11-D271FC4D2151}"/>
                </a:ext>
              </a:extLst>
            </p:cNvPr>
            <p:cNvSpPr/>
            <p:nvPr/>
          </p:nvSpPr>
          <p:spPr>
            <a:xfrm>
              <a:off x="4054200" y="2615900"/>
              <a:ext cx="250050" cy="2236300"/>
            </a:xfrm>
            <a:custGeom>
              <a:avLst/>
              <a:gdLst/>
              <a:ahLst/>
              <a:cxnLst/>
              <a:rect l="l" t="t" r="r" b="b"/>
              <a:pathLst>
                <a:path w="10002" h="89452" extrusionOk="0">
                  <a:moveTo>
                    <a:pt x="2183" y="2243"/>
                  </a:moveTo>
                  <a:cubicBezTo>
                    <a:pt x="2617" y="2243"/>
                    <a:pt x="3037" y="2576"/>
                    <a:pt x="3037" y="3084"/>
                  </a:cubicBezTo>
                  <a:cubicBezTo>
                    <a:pt x="3037" y="3548"/>
                    <a:pt x="2656" y="3929"/>
                    <a:pt x="2191" y="3929"/>
                  </a:cubicBezTo>
                  <a:cubicBezTo>
                    <a:pt x="1441" y="3929"/>
                    <a:pt x="1060" y="3024"/>
                    <a:pt x="1596" y="2489"/>
                  </a:cubicBezTo>
                  <a:cubicBezTo>
                    <a:pt x="1765" y="2319"/>
                    <a:pt x="1976" y="2243"/>
                    <a:pt x="2183" y="2243"/>
                  </a:cubicBezTo>
                  <a:close/>
                  <a:moveTo>
                    <a:pt x="691" y="0"/>
                  </a:moveTo>
                  <a:cubicBezTo>
                    <a:pt x="394" y="0"/>
                    <a:pt x="144" y="238"/>
                    <a:pt x="144" y="536"/>
                  </a:cubicBezTo>
                  <a:lnTo>
                    <a:pt x="1" y="88856"/>
                  </a:lnTo>
                  <a:cubicBezTo>
                    <a:pt x="1" y="89154"/>
                    <a:pt x="239" y="89392"/>
                    <a:pt x="536" y="89404"/>
                  </a:cubicBezTo>
                  <a:lnTo>
                    <a:pt x="9311" y="89452"/>
                  </a:lnTo>
                  <a:cubicBezTo>
                    <a:pt x="9609" y="89452"/>
                    <a:pt x="9847" y="89213"/>
                    <a:pt x="9859" y="88916"/>
                  </a:cubicBezTo>
                  <a:lnTo>
                    <a:pt x="10002" y="595"/>
                  </a:lnTo>
                  <a:cubicBezTo>
                    <a:pt x="10002" y="298"/>
                    <a:pt x="9764" y="60"/>
                    <a:pt x="9466" y="60"/>
                  </a:cubicBezTo>
                  <a:lnTo>
                    <a:pt x="69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dist="95250" dir="30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379;p46">
              <a:extLst>
                <a:ext uri="{FF2B5EF4-FFF2-40B4-BE49-F238E27FC236}">
                  <a16:creationId xmlns:a16="http://schemas.microsoft.com/office/drawing/2014/main" id="{F923E93D-DBB9-6CE0-6FB8-6DD3F318CB26}"/>
                </a:ext>
              </a:extLst>
            </p:cNvPr>
            <p:cNvSpPr/>
            <p:nvPr/>
          </p:nvSpPr>
          <p:spPr>
            <a:xfrm>
              <a:off x="4200950" y="2616475"/>
              <a:ext cx="103300" cy="2235725"/>
            </a:xfrm>
            <a:custGeom>
              <a:avLst/>
              <a:gdLst/>
              <a:ahLst/>
              <a:cxnLst/>
              <a:rect l="l" t="t" r="r" b="b"/>
              <a:pathLst>
                <a:path w="4132" h="89429" extrusionOk="0">
                  <a:moveTo>
                    <a:pt x="60" y="1"/>
                  </a:moveTo>
                  <a:lnTo>
                    <a:pt x="0" y="89405"/>
                  </a:lnTo>
                  <a:lnTo>
                    <a:pt x="3441" y="89429"/>
                  </a:lnTo>
                  <a:cubicBezTo>
                    <a:pt x="3739" y="89429"/>
                    <a:pt x="3989" y="89190"/>
                    <a:pt x="3989" y="88893"/>
                  </a:cubicBezTo>
                  <a:lnTo>
                    <a:pt x="4132" y="572"/>
                  </a:lnTo>
                  <a:cubicBezTo>
                    <a:pt x="4132" y="287"/>
                    <a:pt x="3894" y="37"/>
                    <a:pt x="3608" y="37"/>
                  </a:cubicBezTo>
                  <a:lnTo>
                    <a:pt x="60" y="1"/>
                  </a:lnTo>
                  <a:close/>
                </a:path>
              </a:pathLst>
            </a:custGeom>
            <a:solidFill>
              <a:srgbClr val="FFDB48"/>
            </a:solidFill>
            <a:ln w="65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53" name="Google Shape;380;p46">
              <a:extLst>
                <a:ext uri="{FF2B5EF4-FFF2-40B4-BE49-F238E27FC236}">
                  <a16:creationId xmlns:a16="http://schemas.microsoft.com/office/drawing/2014/main" id="{646124CA-E9CC-BC41-77CB-CE2FB631527A}"/>
                </a:ext>
              </a:extLst>
            </p:cNvPr>
            <p:cNvSpPr/>
            <p:nvPr/>
          </p:nvSpPr>
          <p:spPr>
            <a:xfrm>
              <a:off x="4244075" y="4802425"/>
              <a:ext cx="56025" cy="16175"/>
            </a:xfrm>
            <a:custGeom>
              <a:avLst/>
              <a:gdLst/>
              <a:ahLst/>
              <a:cxnLst/>
              <a:rect l="l" t="t" r="r" b="b"/>
              <a:pathLst>
                <a:path w="2241" h="647" extrusionOk="0">
                  <a:moveTo>
                    <a:pt x="410" y="1"/>
                  </a:moveTo>
                  <a:cubicBezTo>
                    <a:pt x="1" y="1"/>
                    <a:pt x="1" y="646"/>
                    <a:pt x="410" y="646"/>
                  </a:cubicBezTo>
                  <a:cubicBezTo>
                    <a:pt x="421" y="646"/>
                    <a:pt x="431" y="646"/>
                    <a:pt x="442" y="645"/>
                  </a:cubicBezTo>
                  <a:lnTo>
                    <a:pt x="2240" y="645"/>
                  </a:lnTo>
                  <a:lnTo>
                    <a:pt x="2240" y="14"/>
                  </a:lnTo>
                  <a:lnTo>
                    <a:pt x="442" y="2"/>
                  </a:lnTo>
                  <a:cubicBezTo>
                    <a:pt x="431" y="1"/>
                    <a:pt x="421" y="1"/>
                    <a:pt x="41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381;p46">
              <a:extLst>
                <a:ext uri="{FF2B5EF4-FFF2-40B4-BE49-F238E27FC236}">
                  <a16:creationId xmlns:a16="http://schemas.microsoft.com/office/drawing/2014/main" id="{56B6E901-55CE-A5EE-D8D8-32FE52DCDFC6}"/>
                </a:ext>
              </a:extLst>
            </p:cNvPr>
            <p:cNvSpPr/>
            <p:nvPr/>
          </p:nvSpPr>
          <p:spPr>
            <a:xfrm>
              <a:off x="4244700" y="4733425"/>
              <a:ext cx="55400" cy="16075"/>
            </a:xfrm>
            <a:custGeom>
              <a:avLst/>
              <a:gdLst/>
              <a:ahLst/>
              <a:cxnLst/>
              <a:rect l="l" t="t" r="r" b="b"/>
              <a:pathLst>
                <a:path w="2216" h="643" extrusionOk="0">
                  <a:moveTo>
                    <a:pt x="429" y="0"/>
                  </a:moveTo>
                  <a:cubicBezTo>
                    <a:pt x="1" y="0"/>
                    <a:pt x="1" y="643"/>
                    <a:pt x="429" y="643"/>
                  </a:cubicBezTo>
                  <a:lnTo>
                    <a:pt x="2215" y="643"/>
                  </a:lnTo>
                  <a:lnTo>
                    <a:pt x="221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382;p46">
              <a:extLst>
                <a:ext uri="{FF2B5EF4-FFF2-40B4-BE49-F238E27FC236}">
                  <a16:creationId xmlns:a16="http://schemas.microsoft.com/office/drawing/2014/main" id="{6A158E96-DCD2-C5BA-D731-48CD9816A470}"/>
                </a:ext>
              </a:extLst>
            </p:cNvPr>
            <p:cNvSpPr/>
            <p:nvPr/>
          </p:nvSpPr>
          <p:spPr>
            <a:xfrm>
              <a:off x="4244675" y="4664625"/>
              <a:ext cx="56025" cy="16150"/>
            </a:xfrm>
            <a:custGeom>
              <a:avLst/>
              <a:gdLst/>
              <a:ahLst/>
              <a:cxnLst/>
              <a:rect l="l" t="t" r="r" b="b"/>
              <a:pathLst>
                <a:path w="2241" h="646" extrusionOk="0">
                  <a:moveTo>
                    <a:pt x="421" y="0"/>
                  </a:moveTo>
                  <a:cubicBezTo>
                    <a:pt x="1" y="0"/>
                    <a:pt x="1" y="646"/>
                    <a:pt x="421" y="646"/>
                  </a:cubicBezTo>
                  <a:cubicBezTo>
                    <a:pt x="432" y="646"/>
                    <a:pt x="443" y="645"/>
                    <a:pt x="454" y="645"/>
                  </a:cubicBezTo>
                  <a:lnTo>
                    <a:pt x="2240" y="645"/>
                  </a:lnTo>
                  <a:lnTo>
                    <a:pt x="2240" y="2"/>
                  </a:lnTo>
                  <a:lnTo>
                    <a:pt x="454" y="2"/>
                  </a:lnTo>
                  <a:cubicBezTo>
                    <a:pt x="443" y="1"/>
                    <a:pt x="432" y="0"/>
                    <a:pt x="42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383;p46">
              <a:extLst>
                <a:ext uri="{FF2B5EF4-FFF2-40B4-BE49-F238E27FC236}">
                  <a16:creationId xmlns:a16="http://schemas.microsoft.com/office/drawing/2014/main" id="{E1BDF0A0-31AC-6EC6-6504-0F2D1AAB3115}"/>
                </a:ext>
              </a:extLst>
            </p:cNvPr>
            <p:cNvSpPr/>
            <p:nvPr/>
          </p:nvSpPr>
          <p:spPr>
            <a:xfrm>
              <a:off x="4244600" y="4595875"/>
              <a:ext cx="56375" cy="16125"/>
            </a:xfrm>
            <a:custGeom>
              <a:avLst/>
              <a:gdLst/>
              <a:ahLst/>
              <a:cxnLst/>
              <a:rect l="l" t="t" r="r" b="b"/>
              <a:pathLst>
                <a:path w="2255" h="645" extrusionOk="0">
                  <a:moveTo>
                    <a:pt x="423" y="0"/>
                  </a:moveTo>
                  <a:cubicBezTo>
                    <a:pt x="0" y="0"/>
                    <a:pt x="4" y="645"/>
                    <a:pt x="434" y="645"/>
                  </a:cubicBezTo>
                  <a:cubicBezTo>
                    <a:pt x="442" y="645"/>
                    <a:pt x="449" y="645"/>
                    <a:pt x="457" y="644"/>
                  </a:cubicBezTo>
                  <a:lnTo>
                    <a:pt x="457" y="632"/>
                  </a:lnTo>
                  <a:lnTo>
                    <a:pt x="2255" y="632"/>
                  </a:lnTo>
                  <a:lnTo>
                    <a:pt x="2255" y="1"/>
                  </a:lnTo>
                  <a:lnTo>
                    <a:pt x="457" y="1"/>
                  </a:lnTo>
                  <a:cubicBezTo>
                    <a:pt x="446" y="0"/>
                    <a:pt x="434" y="0"/>
                    <a:pt x="42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384;p46">
              <a:extLst>
                <a:ext uri="{FF2B5EF4-FFF2-40B4-BE49-F238E27FC236}">
                  <a16:creationId xmlns:a16="http://schemas.microsoft.com/office/drawing/2014/main" id="{1C7359E8-811C-EBCD-0E8D-E0EEE30A0B72}"/>
                </a:ext>
              </a:extLst>
            </p:cNvPr>
            <p:cNvSpPr/>
            <p:nvPr/>
          </p:nvSpPr>
          <p:spPr>
            <a:xfrm>
              <a:off x="4245600" y="4526550"/>
              <a:ext cx="55375" cy="16100"/>
            </a:xfrm>
            <a:custGeom>
              <a:avLst/>
              <a:gdLst/>
              <a:ahLst/>
              <a:cxnLst/>
              <a:rect l="l" t="t" r="r" b="b"/>
              <a:pathLst>
                <a:path w="2215" h="644" extrusionOk="0">
                  <a:moveTo>
                    <a:pt x="429" y="0"/>
                  </a:moveTo>
                  <a:cubicBezTo>
                    <a:pt x="0" y="0"/>
                    <a:pt x="0" y="643"/>
                    <a:pt x="429" y="643"/>
                  </a:cubicBezTo>
                  <a:lnTo>
                    <a:pt x="2215" y="643"/>
                  </a:lnTo>
                  <a:lnTo>
                    <a:pt x="221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385;p46">
              <a:extLst>
                <a:ext uri="{FF2B5EF4-FFF2-40B4-BE49-F238E27FC236}">
                  <a16:creationId xmlns:a16="http://schemas.microsoft.com/office/drawing/2014/main" id="{E0A796BB-B8D6-264E-7916-0D38AD14F863}"/>
                </a:ext>
              </a:extLst>
            </p:cNvPr>
            <p:cNvSpPr/>
            <p:nvPr/>
          </p:nvSpPr>
          <p:spPr>
            <a:xfrm>
              <a:off x="4246800" y="4457475"/>
              <a:ext cx="54775" cy="16400"/>
            </a:xfrm>
            <a:custGeom>
              <a:avLst/>
              <a:gdLst/>
              <a:ahLst/>
              <a:cxnLst/>
              <a:rect l="l" t="t" r="r" b="b"/>
              <a:pathLst>
                <a:path w="2191" h="656" extrusionOk="0">
                  <a:moveTo>
                    <a:pt x="405" y="1"/>
                  </a:moveTo>
                  <a:cubicBezTo>
                    <a:pt x="0" y="25"/>
                    <a:pt x="0" y="620"/>
                    <a:pt x="405" y="644"/>
                  </a:cubicBezTo>
                  <a:lnTo>
                    <a:pt x="393" y="656"/>
                  </a:lnTo>
                  <a:lnTo>
                    <a:pt x="2191" y="656"/>
                  </a:lnTo>
                  <a:lnTo>
                    <a:pt x="2191" y="13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386;p46">
              <a:extLst>
                <a:ext uri="{FF2B5EF4-FFF2-40B4-BE49-F238E27FC236}">
                  <a16:creationId xmlns:a16="http://schemas.microsoft.com/office/drawing/2014/main" id="{A017EDD2-74AC-2031-647B-944C497C3092}"/>
                </a:ext>
              </a:extLst>
            </p:cNvPr>
            <p:cNvSpPr/>
            <p:nvPr/>
          </p:nvSpPr>
          <p:spPr>
            <a:xfrm>
              <a:off x="4245900" y="4388725"/>
              <a:ext cx="55675" cy="16100"/>
            </a:xfrm>
            <a:custGeom>
              <a:avLst/>
              <a:gdLst/>
              <a:ahLst/>
              <a:cxnLst/>
              <a:rect l="l" t="t" r="r" b="b"/>
              <a:pathLst>
                <a:path w="2227" h="644" extrusionOk="0">
                  <a:moveTo>
                    <a:pt x="429" y="1"/>
                  </a:moveTo>
                  <a:cubicBezTo>
                    <a:pt x="0" y="1"/>
                    <a:pt x="0" y="644"/>
                    <a:pt x="429" y="644"/>
                  </a:cubicBezTo>
                  <a:lnTo>
                    <a:pt x="2227" y="644"/>
                  </a:lnTo>
                  <a:lnTo>
                    <a:pt x="222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387;p46">
              <a:extLst>
                <a:ext uri="{FF2B5EF4-FFF2-40B4-BE49-F238E27FC236}">
                  <a16:creationId xmlns:a16="http://schemas.microsoft.com/office/drawing/2014/main" id="{239AD0D4-972C-456B-E3F2-C1FB4139A966}"/>
                </a:ext>
              </a:extLst>
            </p:cNvPr>
            <p:cNvSpPr/>
            <p:nvPr/>
          </p:nvSpPr>
          <p:spPr>
            <a:xfrm>
              <a:off x="4246200" y="4319975"/>
              <a:ext cx="55675" cy="16100"/>
            </a:xfrm>
            <a:custGeom>
              <a:avLst/>
              <a:gdLst/>
              <a:ahLst/>
              <a:cxnLst/>
              <a:rect l="l" t="t" r="r" b="b"/>
              <a:pathLst>
                <a:path w="2227" h="644" extrusionOk="0">
                  <a:moveTo>
                    <a:pt x="429" y="0"/>
                  </a:moveTo>
                  <a:cubicBezTo>
                    <a:pt x="0" y="0"/>
                    <a:pt x="0" y="643"/>
                    <a:pt x="429" y="643"/>
                  </a:cubicBezTo>
                  <a:lnTo>
                    <a:pt x="2227" y="643"/>
                  </a:lnTo>
                  <a:lnTo>
                    <a:pt x="222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388;p46">
              <a:extLst>
                <a:ext uri="{FF2B5EF4-FFF2-40B4-BE49-F238E27FC236}">
                  <a16:creationId xmlns:a16="http://schemas.microsoft.com/office/drawing/2014/main" id="{ED59F2BD-DE40-8B7C-48C3-6A33A3CE3B4B}"/>
                </a:ext>
              </a:extLst>
            </p:cNvPr>
            <p:cNvSpPr/>
            <p:nvPr/>
          </p:nvSpPr>
          <p:spPr>
            <a:xfrm>
              <a:off x="4246075" y="4250600"/>
              <a:ext cx="55800" cy="16400"/>
            </a:xfrm>
            <a:custGeom>
              <a:avLst/>
              <a:gdLst/>
              <a:ahLst/>
              <a:cxnLst/>
              <a:rect l="l" t="t" r="r" b="b"/>
              <a:pathLst>
                <a:path w="2232" h="656" extrusionOk="0">
                  <a:moveTo>
                    <a:pt x="423" y="1"/>
                  </a:moveTo>
                  <a:cubicBezTo>
                    <a:pt x="4" y="1"/>
                    <a:pt x="1" y="645"/>
                    <a:pt x="413" y="645"/>
                  </a:cubicBezTo>
                  <a:cubicBezTo>
                    <a:pt x="424" y="645"/>
                    <a:pt x="435" y="645"/>
                    <a:pt x="446" y="644"/>
                  </a:cubicBezTo>
                  <a:lnTo>
                    <a:pt x="446" y="656"/>
                  </a:lnTo>
                  <a:lnTo>
                    <a:pt x="2232" y="656"/>
                  </a:lnTo>
                  <a:lnTo>
                    <a:pt x="2232" y="13"/>
                  </a:lnTo>
                  <a:lnTo>
                    <a:pt x="446" y="1"/>
                  </a:lnTo>
                  <a:cubicBezTo>
                    <a:pt x="438" y="1"/>
                    <a:pt x="431" y="1"/>
                    <a:pt x="42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389;p46">
              <a:extLst>
                <a:ext uri="{FF2B5EF4-FFF2-40B4-BE49-F238E27FC236}">
                  <a16:creationId xmlns:a16="http://schemas.microsoft.com/office/drawing/2014/main" id="{EC51FCE3-77BB-B9F9-2575-66EC377A3ADD}"/>
                </a:ext>
              </a:extLst>
            </p:cNvPr>
            <p:cNvSpPr/>
            <p:nvPr/>
          </p:nvSpPr>
          <p:spPr>
            <a:xfrm>
              <a:off x="4249475" y="4181550"/>
              <a:ext cx="53000" cy="16400"/>
            </a:xfrm>
            <a:custGeom>
              <a:avLst/>
              <a:gdLst/>
              <a:ahLst/>
              <a:cxnLst/>
              <a:rect l="l" t="t" r="r" b="b"/>
              <a:pathLst>
                <a:path w="2120" h="656" extrusionOk="0">
                  <a:moveTo>
                    <a:pt x="334" y="1"/>
                  </a:moveTo>
                  <a:cubicBezTo>
                    <a:pt x="143" y="1"/>
                    <a:pt x="0" y="156"/>
                    <a:pt x="0" y="334"/>
                  </a:cubicBezTo>
                  <a:cubicBezTo>
                    <a:pt x="0" y="513"/>
                    <a:pt x="143" y="656"/>
                    <a:pt x="322" y="656"/>
                  </a:cubicBezTo>
                  <a:lnTo>
                    <a:pt x="2119" y="656"/>
                  </a:lnTo>
                  <a:lnTo>
                    <a:pt x="2119" y="13"/>
                  </a:lnTo>
                  <a:lnTo>
                    <a:pt x="33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390;p46">
              <a:extLst>
                <a:ext uri="{FF2B5EF4-FFF2-40B4-BE49-F238E27FC236}">
                  <a16:creationId xmlns:a16="http://schemas.microsoft.com/office/drawing/2014/main" id="{2A6BECAE-E82C-4727-47C4-B946BAD06B85}"/>
                </a:ext>
              </a:extLst>
            </p:cNvPr>
            <p:cNvSpPr/>
            <p:nvPr/>
          </p:nvSpPr>
          <p:spPr>
            <a:xfrm>
              <a:off x="4249775" y="4112800"/>
              <a:ext cx="53000" cy="16400"/>
            </a:xfrm>
            <a:custGeom>
              <a:avLst/>
              <a:gdLst/>
              <a:ahLst/>
              <a:cxnLst/>
              <a:rect l="l" t="t" r="r" b="b"/>
              <a:pathLst>
                <a:path w="2120" h="656" extrusionOk="0">
                  <a:moveTo>
                    <a:pt x="322" y="1"/>
                  </a:moveTo>
                  <a:cubicBezTo>
                    <a:pt x="143" y="1"/>
                    <a:pt x="0" y="143"/>
                    <a:pt x="0" y="322"/>
                  </a:cubicBezTo>
                  <a:cubicBezTo>
                    <a:pt x="0" y="501"/>
                    <a:pt x="143" y="655"/>
                    <a:pt x="322" y="655"/>
                  </a:cubicBezTo>
                  <a:lnTo>
                    <a:pt x="2119" y="655"/>
                  </a:lnTo>
                  <a:lnTo>
                    <a:pt x="2119" y="12"/>
                  </a:lnTo>
                  <a:lnTo>
                    <a:pt x="32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391;p46">
              <a:extLst>
                <a:ext uri="{FF2B5EF4-FFF2-40B4-BE49-F238E27FC236}">
                  <a16:creationId xmlns:a16="http://schemas.microsoft.com/office/drawing/2014/main" id="{E874F7DF-B31E-DB29-F2B0-9FB14C1E2896}"/>
                </a:ext>
              </a:extLst>
            </p:cNvPr>
            <p:cNvSpPr/>
            <p:nvPr/>
          </p:nvSpPr>
          <p:spPr>
            <a:xfrm>
              <a:off x="4243100" y="4041925"/>
              <a:ext cx="55800" cy="16150"/>
            </a:xfrm>
            <a:custGeom>
              <a:avLst/>
              <a:gdLst/>
              <a:ahLst/>
              <a:cxnLst/>
              <a:rect l="l" t="t" r="r" b="b"/>
              <a:pathLst>
                <a:path w="2232" h="646" extrusionOk="0">
                  <a:moveTo>
                    <a:pt x="413" y="1"/>
                  </a:moveTo>
                  <a:cubicBezTo>
                    <a:pt x="1" y="1"/>
                    <a:pt x="4" y="645"/>
                    <a:pt x="423" y="645"/>
                  </a:cubicBezTo>
                  <a:cubicBezTo>
                    <a:pt x="431" y="645"/>
                    <a:pt x="438" y="645"/>
                    <a:pt x="446" y="645"/>
                  </a:cubicBezTo>
                  <a:lnTo>
                    <a:pt x="2232" y="645"/>
                  </a:lnTo>
                  <a:lnTo>
                    <a:pt x="2232" y="2"/>
                  </a:lnTo>
                  <a:lnTo>
                    <a:pt x="446" y="2"/>
                  </a:lnTo>
                  <a:cubicBezTo>
                    <a:pt x="434" y="1"/>
                    <a:pt x="423" y="1"/>
                    <a:pt x="41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392;p46">
              <a:extLst>
                <a:ext uri="{FF2B5EF4-FFF2-40B4-BE49-F238E27FC236}">
                  <a16:creationId xmlns:a16="http://schemas.microsoft.com/office/drawing/2014/main" id="{E3A3CF07-C20B-8F26-46F4-2395CC5D63D9}"/>
                </a:ext>
              </a:extLst>
            </p:cNvPr>
            <p:cNvSpPr/>
            <p:nvPr/>
          </p:nvSpPr>
          <p:spPr>
            <a:xfrm>
              <a:off x="4243475" y="3972875"/>
              <a:ext cx="55725" cy="16150"/>
            </a:xfrm>
            <a:custGeom>
              <a:avLst/>
              <a:gdLst/>
              <a:ahLst/>
              <a:cxnLst/>
              <a:rect l="l" t="t" r="r" b="b"/>
              <a:pathLst>
                <a:path w="2229" h="646" extrusionOk="0">
                  <a:moveTo>
                    <a:pt x="410" y="0"/>
                  </a:moveTo>
                  <a:cubicBezTo>
                    <a:pt x="1" y="0"/>
                    <a:pt x="1" y="646"/>
                    <a:pt x="410" y="646"/>
                  </a:cubicBezTo>
                  <a:cubicBezTo>
                    <a:pt x="421" y="646"/>
                    <a:pt x="432" y="645"/>
                    <a:pt x="443" y="645"/>
                  </a:cubicBezTo>
                  <a:lnTo>
                    <a:pt x="2229" y="645"/>
                  </a:lnTo>
                  <a:lnTo>
                    <a:pt x="2229" y="2"/>
                  </a:lnTo>
                  <a:lnTo>
                    <a:pt x="443" y="2"/>
                  </a:lnTo>
                  <a:cubicBezTo>
                    <a:pt x="432" y="1"/>
                    <a:pt x="421" y="0"/>
                    <a:pt x="41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393;p46">
              <a:extLst>
                <a:ext uri="{FF2B5EF4-FFF2-40B4-BE49-F238E27FC236}">
                  <a16:creationId xmlns:a16="http://schemas.microsoft.com/office/drawing/2014/main" id="{9CF8D93E-BEA9-AB04-7A4E-485F63F0273D}"/>
                </a:ext>
              </a:extLst>
            </p:cNvPr>
            <p:cNvSpPr/>
            <p:nvPr/>
          </p:nvSpPr>
          <p:spPr>
            <a:xfrm>
              <a:off x="4243700" y="3903825"/>
              <a:ext cx="56100" cy="16425"/>
            </a:xfrm>
            <a:custGeom>
              <a:avLst/>
              <a:gdLst/>
              <a:ahLst/>
              <a:cxnLst/>
              <a:rect l="l" t="t" r="r" b="b"/>
              <a:pathLst>
                <a:path w="2244" h="657" extrusionOk="0">
                  <a:moveTo>
                    <a:pt x="435" y="1"/>
                  </a:moveTo>
                  <a:cubicBezTo>
                    <a:pt x="1" y="1"/>
                    <a:pt x="1" y="657"/>
                    <a:pt x="435" y="657"/>
                  </a:cubicBezTo>
                  <a:cubicBezTo>
                    <a:pt x="442" y="657"/>
                    <a:pt x="450" y="657"/>
                    <a:pt x="457" y="656"/>
                  </a:cubicBezTo>
                  <a:lnTo>
                    <a:pt x="2243" y="656"/>
                  </a:lnTo>
                  <a:lnTo>
                    <a:pt x="2243" y="1"/>
                  </a:lnTo>
                  <a:lnTo>
                    <a:pt x="457" y="1"/>
                  </a:lnTo>
                  <a:cubicBezTo>
                    <a:pt x="450" y="1"/>
                    <a:pt x="442" y="1"/>
                    <a:pt x="43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394;p46">
              <a:extLst>
                <a:ext uri="{FF2B5EF4-FFF2-40B4-BE49-F238E27FC236}">
                  <a16:creationId xmlns:a16="http://schemas.microsoft.com/office/drawing/2014/main" id="{AC7D026F-281A-752A-815B-561CA874F051}"/>
                </a:ext>
              </a:extLst>
            </p:cNvPr>
            <p:cNvSpPr/>
            <p:nvPr/>
          </p:nvSpPr>
          <p:spPr>
            <a:xfrm>
              <a:off x="4244075" y="3835050"/>
              <a:ext cx="56025" cy="16175"/>
            </a:xfrm>
            <a:custGeom>
              <a:avLst/>
              <a:gdLst/>
              <a:ahLst/>
              <a:cxnLst/>
              <a:rect l="l" t="t" r="r" b="b"/>
              <a:pathLst>
                <a:path w="2241" h="647" extrusionOk="0">
                  <a:moveTo>
                    <a:pt x="410" y="1"/>
                  </a:moveTo>
                  <a:cubicBezTo>
                    <a:pt x="1" y="1"/>
                    <a:pt x="1" y="646"/>
                    <a:pt x="410" y="646"/>
                  </a:cubicBezTo>
                  <a:cubicBezTo>
                    <a:pt x="421" y="646"/>
                    <a:pt x="431" y="646"/>
                    <a:pt x="442" y="645"/>
                  </a:cubicBezTo>
                  <a:lnTo>
                    <a:pt x="2240" y="645"/>
                  </a:lnTo>
                  <a:lnTo>
                    <a:pt x="2240" y="2"/>
                  </a:lnTo>
                  <a:lnTo>
                    <a:pt x="442" y="2"/>
                  </a:lnTo>
                  <a:cubicBezTo>
                    <a:pt x="431" y="1"/>
                    <a:pt x="421" y="1"/>
                    <a:pt x="41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395;p46">
              <a:extLst>
                <a:ext uri="{FF2B5EF4-FFF2-40B4-BE49-F238E27FC236}">
                  <a16:creationId xmlns:a16="http://schemas.microsoft.com/office/drawing/2014/main" id="{F89B5142-DB29-02B6-CCE1-7967561758A1}"/>
                </a:ext>
              </a:extLst>
            </p:cNvPr>
            <p:cNvSpPr/>
            <p:nvPr/>
          </p:nvSpPr>
          <p:spPr>
            <a:xfrm>
              <a:off x="4244700" y="3766325"/>
              <a:ext cx="55400" cy="16100"/>
            </a:xfrm>
            <a:custGeom>
              <a:avLst/>
              <a:gdLst/>
              <a:ahLst/>
              <a:cxnLst/>
              <a:rect l="l" t="t" r="r" b="b"/>
              <a:pathLst>
                <a:path w="2216" h="644" extrusionOk="0">
                  <a:moveTo>
                    <a:pt x="429" y="1"/>
                  </a:moveTo>
                  <a:cubicBezTo>
                    <a:pt x="1" y="1"/>
                    <a:pt x="1" y="644"/>
                    <a:pt x="429" y="644"/>
                  </a:cubicBezTo>
                  <a:lnTo>
                    <a:pt x="429" y="632"/>
                  </a:lnTo>
                  <a:lnTo>
                    <a:pt x="2215" y="644"/>
                  </a:lnTo>
                  <a:lnTo>
                    <a:pt x="2215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396;p46">
              <a:extLst>
                <a:ext uri="{FF2B5EF4-FFF2-40B4-BE49-F238E27FC236}">
                  <a16:creationId xmlns:a16="http://schemas.microsoft.com/office/drawing/2014/main" id="{BA6B0076-02A7-6972-3242-75E172314F95}"/>
                </a:ext>
              </a:extLst>
            </p:cNvPr>
            <p:cNvSpPr/>
            <p:nvPr/>
          </p:nvSpPr>
          <p:spPr>
            <a:xfrm>
              <a:off x="4245000" y="3696975"/>
              <a:ext cx="55700" cy="16400"/>
            </a:xfrm>
            <a:custGeom>
              <a:avLst/>
              <a:gdLst/>
              <a:ahLst/>
              <a:cxnLst/>
              <a:rect l="l" t="t" r="r" b="b"/>
              <a:pathLst>
                <a:path w="2228" h="656" extrusionOk="0">
                  <a:moveTo>
                    <a:pt x="441" y="1"/>
                  </a:moveTo>
                  <a:cubicBezTo>
                    <a:pt x="1" y="1"/>
                    <a:pt x="1" y="643"/>
                    <a:pt x="441" y="643"/>
                  </a:cubicBezTo>
                  <a:lnTo>
                    <a:pt x="429" y="655"/>
                  </a:lnTo>
                  <a:lnTo>
                    <a:pt x="2227" y="655"/>
                  </a:lnTo>
                  <a:lnTo>
                    <a:pt x="2227" y="12"/>
                  </a:lnTo>
                  <a:lnTo>
                    <a:pt x="44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397;p46">
              <a:extLst>
                <a:ext uri="{FF2B5EF4-FFF2-40B4-BE49-F238E27FC236}">
                  <a16:creationId xmlns:a16="http://schemas.microsoft.com/office/drawing/2014/main" id="{97056839-B47C-30B4-198D-6AB626447876}"/>
                </a:ext>
              </a:extLst>
            </p:cNvPr>
            <p:cNvSpPr/>
            <p:nvPr/>
          </p:nvSpPr>
          <p:spPr>
            <a:xfrm>
              <a:off x="4244675" y="3628175"/>
              <a:ext cx="56300" cy="16450"/>
            </a:xfrm>
            <a:custGeom>
              <a:avLst/>
              <a:gdLst/>
              <a:ahLst/>
              <a:cxnLst/>
              <a:rect l="l" t="t" r="r" b="b"/>
              <a:pathLst>
                <a:path w="2252" h="658" extrusionOk="0">
                  <a:moveTo>
                    <a:pt x="421" y="1"/>
                  </a:moveTo>
                  <a:cubicBezTo>
                    <a:pt x="1" y="1"/>
                    <a:pt x="1" y="646"/>
                    <a:pt x="421" y="646"/>
                  </a:cubicBezTo>
                  <a:cubicBezTo>
                    <a:pt x="432" y="646"/>
                    <a:pt x="443" y="646"/>
                    <a:pt x="454" y="645"/>
                  </a:cubicBezTo>
                  <a:lnTo>
                    <a:pt x="2252" y="657"/>
                  </a:lnTo>
                  <a:lnTo>
                    <a:pt x="2252" y="14"/>
                  </a:lnTo>
                  <a:lnTo>
                    <a:pt x="454" y="2"/>
                  </a:lnTo>
                  <a:cubicBezTo>
                    <a:pt x="443" y="1"/>
                    <a:pt x="432" y="1"/>
                    <a:pt x="42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398;p46">
              <a:extLst>
                <a:ext uri="{FF2B5EF4-FFF2-40B4-BE49-F238E27FC236}">
                  <a16:creationId xmlns:a16="http://schemas.microsoft.com/office/drawing/2014/main" id="{B87A3B86-EF25-6284-F7FF-9BCA5563F310}"/>
                </a:ext>
              </a:extLst>
            </p:cNvPr>
            <p:cNvSpPr/>
            <p:nvPr/>
          </p:nvSpPr>
          <p:spPr>
            <a:xfrm>
              <a:off x="4246500" y="3559450"/>
              <a:ext cx="54475" cy="16100"/>
            </a:xfrm>
            <a:custGeom>
              <a:avLst/>
              <a:gdLst/>
              <a:ahLst/>
              <a:cxnLst/>
              <a:rect l="l" t="t" r="r" b="b"/>
              <a:pathLst>
                <a:path w="2179" h="644" extrusionOk="0">
                  <a:moveTo>
                    <a:pt x="393" y="1"/>
                  </a:moveTo>
                  <a:cubicBezTo>
                    <a:pt x="0" y="25"/>
                    <a:pt x="0" y="620"/>
                    <a:pt x="393" y="644"/>
                  </a:cubicBezTo>
                  <a:lnTo>
                    <a:pt x="393" y="632"/>
                  </a:lnTo>
                  <a:lnTo>
                    <a:pt x="2179" y="644"/>
                  </a:lnTo>
                  <a:lnTo>
                    <a:pt x="2179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399;p46">
              <a:extLst>
                <a:ext uri="{FF2B5EF4-FFF2-40B4-BE49-F238E27FC236}">
                  <a16:creationId xmlns:a16="http://schemas.microsoft.com/office/drawing/2014/main" id="{B14B7FE2-1313-B7D1-37F6-AED5C56D954C}"/>
                </a:ext>
              </a:extLst>
            </p:cNvPr>
            <p:cNvSpPr/>
            <p:nvPr/>
          </p:nvSpPr>
          <p:spPr>
            <a:xfrm>
              <a:off x="4246800" y="3490100"/>
              <a:ext cx="54775" cy="16400"/>
            </a:xfrm>
            <a:custGeom>
              <a:avLst/>
              <a:gdLst/>
              <a:ahLst/>
              <a:cxnLst/>
              <a:rect l="l" t="t" r="r" b="b"/>
              <a:pathLst>
                <a:path w="2191" h="656" extrusionOk="0">
                  <a:moveTo>
                    <a:pt x="405" y="1"/>
                  </a:moveTo>
                  <a:cubicBezTo>
                    <a:pt x="0" y="25"/>
                    <a:pt x="0" y="620"/>
                    <a:pt x="405" y="644"/>
                  </a:cubicBezTo>
                  <a:lnTo>
                    <a:pt x="393" y="656"/>
                  </a:lnTo>
                  <a:lnTo>
                    <a:pt x="2191" y="656"/>
                  </a:lnTo>
                  <a:lnTo>
                    <a:pt x="2191" y="13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400;p46">
              <a:extLst>
                <a:ext uri="{FF2B5EF4-FFF2-40B4-BE49-F238E27FC236}">
                  <a16:creationId xmlns:a16="http://schemas.microsoft.com/office/drawing/2014/main" id="{1CBA2841-3F83-3E81-E7D6-A872C028A736}"/>
                </a:ext>
              </a:extLst>
            </p:cNvPr>
            <p:cNvSpPr/>
            <p:nvPr/>
          </p:nvSpPr>
          <p:spPr>
            <a:xfrm>
              <a:off x="4246500" y="3421650"/>
              <a:ext cx="55075" cy="16100"/>
            </a:xfrm>
            <a:custGeom>
              <a:avLst/>
              <a:gdLst/>
              <a:ahLst/>
              <a:cxnLst/>
              <a:rect l="l" t="t" r="r" b="b"/>
              <a:pathLst>
                <a:path w="2203" h="644" extrusionOk="0">
                  <a:moveTo>
                    <a:pt x="405" y="0"/>
                  </a:moveTo>
                  <a:cubicBezTo>
                    <a:pt x="0" y="24"/>
                    <a:pt x="0" y="607"/>
                    <a:pt x="405" y="643"/>
                  </a:cubicBezTo>
                  <a:lnTo>
                    <a:pt x="405" y="631"/>
                  </a:lnTo>
                  <a:lnTo>
                    <a:pt x="2203" y="643"/>
                  </a:lnTo>
                  <a:lnTo>
                    <a:pt x="220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401;p46">
              <a:extLst>
                <a:ext uri="{FF2B5EF4-FFF2-40B4-BE49-F238E27FC236}">
                  <a16:creationId xmlns:a16="http://schemas.microsoft.com/office/drawing/2014/main" id="{D77E5369-4B29-FCA1-491F-32504AC4A8DE}"/>
                </a:ext>
              </a:extLst>
            </p:cNvPr>
            <p:cNvSpPr/>
            <p:nvPr/>
          </p:nvSpPr>
          <p:spPr>
            <a:xfrm>
              <a:off x="4054200" y="2615900"/>
              <a:ext cx="250050" cy="2236300"/>
            </a:xfrm>
            <a:custGeom>
              <a:avLst/>
              <a:gdLst/>
              <a:ahLst/>
              <a:cxnLst/>
              <a:rect l="l" t="t" r="r" b="b"/>
              <a:pathLst>
                <a:path w="10002" h="89452" fill="none" extrusionOk="0">
                  <a:moveTo>
                    <a:pt x="9466" y="60"/>
                  </a:moveTo>
                  <a:lnTo>
                    <a:pt x="691" y="0"/>
                  </a:lnTo>
                  <a:cubicBezTo>
                    <a:pt x="394" y="0"/>
                    <a:pt x="144" y="238"/>
                    <a:pt x="144" y="536"/>
                  </a:cubicBezTo>
                  <a:lnTo>
                    <a:pt x="1" y="88856"/>
                  </a:lnTo>
                  <a:cubicBezTo>
                    <a:pt x="1" y="89154"/>
                    <a:pt x="239" y="89392"/>
                    <a:pt x="536" y="89404"/>
                  </a:cubicBezTo>
                  <a:lnTo>
                    <a:pt x="9311" y="89452"/>
                  </a:lnTo>
                  <a:cubicBezTo>
                    <a:pt x="9609" y="89452"/>
                    <a:pt x="9847" y="89213"/>
                    <a:pt x="9859" y="88916"/>
                  </a:cubicBezTo>
                  <a:lnTo>
                    <a:pt x="10002" y="595"/>
                  </a:lnTo>
                  <a:cubicBezTo>
                    <a:pt x="10002" y="298"/>
                    <a:pt x="9764" y="60"/>
                    <a:pt x="9466" y="60"/>
                  </a:cubicBezTo>
                  <a:close/>
                  <a:moveTo>
                    <a:pt x="2191" y="3929"/>
                  </a:moveTo>
                  <a:cubicBezTo>
                    <a:pt x="1441" y="3929"/>
                    <a:pt x="1060" y="3024"/>
                    <a:pt x="1596" y="2489"/>
                  </a:cubicBezTo>
                  <a:cubicBezTo>
                    <a:pt x="2120" y="1965"/>
                    <a:pt x="3037" y="2334"/>
                    <a:pt x="3037" y="3084"/>
                  </a:cubicBezTo>
                  <a:cubicBezTo>
                    <a:pt x="3037" y="3548"/>
                    <a:pt x="2656" y="3929"/>
                    <a:pt x="2191" y="3929"/>
                  </a:cubicBezTo>
                  <a:close/>
                </a:path>
              </a:pathLst>
            </a:custGeom>
            <a:noFill/>
            <a:ln w="65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5" name="Google Shape;347;p46">
            <a:extLst>
              <a:ext uri="{FF2B5EF4-FFF2-40B4-BE49-F238E27FC236}">
                <a16:creationId xmlns:a16="http://schemas.microsoft.com/office/drawing/2014/main" id="{971311D5-0AF6-8F0F-AC1E-5BE9D1BE79AD}"/>
              </a:ext>
            </a:extLst>
          </p:cNvPr>
          <p:cNvGrpSpPr/>
          <p:nvPr/>
        </p:nvGrpSpPr>
        <p:grpSpPr>
          <a:xfrm rot="1945778">
            <a:off x="11233919" y="5254778"/>
            <a:ext cx="1453167" cy="1855412"/>
            <a:chOff x="6662225" y="1139925"/>
            <a:chExt cx="1453178" cy="1855427"/>
          </a:xfrm>
        </p:grpSpPr>
        <p:sp>
          <p:nvSpPr>
            <p:cNvPr id="76" name="Google Shape;348;p46">
              <a:extLst>
                <a:ext uri="{FF2B5EF4-FFF2-40B4-BE49-F238E27FC236}">
                  <a16:creationId xmlns:a16="http://schemas.microsoft.com/office/drawing/2014/main" id="{BFE614FC-C679-D77E-E4BA-C4B2F274D7B3}"/>
                </a:ext>
              </a:extLst>
            </p:cNvPr>
            <p:cNvSpPr/>
            <p:nvPr/>
          </p:nvSpPr>
          <p:spPr>
            <a:xfrm>
              <a:off x="6662225" y="1142527"/>
              <a:ext cx="1451177" cy="1852825"/>
            </a:xfrm>
            <a:custGeom>
              <a:avLst/>
              <a:gdLst/>
              <a:ahLst/>
              <a:cxnLst/>
              <a:rect l="l" t="t" r="r" b="b"/>
              <a:pathLst>
                <a:path w="43494" h="55532" extrusionOk="0">
                  <a:moveTo>
                    <a:pt x="38277" y="1"/>
                  </a:moveTo>
                  <a:cubicBezTo>
                    <a:pt x="38226" y="1"/>
                    <a:pt x="38175" y="2"/>
                    <a:pt x="38124" y="6"/>
                  </a:cubicBezTo>
                  <a:lnTo>
                    <a:pt x="21241" y="994"/>
                  </a:lnTo>
                  <a:lnTo>
                    <a:pt x="4358" y="1982"/>
                  </a:lnTo>
                  <a:lnTo>
                    <a:pt x="4310" y="1982"/>
                  </a:lnTo>
                  <a:cubicBezTo>
                    <a:pt x="1869" y="2137"/>
                    <a:pt x="0" y="3518"/>
                    <a:pt x="143" y="5792"/>
                  </a:cubicBezTo>
                  <a:lnTo>
                    <a:pt x="655" y="14519"/>
                  </a:lnTo>
                  <a:lnTo>
                    <a:pt x="1179" y="23258"/>
                  </a:lnTo>
                  <a:cubicBezTo>
                    <a:pt x="1179" y="23282"/>
                    <a:pt x="1191" y="23306"/>
                    <a:pt x="1191" y="23330"/>
                  </a:cubicBezTo>
                  <a:cubicBezTo>
                    <a:pt x="1203" y="23354"/>
                    <a:pt x="2084" y="37843"/>
                    <a:pt x="2084" y="37843"/>
                  </a:cubicBezTo>
                  <a:lnTo>
                    <a:pt x="2929" y="52286"/>
                  </a:lnTo>
                  <a:cubicBezTo>
                    <a:pt x="3032" y="54118"/>
                    <a:pt x="4544" y="55531"/>
                    <a:pt x="6354" y="55531"/>
                  </a:cubicBezTo>
                  <a:cubicBezTo>
                    <a:pt x="6426" y="55531"/>
                    <a:pt x="6499" y="55529"/>
                    <a:pt x="6572" y="55524"/>
                  </a:cubicBezTo>
                  <a:lnTo>
                    <a:pt x="22467" y="54607"/>
                  </a:lnTo>
                  <a:lnTo>
                    <a:pt x="38350" y="53667"/>
                  </a:lnTo>
                  <a:cubicBezTo>
                    <a:pt x="40660" y="53524"/>
                    <a:pt x="42101" y="51833"/>
                    <a:pt x="42565" y="51309"/>
                  </a:cubicBezTo>
                  <a:cubicBezTo>
                    <a:pt x="43184" y="50631"/>
                    <a:pt x="43494" y="49726"/>
                    <a:pt x="43434" y="48809"/>
                  </a:cubicBezTo>
                  <a:lnTo>
                    <a:pt x="42077" y="25568"/>
                  </a:lnTo>
                  <a:lnTo>
                    <a:pt x="40719" y="2315"/>
                  </a:lnTo>
                  <a:cubicBezTo>
                    <a:pt x="40639" y="1009"/>
                    <a:pt x="39567" y="1"/>
                    <a:pt x="38277" y="1"/>
                  </a:cubicBezTo>
                  <a:close/>
                </a:path>
              </a:pathLst>
            </a:custGeom>
            <a:solidFill>
              <a:schemeClr val="dk1"/>
            </a:solidFill>
            <a:ln w="53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95250" dir="30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349;p46">
              <a:extLst>
                <a:ext uri="{FF2B5EF4-FFF2-40B4-BE49-F238E27FC236}">
                  <a16:creationId xmlns:a16="http://schemas.microsoft.com/office/drawing/2014/main" id="{0783EADD-52E7-EF6D-9C7F-BB4BA9CB6D90}"/>
                </a:ext>
              </a:extLst>
            </p:cNvPr>
            <p:cNvSpPr/>
            <p:nvPr/>
          </p:nvSpPr>
          <p:spPr>
            <a:xfrm>
              <a:off x="6727753" y="1142528"/>
              <a:ext cx="1387650" cy="1813054"/>
            </a:xfrm>
            <a:custGeom>
              <a:avLst/>
              <a:gdLst/>
              <a:ahLst/>
              <a:cxnLst/>
              <a:rect l="l" t="t" r="r" b="b"/>
              <a:pathLst>
                <a:path w="41590" h="54340" extrusionOk="0">
                  <a:moveTo>
                    <a:pt x="36313" y="1"/>
                  </a:moveTo>
                  <a:cubicBezTo>
                    <a:pt x="36262" y="1"/>
                    <a:pt x="36211" y="2"/>
                    <a:pt x="36160" y="6"/>
                  </a:cubicBezTo>
                  <a:lnTo>
                    <a:pt x="2394" y="1982"/>
                  </a:lnTo>
                  <a:cubicBezTo>
                    <a:pt x="1036" y="2065"/>
                    <a:pt x="1" y="3220"/>
                    <a:pt x="72" y="4589"/>
                  </a:cubicBezTo>
                  <a:lnTo>
                    <a:pt x="2787" y="51083"/>
                  </a:lnTo>
                  <a:cubicBezTo>
                    <a:pt x="2890" y="52922"/>
                    <a:pt x="4424" y="54339"/>
                    <a:pt x="6244" y="54339"/>
                  </a:cubicBezTo>
                  <a:cubicBezTo>
                    <a:pt x="6310" y="54339"/>
                    <a:pt x="6376" y="54337"/>
                    <a:pt x="6442" y="54334"/>
                  </a:cubicBezTo>
                  <a:lnTo>
                    <a:pt x="38232" y="52464"/>
                  </a:lnTo>
                  <a:cubicBezTo>
                    <a:pt x="40137" y="52357"/>
                    <a:pt x="41589" y="50714"/>
                    <a:pt x="41470" y="48809"/>
                  </a:cubicBezTo>
                  <a:lnTo>
                    <a:pt x="38755" y="2315"/>
                  </a:lnTo>
                  <a:cubicBezTo>
                    <a:pt x="38675" y="1009"/>
                    <a:pt x="37603" y="1"/>
                    <a:pt x="36313" y="1"/>
                  </a:cubicBezTo>
                  <a:close/>
                </a:path>
              </a:pathLst>
            </a:custGeom>
            <a:solidFill>
              <a:schemeClr val="lt1"/>
            </a:solidFill>
            <a:ln w="190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350;p46">
              <a:extLst>
                <a:ext uri="{FF2B5EF4-FFF2-40B4-BE49-F238E27FC236}">
                  <a16:creationId xmlns:a16="http://schemas.microsoft.com/office/drawing/2014/main" id="{767192E5-C0D9-476E-FD2E-18173A4AAE2C}"/>
                </a:ext>
              </a:extLst>
            </p:cNvPr>
            <p:cNvSpPr/>
            <p:nvPr/>
          </p:nvSpPr>
          <p:spPr>
            <a:xfrm>
              <a:off x="6725784" y="1139925"/>
              <a:ext cx="1332398" cy="826718"/>
            </a:xfrm>
            <a:custGeom>
              <a:avLst/>
              <a:gdLst/>
              <a:ahLst/>
              <a:cxnLst/>
              <a:rect l="l" t="t" r="r" b="b"/>
              <a:pathLst>
                <a:path w="39934" h="24778" fill="none" extrusionOk="0">
                  <a:moveTo>
                    <a:pt x="39791" y="19860"/>
                  </a:moveTo>
                  <a:cubicBezTo>
                    <a:pt x="39934" y="22515"/>
                    <a:pt x="1262" y="24777"/>
                    <a:pt x="1107" y="22122"/>
                  </a:cubicBezTo>
                  <a:lnTo>
                    <a:pt x="83" y="4667"/>
                  </a:lnTo>
                  <a:cubicBezTo>
                    <a:pt x="0" y="3310"/>
                    <a:pt x="1036" y="2143"/>
                    <a:pt x="2405" y="2060"/>
                  </a:cubicBezTo>
                  <a:lnTo>
                    <a:pt x="36171" y="84"/>
                  </a:lnTo>
                  <a:cubicBezTo>
                    <a:pt x="37517" y="0"/>
                    <a:pt x="38683" y="1036"/>
                    <a:pt x="38767" y="2393"/>
                  </a:cubicBezTo>
                  <a:close/>
                </a:path>
              </a:pathLst>
            </a:custGeom>
            <a:noFill/>
            <a:ln w="62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351;p46">
              <a:extLst>
                <a:ext uri="{FF2B5EF4-FFF2-40B4-BE49-F238E27FC236}">
                  <a16:creationId xmlns:a16="http://schemas.microsoft.com/office/drawing/2014/main" id="{CA9E9B51-833C-8164-6590-E2ECFD5FDE1F}"/>
                </a:ext>
              </a:extLst>
            </p:cNvPr>
            <p:cNvSpPr/>
            <p:nvPr/>
          </p:nvSpPr>
          <p:spPr>
            <a:xfrm>
              <a:off x="6778599" y="1189404"/>
              <a:ext cx="1218023" cy="606075"/>
            </a:xfrm>
            <a:custGeom>
              <a:avLst/>
              <a:gdLst/>
              <a:ahLst/>
              <a:cxnLst/>
              <a:rect l="l" t="t" r="r" b="b"/>
              <a:pathLst>
                <a:path w="36506" h="18165" extrusionOk="0">
                  <a:moveTo>
                    <a:pt x="33478" y="0"/>
                  </a:moveTo>
                  <a:cubicBezTo>
                    <a:pt x="33428" y="0"/>
                    <a:pt x="33377" y="2"/>
                    <a:pt x="33326" y="5"/>
                  </a:cubicBezTo>
                  <a:lnTo>
                    <a:pt x="2203" y="1827"/>
                  </a:lnTo>
                  <a:cubicBezTo>
                    <a:pt x="953" y="1899"/>
                    <a:pt x="1" y="2970"/>
                    <a:pt x="72" y="4220"/>
                  </a:cubicBezTo>
                  <a:lnTo>
                    <a:pt x="822" y="16972"/>
                  </a:lnTo>
                  <a:cubicBezTo>
                    <a:pt x="857" y="17641"/>
                    <a:pt x="1416" y="18164"/>
                    <a:pt x="2089" y="18164"/>
                  </a:cubicBezTo>
                  <a:cubicBezTo>
                    <a:pt x="2111" y="18164"/>
                    <a:pt x="2133" y="18164"/>
                    <a:pt x="2156" y="18162"/>
                  </a:cubicBezTo>
                  <a:lnTo>
                    <a:pt x="35279" y="16210"/>
                  </a:lnTo>
                  <a:cubicBezTo>
                    <a:pt x="35981" y="16174"/>
                    <a:pt x="36505" y="15567"/>
                    <a:pt x="36469" y="14876"/>
                  </a:cubicBezTo>
                  <a:lnTo>
                    <a:pt x="35731" y="2137"/>
                  </a:lnTo>
                  <a:cubicBezTo>
                    <a:pt x="35663" y="926"/>
                    <a:pt x="34663" y="0"/>
                    <a:pt x="33478" y="0"/>
                  </a:cubicBez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352;p46">
              <a:extLst>
                <a:ext uri="{FF2B5EF4-FFF2-40B4-BE49-F238E27FC236}">
                  <a16:creationId xmlns:a16="http://schemas.microsoft.com/office/drawing/2014/main" id="{90D560C8-E5E5-012B-4B99-7D32F60BD2CD}"/>
                </a:ext>
              </a:extLst>
            </p:cNvPr>
            <p:cNvSpPr/>
            <p:nvPr/>
          </p:nvSpPr>
          <p:spPr>
            <a:xfrm>
              <a:off x="6895373" y="2043991"/>
              <a:ext cx="174833" cy="173698"/>
            </a:xfrm>
            <a:custGeom>
              <a:avLst/>
              <a:gdLst/>
              <a:ahLst/>
              <a:cxnLst/>
              <a:rect l="l" t="t" r="r" b="b"/>
              <a:pathLst>
                <a:path w="5240" h="5206" extrusionOk="0">
                  <a:moveTo>
                    <a:pt x="4435" y="0"/>
                  </a:moveTo>
                  <a:cubicBezTo>
                    <a:pt x="4422" y="0"/>
                    <a:pt x="4408" y="1"/>
                    <a:pt x="4394" y="2"/>
                  </a:cubicBezTo>
                  <a:lnTo>
                    <a:pt x="537" y="240"/>
                  </a:lnTo>
                  <a:cubicBezTo>
                    <a:pt x="227" y="264"/>
                    <a:pt x="1" y="526"/>
                    <a:pt x="25" y="823"/>
                  </a:cubicBezTo>
                  <a:lnTo>
                    <a:pt x="263" y="4681"/>
                  </a:lnTo>
                  <a:cubicBezTo>
                    <a:pt x="275" y="4983"/>
                    <a:pt x="524" y="5205"/>
                    <a:pt x="823" y="5205"/>
                  </a:cubicBezTo>
                  <a:cubicBezTo>
                    <a:pt x="831" y="5205"/>
                    <a:pt x="839" y="5205"/>
                    <a:pt x="846" y="5205"/>
                  </a:cubicBezTo>
                  <a:lnTo>
                    <a:pt x="4704" y="4967"/>
                  </a:lnTo>
                  <a:cubicBezTo>
                    <a:pt x="5002" y="4943"/>
                    <a:pt x="5240" y="4681"/>
                    <a:pt x="5216" y="4371"/>
                  </a:cubicBezTo>
                  <a:lnTo>
                    <a:pt x="4978" y="526"/>
                  </a:lnTo>
                  <a:cubicBezTo>
                    <a:pt x="4955" y="230"/>
                    <a:pt x="4716" y="0"/>
                    <a:pt x="4435" y="0"/>
                  </a:cubicBezTo>
                  <a:close/>
                </a:path>
              </a:pathLst>
            </a:custGeom>
            <a:solidFill>
              <a:schemeClr val="lt2"/>
            </a:solidFill>
            <a:ln w="62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353;p46">
              <a:extLst>
                <a:ext uri="{FF2B5EF4-FFF2-40B4-BE49-F238E27FC236}">
                  <a16:creationId xmlns:a16="http://schemas.microsoft.com/office/drawing/2014/main" id="{1060709F-EB73-960D-7D37-E1CFC8BB8D9F}"/>
                </a:ext>
              </a:extLst>
            </p:cNvPr>
            <p:cNvSpPr/>
            <p:nvPr/>
          </p:nvSpPr>
          <p:spPr>
            <a:xfrm>
              <a:off x="6909286" y="2265295"/>
              <a:ext cx="174432" cy="173631"/>
            </a:xfrm>
            <a:custGeom>
              <a:avLst/>
              <a:gdLst/>
              <a:ahLst/>
              <a:cxnLst/>
              <a:rect l="l" t="t" r="r" b="b"/>
              <a:pathLst>
                <a:path w="5228" h="5204" extrusionOk="0">
                  <a:moveTo>
                    <a:pt x="4406" y="0"/>
                  </a:moveTo>
                  <a:cubicBezTo>
                    <a:pt x="4398" y="0"/>
                    <a:pt x="4390" y="0"/>
                    <a:pt x="4382" y="1"/>
                  </a:cubicBezTo>
                  <a:lnTo>
                    <a:pt x="536" y="239"/>
                  </a:lnTo>
                  <a:cubicBezTo>
                    <a:pt x="227" y="262"/>
                    <a:pt x="1" y="524"/>
                    <a:pt x="13" y="834"/>
                  </a:cubicBezTo>
                  <a:lnTo>
                    <a:pt x="251" y="4680"/>
                  </a:lnTo>
                  <a:cubicBezTo>
                    <a:pt x="274" y="4981"/>
                    <a:pt x="523" y="5204"/>
                    <a:pt x="812" y="5204"/>
                  </a:cubicBezTo>
                  <a:cubicBezTo>
                    <a:pt x="819" y="5204"/>
                    <a:pt x="827" y="5204"/>
                    <a:pt x="834" y="5204"/>
                  </a:cubicBezTo>
                  <a:lnTo>
                    <a:pt x="4692" y="4965"/>
                  </a:lnTo>
                  <a:cubicBezTo>
                    <a:pt x="5001" y="4942"/>
                    <a:pt x="5228" y="4680"/>
                    <a:pt x="5216" y="4370"/>
                  </a:cubicBezTo>
                  <a:lnTo>
                    <a:pt x="4978" y="524"/>
                  </a:lnTo>
                  <a:cubicBezTo>
                    <a:pt x="4954" y="223"/>
                    <a:pt x="4705" y="0"/>
                    <a:pt x="4406" y="0"/>
                  </a:cubicBezTo>
                  <a:close/>
                </a:path>
              </a:pathLst>
            </a:custGeom>
            <a:solidFill>
              <a:schemeClr val="lt2"/>
            </a:solidFill>
            <a:ln w="62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354;p46">
              <a:extLst>
                <a:ext uri="{FF2B5EF4-FFF2-40B4-BE49-F238E27FC236}">
                  <a16:creationId xmlns:a16="http://schemas.microsoft.com/office/drawing/2014/main" id="{754B0B90-A9E1-594A-0C6A-212D79DB0810}"/>
                </a:ext>
              </a:extLst>
            </p:cNvPr>
            <p:cNvSpPr/>
            <p:nvPr/>
          </p:nvSpPr>
          <p:spPr>
            <a:xfrm>
              <a:off x="6922798" y="2486899"/>
              <a:ext cx="174833" cy="173331"/>
            </a:xfrm>
            <a:custGeom>
              <a:avLst/>
              <a:gdLst/>
              <a:ahLst/>
              <a:cxnLst/>
              <a:rect l="l" t="t" r="r" b="b"/>
              <a:pathLst>
                <a:path w="5240" h="5195" extrusionOk="0">
                  <a:moveTo>
                    <a:pt x="4439" y="0"/>
                  </a:moveTo>
                  <a:cubicBezTo>
                    <a:pt x="4424" y="0"/>
                    <a:pt x="4409" y="1"/>
                    <a:pt x="4394" y="2"/>
                  </a:cubicBezTo>
                  <a:lnTo>
                    <a:pt x="536" y="240"/>
                  </a:lnTo>
                  <a:cubicBezTo>
                    <a:pt x="239" y="252"/>
                    <a:pt x="1" y="514"/>
                    <a:pt x="24" y="824"/>
                  </a:cubicBezTo>
                  <a:lnTo>
                    <a:pt x="262" y="4681"/>
                  </a:lnTo>
                  <a:cubicBezTo>
                    <a:pt x="274" y="4965"/>
                    <a:pt x="513" y="5195"/>
                    <a:pt x="803" y="5195"/>
                  </a:cubicBezTo>
                  <a:cubicBezTo>
                    <a:pt x="817" y="5195"/>
                    <a:pt x="832" y="5194"/>
                    <a:pt x="846" y="5193"/>
                  </a:cubicBezTo>
                  <a:lnTo>
                    <a:pt x="4703" y="4955"/>
                  </a:lnTo>
                  <a:cubicBezTo>
                    <a:pt x="5001" y="4931"/>
                    <a:pt x="5239" y="4669"/>
                    <a:pt x="5215" y="4372"/>
                  </a:cubicBezTo>
                  <a:lnTo>
                    <a:pt x="4977" y="514"/>
                  </a:lnTo>
                  <a:cubicBezTo>
                    <a:pt x="4966" y="220"/>
                    <a:pt x="4728" y="0"/>
                    <a:pt x="4439" y="0"/>
                  </a:cubicBezTo>
                  <a:close/>
                </a:path>
              </a:pathLst>
            </a:custGeom>
            <a:solidFill>
              <a:schemeClr val="lt2"/>
            </a:solidFill>
            <a:ln w="62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355;p46">
              <a:extLst>
                <a:ext uri="{FF2B5EF4-FFF2-40B4-BE49-F238E27FC236}">
                  <a16:creationId xmlns:a16="http://schemas.microsoft.com/office/drawing/2014/main" id="{98073C3C-1A82-117E-473E-54AC76AA0B42}"/>
                </a:ext>
              </a:extLst>
            </p:cNvPr>
            <p:cNvSpPr/>
            <p:nvPr/>
          </p:nvSpPr>
          <p:spPr>
            <a:xfrm>
              <a:off x="7116643" y="2030478"/>
              <a:ext cx="174833" cy="173331"/>
            </a:xfrm>
            <a:custGeom>
              <a:avLst/>
              <a:gdLst/>
              <a:ahLst/>
              <a:cxnLst/>
              <a:rect l="l" t="t" r="r" b="b"/>
              <a:pathLst>
                <a:path w="5240" h="5195" extrusionOk="0">
                  <a:moveTo>
                    <a:pt x="4439" y="0"/>
                  </a:moveTo>
                  <a:cubicBezTo>
                    <a:pt x="4424" y="0"/>
                    <a:pt x="4409" y="1"/>
                    <a:pt x="4394" y="2"/>
                  </a:cubicBezTo>
                  <a:lnTo>
                    <a:pt x="537" y="240"/>
                  </a:lnTo>
                  <a:cubicBezTo>
                    <a:pt x="239" y="252"/>
                    <a:pt x="1" y="514"/>
                    <a:pt x="25" y="823"/>
                  </a:cubicBezTo>
                  <a:lnTo>
                    <a:pt x="263" y="4681"/>
                  </a:lnTo>
                  <a:cubicBezTo>
                    <a:pt x="274" y="4965"/>
                    <a:pt x="513" y="5195"/>
                    <a:pt x="803" y="5195"/>
                  </a:cubicBezTo>
                  <a:cubicBezTo>
                    <a:pt x="818" y="5195"/>
                    <a:pt x="832" y="5194"/>
                    <a:pt x="846" y="5193"/>
                  </a:cubicBezTo>
                  <a:lnTo>
                    <a:pt x="4704" y="4955"/>
                  </a:lnTo>
                  <a:cubicBezTo>
                    <a:pt x="5001" y="4931"/>
                    <a:pt x="5240" y="4669"/>
                    <a:pt x="5216" y="4372"/>
                  </a:cubicBezTo>
                  <a:lnTo>
                    <a:pt x="4978" y="514"/>
                  </a:lnTo>
                  <a:cubicBezTo>
                    <a:pt x="4966" y="219"/>
                    <a:pt x="4728" y="0"/>
                    <a:pt x="4439" y="0"/>
                  </a:cubicBezTo>
                  <a:close/>
                </a:path>
              </a:pathLst>
            </a:custGeom>
            <a:solidFill>
              <a:schemeClr val="lt2"/>
            </a:solidFill>
            <a:ln w="62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356;p46">
              <a:extLst>
                <a:ext uri="{FF2B5EF4-FFF2-40B4-BE49-F238E27FC236}">
                  <a16:creationId xmlns:a16="http://schemas.microsoft.com/office/drawing/2014/main" id="{6C6CCF40-6991-BB98-3831-C454E47B11CF}"/>
                </a:ext>
              </a:extLst>
            </p:cNvPr>
            <p:cNvSpPr/>
            <p:nvPr/>
          </p:nvSpPr>
          <p:spPr>
            <a:xfrm>
              <a:off x="7130556" y="2251749"/>
              <a:ext cx="174432" cy="173331"/>
            </a:xfrm>
            <a:custGeom>
              <a:avLst/>
              <a:gdLst/>
              <a:ahLst/>
              <a:cxnLst/>
              <a:rect l="l" t="t" r="r" b="b"/>
              <a:pathLst>
                <a:path w="5228" h="5195" extrusionOk="0">
                  <a:moveTo>
                    <a:pt x="4425" y="0"/>
                  </a:moveTo>
                  <a:cubicBezTo>
                    <a:pt x="4411" y="0"/>
                    <a:pt x="4396" y="1"/>
                    <a:pt x="4382" y="2"/>
                  </a:cubicBezTo>
                  <a:lnTo>
                    <a:pt x="536" y="240"/>
                  </a:lnTo>
                  <a:cubicBezTo>
                    <a:pt x="227" y="252"/>
                    <a:pt x="0" y="514"/>
                    <a:pt x="12" y="823"/>
                  </a:cubicBezTo>
                  <a:lnTo>
                    <a:pt x="251" y="4681"/>
                  </a:lnTo>
                  <a:cubicBezTo>
                    <a:pt x="273" y="4975"/>
                    <a:pt x="511" y="5195"/>
                    <a:pt x="801" y="5195"/>
                  </a:cubicBezTo>
                  <a:cubicBezTo>
                    <a:pt x="816" y="5195"/>
                    <a:pt x="831" y="5194"/>
                    <a:pt x="846" y="5193"/>
                  </a:cubicBezTo>
                  <a:lnTo>
                    <a:pt x="4692" y="4955"/>
                  </a:lnTo>
                  <a:cubicBezTo>
                    <a:pt x="5001" y="4943"/>
                    <a:pt x="5227" y="4681"/>
                    <a:pt x="5215" y="4371"/>
                  </a:cubicBezTo>
                  <a:lnTo>
                    <a:pt x="4977" y="514"/>
                  </a:lnTo>
                  <a:cubicBezTo>
                    <a:pt x="4955" y="230"/>
                    <a:pt x="4715" y="0"/>
                    <a:pt x="4425" y="0"/>
                  </a:cubicBezTo>
                  <a:close/>
                </a:path>
              </a:pathLst>
            </a:custGeom>
            <a:solidFill>
              <a:schemeClr val="lt2"/>
            </a:solidFill>
            <a:ln w="62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357;p46">
              <a:extLst>
                <a:ext uri="{FF2B5EF4-FFF2-40B4-BE49-F238E27FC236}">
                  <a16:creationId xmlns:a16="http://schemas.microsoft.com/office/drawing/2014/main" id="{E12B9227-8488-1696-E4D8-E2C5DF40D695}"/>
                </a:ext>
              </a:extLst>
            </p:cNvPr>
            <p:cNvSpPr/>
            <p:nvPr/>
          </p:nvSpPr>
          <p:spPr>
            <a:xfrm>
              <a:off x="7144069" y="2472986"/>
              <a:ext cx="174833" cy="173698"/>
            </a:xfrm>
            <a:custGeom>
              <a:avLst/>
              <a:gdLst/>
              <a:ahLst/>
              <a:cxnLst/>
              <a:rect l="l" t="t" r="r" b="b"/>
              <a:pathLst>
                <a:path w="5240" h="5206" extrusionOk="0">
                  <a:moveTo>
                    <a:pt x="4436" y="1"/>
                  </a:moveTo>
                  <a:cubicBezTo>
                    <a:pt x="4422" y="1"/>
                    <a:pt x="4408" y="1"/>
                    <a:pt x="4394" y="2"/>
                  </a:cubicBezTo>
                  <a:lnTo>
                    <a:pt x="536" y="241"/>
                  </a:lnTo>
                  <a:cubicBezTo>
                    <a:pt x="238" y="264"/>
                    <a:pt x="0" y="526"/>
                    <a:pt x="24" y="824"/>
                  </a:cubicBezTo>
                  <a:lnTo>
                    <a:pt x="262" y="4682"/>
                  </a:lnTo>
                  <a:cubicBezTo>
                    <a:pt x="285" y="4983"/>
                    <a:pt x="535" y="5206"/>
                    <a:pt x="823" y="5206"/>
                  </a:cubicBezTo>
                  <a:cubicBezTo>
                    <a:pt x="831" y="5206"/>
                    <a:pt x="838" y="5206"/>
                    <a:pt x="846" y="5205"/>
                  </a:cubicBezTo>
                  <a:lnTo>
                    <a:pt x="4703" y="4955"/>
                  </a:lnTo>
                  <a:cubicBezTo>
                    <a:pt x="5013" y="4944"/>
                    <a:pt x="5239" y="4682"/>
                    <a:pt x="5215" y="4372"/>
                  </a:cubicBezTo>
                  <a:lnTo>
                    <a:pt x="4977" y="526"/>
                  </a:lnTo>
                  <a:cubicBezTo>
                    <a:pt x="4966" y="231"/>
                    <a:pt x="4727" y="1"/>
                    <a:pt x="4436" y="1"/>
                  </a:cubicBezTo>
                  <a:close/>
                </a:path>
              </a:pathLst>
            </a:custGeom>
            <a:solidFill>
              <a:schemeClr val="lt2"/>
            </a:solidFill>
            <a:ln w="62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358;p46">
              <a:extLst>
                <a:ext uri="{FF2B5EF4-FFF2-40B4-BE49-F238E27FC236}">
                  <a16:creationId xmlns:a16="http://schemas.microsoft.com/office/drawing/2014/main" id="{EDAC6518-08F3-1F6E-2B72-767FA8D9CFCC}"/>
                </a:ext>
              </a:extLst>
            </p:cNvPr>
            <p:cNvSpPr/>
            <p:nvPr/>
          </p:nvSpPr>
          <p:spPr>
            <a:xfrm>
              <a:off x="7337914" y="2016565"/>
              <a:ext cx="174833" cy="173365"/>
            </a:xfrm>
            <a:custGeom>
              <a:avLst/>
              <a:gdLst/>
              <a:ahLst/>
              <a:cxnLst/>
              <a:rect l="l" t="t" r="r" b="b"/>
              <a:pathLst>
                <a:path w="5240" h="5196" extrusionOk="0">
                  <a:moveTo>
                    <a:pt x="4437" y="1"/>
                  </a:moveTo>
                  <a:cubicBezTo>
                    <a:pt x="4422" y="1"/>
                    <a:pt x="4408" y="1"/>
                    <a:pt x="4394" y="2"/>
                  </a:cubicBezTo>
                  <a:lnTo>
                    <a:pt x="548" y="240"/>
                  </a:lnTo>
                  <a:cubicBezTo>
                    <a:pt x="239" y="264"/>
                    <a:pt x="1" y="526"/>
                    <a:pt x="24" y="824"/>
                  </a:cubicBezTo>
                  <a:lnTo>
                    <a:pt x="262" y="4681"/>
                  </a:lnTo>
                  <a:cubicBezTo>
                    <a:pt x="285" y="4976"/>
                    <a:pt x="523" y="5195"/>
                    <a:pt x="803" y="5195"/>
                  </a:cubicBezTo>
                  <a:cubicBezTo>
                    <a:pt x="817" y="5195"/>
                    <a:pt x="831" y="5194"/>
                    <a:pt x="846" y="5193"/>
                  </a:cubicBezTo>
                  <a:lnTo>
                    <a:pt x="4704" y="4955"/>
                  </a:lnTo>
                  <a:cubicBezTo>
                    <a:pt x="5013" y="4943"/>
                    <a:pt x="5239" y="4681"/>
                    <a:pt x="5227" y="4372"/>
                  </a:cubicBezTo>
                  <a:lnTo>
                    <a:pt x="4977" y="514"/>
                  </a:lnTo>
                  <a:cubicBezTo>
                    <a:pt x="4966" y="230"/>
                    <a:pt x="4727" y="1"/>
                    <a:pt x="4437" y="1"/>
                  </a:cubicBezTo>
                  <a:close/>
                </a:path>
              </a:pathLst>
            </a:custGeom>
            <a:solidFill>
              <a:schemeClr val="lt2"/>
            </a:solidFill>
            <a:ln w="62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359;p46">
              <a:extLst>
                <a:ext uri="{FF2B5EF4-FFF2-40B4-BE49-F238E27FC236}">
                  <a16:creationId xmlns:a16="http://schemas.microsoft.com/office/drawing/2014/main" id="{D73D86F3-E712-82C8-0A8B-5EB6B594421B}"/>
                </a:ext>
              </a:extLst>
            </p:cNvPr>
            <p:cNvSpPr/>
            <p:nvPr/>
          </p:nvSpPr>
          <p:spPr>
            <a:xfrm>
              <a:off x="7351827" y="2237869"/>
              <a:ext cx="174799" cy="173665"/>
            </a:xfrm>
            <a:custGeom>
              <a:avLst/>
              <a:gdLst/>
              <a:ahLst/>
              <a:cxnLst/>
              <a:rect l="l" t="t" r="r" b="b"/>
              <a:pathLst>
                <a:path w="5239" h="5205" extrusionOk="0">
                  <a:moveTo>
                    <a:pt x="4416" y="1"/>
                  </a:moveTo>
                  <a:cubicBezTo>
                    <a:pt x="4409" y="1"/>
                    <a:pt x="4401" y="1"/>
                    <a:pt x="4394" y="1"/>
                  </a:cubicBezTo>
                  <a:lnTo>
                    <a:pt x="536" y="239"/>
                  </a:lnTo>
                  <a:cubicBezTo>
                    <a:pt x="226" y="263"/>
                    <a:pt x="0" y="525"/>
                    <a:pt x="24" y="834"/>
                  </a:cubicBezTo>
                  <a:lnTo>
                    <a:pt x="262" y="4680"/>
                  </a:lnTo>
                  <a:cubicBezTo>
                    <a:pt x="274" y="4982"/>
                    <a:pt x="523" y="5204"/>
                    <a:pt x="822" y="5204"/>
                  </a:cubicBezTo>
                  <a:cubicBezTo>
                    <a:pt x="830" y="5204"/>
                    <a:pt x="838" y="5204"/>
                    <a:pt x="846" y="5204"/>
                  </a:cubicBezTo>
                  <a:lnTo>
                    <a:pt x="4703" y="4966"/>
                  </a:lnTo>
                  <a:cubicBezTo>
                    <a:pt x="5001" y="4942"/>
                    <a:pt x="5239" y="4680"/>
                    <a:pt x="5215" y="4371"/>
                  </a:cubicBezTo>
                  <a:lnTo>
                    <a:pt x="4977" y="525"/>
                  </a:lnTo>
                  <a:cubicBezTo>
                    <a:pt x="4954" y="223"/>
                    <a:pt x="4704" y="1"/>
                    <a:pt x="4416" y="1"/>
                  </a:cubicBezTo>
                  <a:close/>
                </a:path>
              </a:pathLst>
            </a:custGeom>
            <a:solidFill>
              <a:schemeClr val="lt2"/>
            </a:solidFill>
            <a:ln w="62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360;p46">
              <a:extLst>
                <a:ext uri="{FF2B5EF4-FFF2-40B4-BE49-F238E27FC236}">
                  <a16:creationId xmlns:a16="http://schemas.microsoft.com/office/drawing/2014/main" id="{C09ADFB8-C1F2-C388-A348-D20703995CB2}"/>
                </a:ext>
              </a:extLst>
            </p:cNvPr>
            <p:cNvSpPr/>
            <p:nvPr/>
          </p:nvSpPr>
          <p:spPr>
            <a:xfrm>
              <a:off x="7365339" y="2459140"/>
              <a:ext cx="174799" cy="173698"/>
            </a:xfrm>
            <a:custGeom>
              <a:avLst/>
              <a:gdLst/>
              <a:ahLst/>
              <a:cxnLst/>
              <a:rect l="l" t="t" r="r" b="b"/>
              <a:pathLst>
                <a:path w="5239" h="5206" extrusionOk="0">
                  <a:moveTo>
                    <a:pt x="4417" y="0"/>
                  </a:moveTo>
                  <a:cubicBezTo>
                    <a:pt x="4409" y="0"/>
                    <a:pt x="4401" y="0"/>
                    <a:pt x="4393" y="1"/>
                  </a:cubicBezTo>
                  <a:lnTo>
                    <a:pt x="548" y="239"/>
                  </a:lnTo>
                  <a:cubicBezTo>
                    <a:pt x="238" y="263"/>
                    <a:pt x="0" y="525"/>
                    <a:pt x="24" y="834"/>
                  </a:cubicBezTo>
                  <a:lnTo>
                    <a:pt x="262" y="4680"/>
                  </a:lnTo>
                  <a:cubicBezTo>
                    <a:pt x="285" y="4975"/>
                    <a:pt x="524" y="5205"/>
                    <a:pt x="804" y="5205"/>
                  </a:cubicBezTo>
                  <a:cubicBezTo>
                    <a:pt x="818" y="5205"/>
                    <a:pt x="832" y="5205"/>
                    <a:pt x="845" y="5204"/>
                  </a:cubicBezTo>
                  <a:lnTo>
                    <a:pt x="4703" y="4966"/>
                  </a:lnTo>
                  <a:cubicBezTo>
                    <a:pt x="5013" y="4942"/>
                    <a:pt x="5239" y="4680"/>
                    <a:pt x="5227" y="4382"/>
                  </a:cubicBezTo>
                  <a:lnTo>
                    <a:pt x="4977" y="525"/>
                  </a:lnTo>
                  <a:cubicBezTo>
                    <a:pt x="4965" y="223"/>
                    <a:pt x="4716" y="0"/>
                    <a:pt x="4417" y="0"/>
                  </a:cubicBezTo>
                  <a:close/>
                </a:path>
              </a:pathLst>
            </a:custGeom>
            <a:solidFill>
              <a:schemeClr val="lt2"/>
            </a:solidFill>
            <a:ln w="62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361;p46">
              <a:extLst>
                <a:ext uri="{FF2B5EF4-FFF2-40B4-BE49-F238E27FC236}">
                  <a16:creationId xmlns:a16="http://schemas.microsoft.com/office/drawing/2014/main" id="{5041E622-D658-AA9F-52F3-388D43E78C70}"/>
                </a:ext>
              </a:extLst>
            </p:cNvPr>
            <p:cNvSpPr/>
            <p:nvPr/>
          </p:nvSpPr>
          <p:spPr>
            <a:xfrm>
              <a:off x="7559184" y="2002719"/>
              <a:ext cx="174833" cy="173698"/>
            </a:xfrm>
            <a:custGeom>
              <a:avLst/>
              <a:gdLst/>
              <a:ahLst/>
              <a:cxnLst/>
              <a:rect l="l" t="t" r="r" b="b"/>
              <a:pathLst>
                <a:path w="5240" h="5206" extrusionOk="0">
                  <a:moveTo>
                    <a:pt x="4417" y="0"/>
                  </a:moveTo>
                  <a:cubicBezTo>
                    <a:pt x="4409" y="0"/>
                    <a:pt x="4402" y="0"/>
                    <a:pt x="4394" y="0"/>
                  </a:cubicBezTo>
                  <a:lnTo>
                    <a:pt x="548" y="251"/>
                  </a:lnTo>
                  <a:cubicBezTo>
                    <a:pt x="238" y="262"/>
                    <a:pt x="0" y="524"/>
                    <a:pt x="24" y="834"/>
                  </a:cubicBezTo>
                  <a:lnTo>
                    <a:pt x="262" y="4680"/>
                  </a:lnTo>
                  <a:cubicBezTo>
                    <a:pt x="285" y="4975"/>
                    <a:pt x="524" y="5205"/>
                    <a:pt x="805" y="5205"/>
                  </a:cubicBezTo>
                  <a:cubicBezTo>
                    <a:pt x="818" y="5205"/>
                    <a:pt x="832" y="5205"/>
                    <a:pt x="846" y="5204"/>
                  </a:cubicBezTo>
                  <a:lnTo>
                    <a:pt x="4703" y="4965"/>
                  </a:lnTo>
                  <a:cubicBezTo>
                    <a:pt x="5013" y="4942"/>
                    <a:pt x="5239" y="4680"/>
                    <a:pt x="5227" y="4382"/>
                  </a:cubicBezTo>
                  <a:lnTo>
                    <a:pt x="4989" y="524"/>
                  </a:lnTo>
                  <a:cubicBezTo>
                    <a:pt x="4966" y="223"/>
                    <a:pt x="4716" y="0"/>
                    <a:pt x="4417" y="0"/>
                  </a:cubicBezTo>
                  <a:close/>
                </a:path>
              </a:pathLst>
            </a:custGeom>
            <a:solidFill>
              <a:schemeClr val="lt2"/>
            </a:solidFill>
            <a:ln w="62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362;p46">
              <a:extLst>
                <a:ext uri="{FF2B5EF4-FFF2-40B4-BE49-F238E27FC236}">
                  <a16:creationId xmlns:a16="http://schemas.microsoft.com/office/drawing/2014/main" id="{50369F6C-C88F-32F6-206E-1639E6C1F4CC}"/>
                </a:ext>
              </a:extLst>
            </p:cNvPr>
            <p:cNvSpPr/>
            <p:nvPr/>
          </p:nvSpPr>
          <p:spPr>
            <a:xfrm>
              <a:off x="7573464" y="2225091"/>
              <a:ext cx="187545" cy="392673"/>
            </a:xfrm>
            <a:custGeom>
              <a:avLst/>
              <a:gdLst/>
              <a:ahLst/>
              <a:cxnLst/>
              <a:rect l="l" t="t" r="r" b="b"/>
              <a:pathLst>
                <a:path w="5621" h="11769" extrusionOk="0">
                  <a:moveTo>
                    <a:pt x="3961" y="1"/>
                  </a:moveTo>
                  <a:cubicBezTo>
                    <a:pt x="3939" y="1"/>
                    <a:pt x="3917" y="2"/>
                    <a:pt x="3894" y="3"/>
                  </a:cubicBezTo>
                  <a:lnTo>
                    <a:pt x="1001" y="182"/>
                  </a:lnTo>
                  <a:cubicBezTo>
                    <a:pt x="430" y="217"/>
                    <a:pt x="1" y="705"/>
                    <a:pt x="37" y="1277"/>
                  </a:cubicBezTo>
                  <a:lnTo>
                    <a:pt x="620" y="10802"/>
                  </a:lnTo>
                  <a:cubicBezTo>
                    <a:pt x="654" y="11351"/>
                    <a:pt x="1118" y="11768"/>
                    <a:pt x="1661" y="11768"/>
                  </a:cubicBezTo>
                  <a:cubicBezTo>
                    <a:pt x="1683" y="11768"/>
                    <a:pt x="1705" y="11768"/>
                    <a:pt x="1727" y="11766"/>
                  </a:cubicBezTo>
                  <a:lnTo>
                    <a:pt x="4609" y="11588"/>
                  </a:lnTo>
                  <a:cubicBezTo>
                    <a:pt x="5180" y="11552"/>
                    <a:pt x="5621" y="11064"/>
                    <a:pt x="5585" y="10492"/>
                  </a:cubicBezTo>
                  <a:lnTo>
                    <a:pt x="4990" y="967"/>
                  </a:lnTo>
                  <a:cubicBezTo>
                    <a:pt x="4955" y="418"/>
                    <a:pt x="4503" y="1"/>
                    <a:pt x="3961" y="1"/>
                  </a:cubicBezTo>
                  <a:close/>
                </a:path>
              </a:pathLst>
            </a:custGeom>
            <a:solidFill>
              <a:schemeClr val="lt2"/>
            </a:solidFill>
            <a:ln w="62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363;p46">
              <a:extLst>
                <a:ext uri="{FF2B5EF4-FFF2-40B4-BE49-F238E27FC236}">
                  <a16:creationId xmlns:a16="http://schemas.microsoft.com/office/drawing/2014/main" id="{C9AB0528-6DD6-8ED1-58E9-1968B7EB8AD3}"/>
                </a:ext>
              </a:extLst>
            </p:cNvPr>
            <p:cNvSpPr/>
            <p:nvPr/>
          </p:nvSpPr>
          <p:spPr>
            <a:xfrm>
              <a:off x="7780855" y="1989174"/>
              <a:ext cx="174399" cy="173331"/>
            </a:xfrm>
            <a:custGeom>
              <a:avLst/>
              <a:gdLst/>
              <a:ahLst/>
              <a:cxnLst/>
              <a:rect l="l" t="t" r="r" b="b"/>
              <a:pathLst>
                <a:path w="5227" h="5195" extrusionOk="0">
                  <a:moveTo>
                    <a:pt x="4424" y="0"/>
                  </a:moveTo>
                  <a:cubicBezTo>
                    <a:pt x="4410" y="0"/>
                    <a:pt x="4396" y="1"/>
                    <a:pt x="4382" y="2"/>
                  </a:cubicBezTo>
                  <a:lnTo>
                    <a:pt x="536" y="240"/>
                  </a:lnTo>
                  <a:cubicBezTo>
                    <a:pt x="226" y="264"/>
                    <a:pt x="0" y="526"/>
                    <a:pt x="12" y="823"/>
                  </a:cubicBezTo>
                  <a:lnTo>
                    <a:pt x="250" y="4681"/>
                  </a:lnTo>
                  <a:cubicBezTo>
                    <a:pt x="273" y="4975"/>
                    <a:pt x="511" y="5195"/>
                    <a:pt x="801" y="5195"/>
                  </a:cubicBezTo>
                  <a:cubicBezTo>
                    <a:pt x="815" y="5195"/>
                    <a:pt x="830" y="5194"/>
                    <a:pt x="845" y="5193"/>
                  </a:cubicBezTo>
                  <a:lnTo>
                    <a:pt x="4691" y="4955"/>
                  </a:lnTo>
                  <a:cubicBezTo>
                    <a:pt x="5001" y="4943"/>
                    <a:pt x="5227" y="4681"/>
                    <a:pt x="5215" y="4371"/>
                  </a:cubicBezTo>
                  <a:lnTo>
                    <a:pt x="4977" y="514"/>
                  </a:lnTo>
                  <a:cubicBezTo>
                    <a:pt x="4954" y="230"/>
                    <a:pt x="4715" y="0"/>
                    <a:pt x="4424" y="0"/>
                  </a:cubicBezTo>
                  <a:close/>
                </a:path>
              </a:pathLst>
            </a:custGeom>
            <a:solidFill>
              <a:schemeClr val="lt2"/>
            </a:solidFill>
            <a:ln w="62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364;p46">
              <a:extLst>
                <a:ext uri="{FF2B5EF4-FFF2-40B4-BE49-F238E27FC236}">
                  <a16:creationId xmlns:a16="http://schemas.microsoft.com/office/drawing/2014/main" id="{9B273084-4746-E81E-1D11-9CCB8D653ADC}"/>
                </a:ext>
              </a:extLst>
            </p:cNvPr>
            <p:cNvSpPr/>
            <p:nvPr/>
          </p:nvSpPr>
          <p:spPr>
            <a:xfrm>
              <a:off x="7794334" y="2210411"/>
              <a:ext cx="174833" cy="173698"/>
            </a:xfrm>
            <a:custGeom>
              <a:avLst/>
              <a:gdLst/>
              <a:ahLst/>
              <a:cxnLst/>
              <a:rect l="l" t="t" r="r" b="b"/>
              <a:pathLst>
                <a:path w="5240" h="5206" extrusionOk="0">
                  <a:moveTo>
                    <a:pt x="4437" y="1"/>
                  </a:moveTo>
                  <a:cubicBezTo>
                    <a:pt x="4423" y="1"/>
                    <a:pt x="4409" y="1"/>
                    <a:pt x="4394" y="2"/>
                  </a:cubicBezTo>
                  <a:lnTo>
                    <a:pt x="537" y="241"/>
                  </a:lnTo>
                  <a:cubicBezTo>
                    <a:pt x="239" y="264"/>
                    <a:pt x="1" y="526"/>
                    <a:pt x="25" y="824"/>
                  </a:cubicBezTo>
                  <a:lnTo>
                    <a:pt x="263" y="4682"/>
                  </a:lnTo>
                  <a:cubicBezTo>
                    <a:pt x="286" y="4983"/>
                    <a:pt x="524" y="5206"/>
                    <a:pt x="823" y="5206"/>
                  </a:cubicBezTo>
                  <a:cubicBezTo>
                    <a:pt x="831" y="5206"/>
                    <a:pt x="838" y="5206"/>
                    <a:pt x="846" y="5205"/>
                  </a:cubicBezTo>
                  <a:lnTo>
                    <a:pt x="4704" y="4967"/>
                  </a:lnTo>
                  <a:cubicBezTo>
                    <a:pt x="5013" y="4944"/>
                    <a:pt x="5240" y="4682"/>
                    <a:pt x="5216" y="4372"/>
                  </a:cubicBezTo>
                  <a:lnTo>
                    <a:pt x="4978" y="526"/>
                  </a:lnTo>
                  <a:cubicBezTo>
                    <a:pt x="4966" y="231"/>
                    <a:pt x="4727" y="1"/>
                    <a:pt x="4437" y="1"/>
                  </a:cubicBezTo>
                  <a:close/>
                </a:path>
              </a:pathLst>
            </a:custGeom>
            <a:solidFill>
              <a:schemeClr val="lt2"/>
            </a:solidFill>
            <a:ln w="62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365;p46">
              <a:extLst>
                <a:ext uri="{FF2B5EF4-FFF2-40B4-BE49-F238E27FC236}">
                  <a16:creationId xmlns:a16="http://schemas.microsoft.com/office/drawing/2014/main" id="{02BEEEE1-BD2B-03B1-6AC9-19BAF518B6A3}"/>
                </a:ext>
              </a:extLst>
            </p:cNvPr>
            <p:cNvSpPr/>
            <p:nvPr/>
          </p:nvSpPr>
          <p:spPr>
            <a:xfrm>
              <a:off x="7808247" y="2431714"/>
              <a:ext cx="174833" cy="173665"/>
            </a:xfrm>
            <a:custGeom>
              <a:avLst/>
              <a:gdLst/>
              <a:ahLst/>
              <a:cxnLst/>
              <a:rect l="l" t="t" r="r" b="b"/>
              <a:pathLst>
                <a:path w="5240" h="5205" extrusionOk="0">
                  <a:moveTo>
                    <a:pt x="4416" y="1"/>
                  </a:moveTo>
                  <a:cubicBezTo>
                    <a:pt x="4409" y="1"/>
                    <a:pt x="4401" y="1"/>
                    <a:pt x="4394" y="1"/>
                  </a:cubicBezTo>
                  <a:lnTo>
                    <a:pt x="536" y="239"/>
                  </a:lnTo>
                  <a:cubicBezTo>
                    <a:pt x="227" y="263"/>
                    <a:pt x="1" y="525"/>
                    <a:pt x="12" y="835"/>
                  </a:cubicBezTo>
                  <a:lnTo>
                    <a:pt x="251" y="4680"/>
                  </a:lnTo>
                  <a:cubicBezTo>
                    <a:pt x="274" y="4982"/>
                    <a:pt x="523" y="5205"/>
                    <a:pt x="823" y="5205"/>
                  </a:cubicBezTo>
                  <a:cubicBezTo>
                    <a:pt x="830" y="5205"/>
                    <a:pt x="838" y="5205"/>
                    <a:pt x="846" y="5204"/>
                  </a:cubicBezTo>
                  <a:lnTo>
                    <a:pt x="4692" y="4966"/>
                  </a:lnTo>
                  <a:cubicBezTo>
                    <a:pt x="5001" y="4942"/>
                    <a:pt x="5239" y="4680"/>
                    <a:pt x="5215" y="4383"/>
                  </a:cubicBezTo>
                  <a:lnTo>
                    <a:pt x="4977" y="525"/>
                  </a:lnTo>
                  <a:cubicBezTo>
                    <a:pt x="4954" y="223"/>
                    <a:pt x="4705" y="1"/>
                    <a:pt x="4416" y="1"/>
                  </a:cubicBezTo>
                  <a:close/>
                </a:path>
              </a:pathLst>
            </a:custGeom>
            <a:solidFill>
              <a:schemeClr val="lt2"/>
            </a:solidFill>
            <a:ln w="62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366;p46">
              <a:extLst>
                <a:ext uri="{FF2B5EF4-FFF2-40B4-BE49-F238E27FC236}">
                  <a16:creationId xmlns:a16="http://schemas.microsoft.com/office/drawing/2014/main" id="{667E6E36-CB7A-FF44-9A12-D527E1D02D1C}"/>
                </a:ext>
              </a:extLst>
            </p:cNvPr>
            <p:cNvSpPr/>
            <p:nvPr/>
          </p:nvSpPr>
          <p:spPr>
            <a:xfrm>
              <a:off x="6800052" y="1292065"/>
              <a:ext cx="1175883" cy="415961"/>
            </a:xfrm>
            <a:custGeom>
              <a:avLst/>
              <a:gdLst/>
              <a:ahLst/>
              <a:cxnLst/>
              <a:rect l="l" t="t" r="r" b="b"/>
              <a:pathLst>
                <a:path w="35243" h="12467" extrusionOk="0">
                  <a:moveTo>
                    <a:pt x="34624" y="0"/>
                  </a:moveTo>
                  <a:lnTo>
                    <a:pt x="0" y="2048"/>
                  </a:lnTo>
                  <a:lnTo>
                    <a:pt x="608" y="12466"/>
                  </a:lnTo>
                  <a:lnTo>
                    <a:pt x="35243" y="10418"/>
                  </a:lnTo>
                  <a:lnTo>
                    <a:pt x="34624" y="0"/>
                  </a:lnTo>
                  <a:close/>
                </a:path>
              </a:pathLst>
            </a:custGeom>
            <a:solidFill>
              <a:srgbClr val="FFDB48"/>
            </a:solidFill>
            <a:ln w="62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367;p46">
              <a:extLst>
                <a:ext uri="{FF2B5EF4-FFF2-40B4-BE49-F238E27FC236}">
                  <a16:creationId xmlns:a16="http://schemas.microsoft.com/office/drawing/2014/main" id="{1D43C90E-238D-A954-A323-FED599F46C42}"/>
                </a:ext>
              </a:extLst>
            </p:cNvPr>
            <p:cNvSpPr/>
            <p:nvPr/>
          </p:nvSpPr>
          <p:spPr>
            <a:xfrm>
              <a:off x="6782569" y="1262204"/>
              <a:ext cx="1210449" cy="476052"/>
            </a:xfrm>
            <a:custGeom>
              <a:avLst/>
              <a:gdLst/>
              <a:ahLst/>
              <a:cxnLst/>
              <a:rect l="l" t="t" r="r" b="b"/>
              <a:pathLst>
                <a:path w="36279" h="14268" extrusionOk="0">
                  <a:moveTo>
                    <a:pt x="33225" y="1524"/>
                  </a:moveTo>
                  <a:cubicBezTo>
                    <a:pt x="33792" y="1524"/>
                    <a:pt x="34268" y="1965"/>
                    <a:pt x="34303" y="2538"/>
                  </a:cubicBezTo>
                  <a:lnTo>
                    <a:pt x="34731" y="9801"/>
                  </a:lnTo>
                  <a:cubicBezTo>
                    <a:pt x="34767" y="10396"/>
                    <a:pt x="34314" y="10908"/>
                    <a:pt x="33707" y="10944"/>
                  </a:cubicBezTo>
                  <a:lnTo>
                    <a:pt x="3120" y="12754"/>
                  </a:lnTo>
                  <a:cubicBezTo>
                    <a:pt x="3105" y="12754"/>
                    <a:pt x="3090" y="12755"/>
                    <a:pt x="3075" y="12755"/>
                  </a:cubicBezTo>
                  <a:cubicBezTo>
                    <a:pt x="2499" y="12755"/>
                    <a:pt x="2012" y="12310"/>
                    <a:pt x="1977" y="11730"/>
                  </a:cubicBezTo>
                  <a:lnTo>
                    <a:pt x="1548" y="4467"/>
                  </a:lnTo>
                  <a:cubicBezTo>
                    <a:pt x="1513" y="3872"/>
                    <a:pt x="1965" y="3360"/>
                    <a:pt x="2572" y="3324"/>
                  </a:cubicBezTo>
                  <a:lnTo>
                    <a:pt x="33160" y="1526"/>
                  </a:lnTo>
                  <a:cubicBezTo>
                    <a:pt x="33182" y="1525"/>
                    <a:pt x="33204" y="1524"/>
                    <a:pt x="33225" y="1524"/>
                  </a:cubicBezTo>
                  <a:close/>
                  <a:moveTo>
                    <a:pt x="34569" y="0"/>
                  </a:moveTo>
                  <a:cubicBezTo>
                    <a:pt x="34548" y="0"/>
                    <a:pt x="34526" y="1"/>
                    <a:pt x="34505" y="2"/>
                  </a:cubicBezTo>
                  <a:lnTo>
                    <a:pt x="1048" y="1979"/>
                  </a:lnTo>
                  <a:cubicBezTo>
                    <a:pt x="453" y="2014"/>
                    <a:pt x="1" y="2526"/>
                    <a:pt x="36" y="3122"/>
                  </a:cubicBezTo>
                  <a:lnTo>
                    <a:pt x="632" y="13254"/>
                  </a:lnTo>
                  <a:cubicBezTo>
                    <a:pt x="666" y="13827"/>
                    <a:pt x="1142" y="14268"/>
                    <a:pt x="1709" y="14268"/>
                  </a:cubicBezTo>
                  <a:cubicBezTo>
                    <a:pt x="1731" y="14268"/>
                    <a:pt x="1753" y="14267"/>
                    <a:pt x="1775" y="14266"/>
                  </a:cubicBezTo>
                  <a:lnTo>
                    <a:pt x="35231" y="12290"/>
                  </a:lnTo>
                  <a:cubicBezTo>
                    <a:pt x="35827" y="12254"/>
                    <a:pt x="36279" y="11742"/>
                    <a:pt x="36243" y="11147"/>
                  </a:cubicBezTo>
                  <a:lnTo>
                    <a:pt x="35648" y="1026"/>
                  </a:lnTo>
                  <a:cubicBezTo>
                    <a:pt x="35613" y="452"/>
                    <a:pt x="35137" y="0"/>
                    <a:pt x="34569" y="0"/>
                  </a:cubicBezTo>
                  <a:close/>
                </a:path>
              </a:pathLst>
            </a:custGeom>
            <a:solidFill>
              <a:schemeClr val="lt2"/>
            </a:solidFill>
            <a:ln w="62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368;p46">
              <a:extLst>
                <a:ext uri="{FF2B5EF4-FFF2-40B4-BE49-F238E27FC236}">
                  <a16:creationId xmlns:a16="http://schemas.microsoft.com/office/drawing/2014/main" id="{470790D8-614B-82A4-9547-6FF76BBEEEDE}"/>
                </a:ext>
              </a:extLst>
            </p:cNvPr>
            <p:cNvSpPr/>
            <p:nvPr/>
          </p:nvSpPr>
          <p:spPr>
            <a:xfrm>
              <a:off x="7020922" y="1453747"/>
              <a:ext cx="149775" cy="147807"/>
            </a:xfrm>
            <a:custGeom>
              <a:avLst/>
              <a:gdLst/>
              <a:ahLst/>
              <a:cxnLst/>
              <a:rect l="l" t="t" r="r" b="b"/>
              <a:pathLst>
                <a:path w="4489" h="4430" extrusionOk="0">
                  <a:moveTo>
                    <a:pt x="3394" y="893"/>
                  </a:moveTo>
                  <a:lnTo>
                    <a:pt x="3441" y="1691"/>
                  </a:lnTo>
                  <a:lnTo>
                    <a:pt x="941" y="1846"/>
                  </a:lnTo>
                  <a:lnTo>
                    <a:pt x="893" y="1036"/>
                  </a:lnTo>
                  <a:lnTo>
                    <a:pt x="3394" y="893"/>
                  </a:lnTo>
                  <a:close/>
                  <a:moveTo>
                    <a:pt x="3382" y="0"/>
                  </a:moveTo>
                  <a:lnTo>
                    <a:pt x="798" y="155"/>
                  </a:lnTo>
                  <a:lnTo>
                    <a:pt x="846" y="1012"/>
                  </a:lnTo>
                  <a:lnTo>
                    <a:pt x="0" y="1048"/>
                  </a:lnTo>
                  <a:lnTo>
                    <a:pt x="155" y="3631"/>
                  </a:lnTo>
                  <a:lnTo>
                    <a:pt x="1000" y="3584"/>
                  </a:lnTo>
                  <a:lnTo>
                    <a:pt x="1060" y="4429"/>
                  </a:lnTo>
                  <a:lnTo>
                    <a:pt x="4489" y="4215"/>
                  </a:lnTo>
                  <a:lnTo>
                    <a:pt x="4429" y="3322"/>
                  </a:lnTo>
                  <a:lnTo>
                    <a:pt x="1048" y="3536"/>
                  </a:lnTo>
                  <a:lnTo>
                    <a:pt x="1000" y="2739"/>
                  </a:lnTo>
                  <a:lnTo>
                    <a:pt x="4382" y="2524"/>
                  </a:lnTo>
                  <a:lnTo>
                    <a:pt x="4275" y="798"/>
                  </a:lnTo>
                  <a:lnTo>
                    <a:pt x="3429" y="845"/>
                  </a:lnTo>
                  <a:lnTo>
                    <a:pt x="3382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369;p46">
              <a:extLst>
                <a:ext uri="{FF2B5EF4-FFF2-40B4-BE49-F238E27FC236}">
                  <a16:creationId xmlns:a16="http://schemas.microsoft.com/office/drawing/2014/main" id="{244AEF2F-B7D1-236A-3283-1601DD8F91DE}"/>
                </a:ext>
              </a:extLst>
            </p:cNvPr>
            <p:cNvSpPr/>
            <p:nvPr/>
          </p:nvSpPr>
          <p:spPr>
            <a:xfrm>
              <a:off x="7190545" y="1469629"/>
              <a:ext cx="147807" cy="95357"/>
            </a:xfrm>
            <a:custGeom>
              <a:avLst/>
              <a:gdLst/>
              <a:ahLst/>
              <a:cxnLst/>
              <a:rect l="l" t="t" r="r" b="b"/>
              <a:pathLst>
                <a:path w="4430" h="2858" extrusionOk="0">
                  <a:moveTo>
                    <a:pt x="4275" y="0"/>
                  </a:moveTo>
                  <a:lnTo>
                    <a:pt x="0" y="262"/>
                  </a:lnTo>
                  <a:lnTo>
                    <a:pt x="48" y="1155"/>
                  </a:lnTo>
                  <a:lnTo>
                    <a:pt x="4322" y="893"/>
                  </a:lnTo>
                  <a:lnTo>
                    <a:pt x="4275" y="0"/>
                  </a:lnTo>
                  <a:close/>
                  <a:moveTo>
                    <a:pt x="4382" y="1691"/>
                  </a:moveTo>
                  <a:lnTo>
                    <a:pt x="96" y="1965"/>
                  </a:lnTo>
                  <a:lnTo>
                    <a:pt x="155" y="2858"/>
                  </a:lnTo>
                  <a:lnTo>
                    <a:pt x="4429" y="2584"/>
                  </a:lnTo>
                  <a:lnTo>
                    <a:pt x="4382" y="169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370;p46">
              <a:extLst>
                <a:ext uri="{FF2B5EF4-FFF2-40B4-BE49-F238E27FC236}">
                  <a16:creationId xmlns:a16="http://schemas.microsoft.com/office/drawing/2014/main" id="{E339ED8A-5ACB-1FBB-9D03-5A7FAFC2396C}"/>
                </a:ext>
              </a:extLst>
            </p:cNvPr>
            <p:cNvSpPr/>
            <p:nvPr/>
          </p:nvSpPr>
          <p:spPr>
            <a:xfrm>
              <a:off x="7357765" y="1430693"/>
              <a:ext cx="152178" cy="151777"/>
            </a:xfrm>
            <a:custGeom>
              <a:avLst/>
              <a:gdLst/>
              <a:ahLst/>
              <a:cxnLst/>
              <a:rect l="l" t="t" r="r" b="b"/>
              <a:pathLst>
                <a:path w="4561" h="4549" extrusionOk="0">
                  <a:moveTo>
                    <a:pt x="4299" y="1"/>
                  </a:moveTo>
                  <a:lnTo>
                    <a:pt x="3406" y="60"/>
                  </a:lnTo>
                  <a:lnTo>
                    <a:pt x="3454" y="905"/>
                  </a:lnTo>
                  <a:lnTo>
                    <a:pt x="2644" y="953"/>
                  </a:lnTo>
                  <a:lnTo>
                    <a:pt x="2596" y="108"/>
                  </a:lnTo>
                  <a:lnTo>
                    <a:pt x="1703" y="167"/>
                  </a:lnTo>
                  <a:lnTo>
                    <a:pt x="1751" y="1013"/>
                  </a:lnTo>
                  <a:lnTo>
                    <a:pt x="941" y="1060"/>
                  </a:lnTo>
                  <a:lnTo>
                    <a:pt x="894" y="215"/>
                  </a:lnTo>
                  <a:lnTo>
                    <a:pt x="1" y="274"/>
                  </a:lnTo>
                  <a:lnTo>
                    <a:pt x="263" y="4549"/>
                  </a:lnTo>
                  <a:lnTo>
                    <a:pt x="1156" y="4489"/>
                  </a:lnTo>
                  <a:lnTo>
                    <a:pt x="1013" y="1953"/>
                  </a:lnTo>
                  <a:lnTo>
                    <a:pt x="1811" y="1906"/>
                  </a:lnTo>
                  <a:lnTo>
                    <a:pt x="1965" y="4442"/>
                  </a:lnTo>
                  <a:lnTo>
                    <a:pt x="2858" y="4382"/>
                  </a:lnTo>
                  <a:lnTo>
                    <a:pt x="2704" y="1846"/>
                  </a:lnTo>
                  <a:lnTo>
                    <a:pt x="3513" y="1798"/>
                  </a:lnTo>
                  <a:lnTo>
                    <a:pt x="3668" y="4334"/>
                  </a:lnTo>
                  <a:lnTo>
                    <a:pt x="4561" y="4287"/>
                  </a:lnTo>
                  <a:lnTo>
                    <a:pt x="4299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371;p46">
              <a:extLst>
                <a:ext uri="{FF2B5EF4-FFF2-40B4-BE49-F238E27FC236}">
                  <a16:creationId xmlns:a16="http://schemas.microsoft.com/office/drawing/2014/main" id="{31B3C51F-90E3-44BE-663A-5361D83FE690}"/>
                </a:ext>
              </a:extLst>
            </p:cNvPr>
            <p:cNvSpPr/>
            <p:nvPr/>
          </p:nvSpPr>
          <p:spPr>
            <a:xfrm>
              <a:off x="7529390" y="1422352"/>
              <a:ext cx="148207" cy="148207"/>
            </a:xfrm>
            <a:custGeom>
              <a:avLst/>
              <a:gdLst/>
              <a:ahLst/>
              <a:cxnLst/>
              <a:rect l="l" t="t" r="r" b="b"/>
              <a:pathLst>
                <a:path w="4442" h="4442" extrusionOk="0">
                  <a:moveTo>
                    <a:pt x="3382" y="0"/>
                  </a:moveTo>
                  <a:lnTo>
                    <a:pt x="798" y="155"/>
                  </a:lnTo>
                  <a:lnTo>
                    <a:pt x="846" y="1001"/>
                  </a:lnTo>
                  <a:lnTo>
                    <a:pt x="0" y="1060"/>
                  </a:lnTo>
                  <a:lnTo>
                    <a:pt x="167" y="3644"/>
                  </a:lnTo>
                  <a:lnTo>
                    <a:pt x="1012" y="3596"/>
                  </a:lnTo>
                  <a:lnTo>
                    <a:pt x="1060" y="4442"/>
                  </a:lnTo>
                  <a:lnTo>
                    <a:pt x="3644" y="4275"/>
                  </a:lnTo>
                  <a:lnTo>
                    <a:pt x="3596" y="3429"/>
                  </a:lnTo>
                  <a:lnTo>
                    <a:pt x="4441" y="3382"/>
                  </a:lnTo>
                  <a:lnTo>
                    <a:pt x="4382" y="2489"/>
                  </a:lnTo>
                  <a:lnTo>
                    <a:pt x="3489" y="2548"/>
                  </a:lnTo>
                  <a:lnTo>
                    <a:pt x="3548" y="3394"/>
                  </a:lnTo>
                  <a:lnTo>
                    <a:pt x="1048" y="3537"/>
                  </a:lnTo>
                  <a:lnTo>
                    <a:pt x="893" y="1036"/>
                  </a:lnTo>
                  <a:lnTo>
                    <a:pt x="3382" y="893"/>
                  </a:lnTo>
                  <a:lnTo>
                    <a:pt x="3441" y="1739"/>
                  </a:lnTo>
                  <a:lnTo>
                    <a:pt x="4334" y="1679"/>
                  </a:lnTo>
                  <a:lnTo>
                    <a:pt x="4275" y="786"/>
                  </a:lnTo>
                  <a:lnTo>
                    <a:pt x="3429" y="846"/>
                  </a:lnTo>
                  <a:lnTo>
                    <a:pt x="3382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372;p46">
              <a:extLst>
                <a:ext uri="{FF2B5EF4-FFF2-40B4-BE49-F238E27FC236}">
                  <a16:creationId xmlns:a16="http://schemas.microsoft.com/office/drawing/2014/main" id="{9D218DF1-1DBD-6B9A-E393-9A7AA163DF8D}"/>
                </a:ext>
              </a:extLst>
            </p:cNvPr>
            <p:cNvSpPr/>
            <p:nvPr/>
          </p:nvSpPr>
          <p:spPr>
            <a:xfrm>
              <a:off x="7697812" y="1378244"/>
              <a:ext cx="87416" cy="87049"/>
            </a:xfrm>
            <a:custGeom>
              <a:avLst/>
              <a:gdLst/>
              <a:ahLst/>
              <a:cxnLst/>
              <a:rect l="l" t="t" r="r" b="b"/>
              <a:pathLst>
                <a:path w="2620" h="2609" extrusionOk="0">
                  <a:moveTo>
                    <a:pt x="1965" y="1"/>
                  </a:moveTo>
                  <a:lnTo>
                    <a:pt x="453" y="96"/>
                  </a:lnTo>
                  <a:lnTo>
                    <a:pt x="489" y="584"/>
                  </a:lnTo>
                  <a:lnTo>
                    <a:pt x="1" y="620"/>
                  </a:lnTo>
                  <a:lnTo>
                    <a:pt x="24" y="1132"/>
                  </a:lnTo>
                  <a:lnTo>
                    <a:pt x="548" y="1096"/>
                  </a:lnTo>
                  <a:lnTo>
                    <a:pt x="513" y="608"/>
                  </a:lnTo>
                  <a:lnTo>
                    <a:pt x="1977" y="513"/>
                  </a:lnTo>
                  <a:lnTo>
                    <a:pt x="2001" y="989"/>
                  </a:lnTo>
                  <a:lnTo>
                    <a:pt x="1013" y="1049"/>
                  </a:lnTo>
                  <a:lnTo>
                    <a:pt x="1048" y="1537"/>
                  </a:lnTo>
                  <a:lnTo>
                    <a:pt x="548" y="1573"/>
                  </a:lnTo>
                  <a:lnTo>
                    <a:pt x="584" y="2061"/>
                  </a:lnTo>
                  <a:lnTo>
                    <a:pt x="84" y="2096"/>
                  </a:lnTo>
                  <a:lnTo>
                    <a:pt x="132" y="2608"/>
                  </a:lnTo>
                  <a:lnTo>
                    <a:pt x="2620" y="2465"/>
                  </a:lnTo>
                  <a:lnTo>
                    <a:pt x="2584" y="1942"/>
                  </a:lnTo>
                  <a:lnTo>
                    <a:pt x="1096" y="2037"/>
                  </a:lnTo>
                  <a:lnTo>
                    <a:pt x="1072" y="1561"/>
                  </a:lnTo>
                  <a:lnTo>
                    <a:pt x="2060" y="1501"/>
                  </a:lnTo>
                  <a:lnTo>
                    <a:pt x="2025" y="1013"/>
                  </a:lnTo>
                  <a:lnTo>
                    <a:pt x="2525" y="977"/>
                  </a:lnTo>
                  <a:lnTo>
                    <a:pt x="2489" y="465"/>
                  </a:lnTo>
                  <a:lnTo>
                    <a:pt x="1989" y="489"/>
                  </a:lnTo>
                  <a:lnTo>
                    <a:pt x="1965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373;p46">
              <a:extLst>
                <a:ext uri="{FF2B5EF4-FFF2-40B4-BE49-F238E27FC236}">
                  <a16:creationId xmlns:a16="http://schemas.microsoft.com/office/drawing/2014/main" id="{1769C3D8-4EC9-E549-A60B-EB3B07EF0A29}"/>
                </a:ext>
              </a:extLst>
            </p:cNvPr>
            <p:cNvSpPr/>
            <p:nvPr/>
          </p:nvSpPr>
          <p:spPr>
            <a:xfrm>
              <a:off x="6778599" y="1186801"/>
              <a:ext cx="1218023" cy="609812"/>
            </a:xfrm>
            <a:custGeom>
              <a:avLst/>
              <a:gdLst/>
              <a:ahLst/>
              <a:cxnLst/>
              <a:rect l="l" t="t" r="r" b="b"/>
              <a:pathLst>
                <a:path w="36506" h="18277" fill="none" extrusionOk="0">
                  <a:moveTo>
                    <a:pt x="35279" y="16288"/>
                  </a:moveTo>
                  <a:lnTo>
                    <a:pt x="2156" y="18240"/>
                  </a:lnTo>
                  <a:cubicBezTo>
                    <a:pt x="1453" y="18276"/>
                    <a:pt x="858" y="17740"/>
                    <a:pt x="822" y="17050"/>
                  </a:cubicBezTo>
                  <a:lnTo>
                    <a:pt x="72" y="4298"/>
                  </a:lnTo>
                  <a:cubicBezTo>
                    <a:pt x="1" y="3048"/>
                    <a:pt x="953" y="1977"/>
                    <a:pt x="2203" y="1905"/>
                  </a:cubicBezTo>
                  <a:lnTo>
                    <a:pt x="33326" y="83"/>
                  </a:lnTo>
                  <a:cubicBezTo>
                    <a:pt x="34576" y="0"/>
                    <a:pt x="35660" y="953"/>
                    <a:pt x="35731" y="2215"/>
                  </a:cubicBezTo>
                  <a:lnTo>
                    <a:pt x="36469" y="14954"/>
                  </a:lnTo>
                  <a:cubicBezTo>
                    <a:pt x="36505" y="15645"/>
                    <a:pt x="35981" y="16252"/>
                    <a:pt x="35279" y="16288"/>
                  </a:cubicBezTo>
                  <a:close/>
                </a:path>
              </a:pathLst>
            </a:custGeom>
            <a:noFill/>
            <a:ln w="62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374;p46">
              <a:extLst>
                <a:ext uri="{FF2B5EF4-FFF2-40B4-BE49-F238E27FC236}">
                  <a16:creationId xmlns:a16="http://schemas.microsoft.com/office/drawing/2014/main" id="{09A327E3-DA93-667E-47CD-1CE4A2F594D0}"/>
                </a:ext>
              </a:extLst>
            </p:cNvPr>
            <p:cNvSpPr/>
            <p:nvPr/>
          </p:nvSpPr>
          <p:spPr>
            <a:xfrm>
              <a:off x="6949423" y="1821152"/>
              <a:ext cx="197454" cy="53751"/>
            </a:xfrm>
            <a:custGeom>
              <a:avLst/>
              <a:gdLst/>
              <a:ahLst/>
              <a:cxnLst/>
              <a:rect l="l" t="t" r="r" b="b"/>
              <a:pathLst>
                <a:path w="5918" h="1611" extrusionOk="0">
                  <a:moveTo>
                    <a:pt x="5215" y="1"/>
                  </a:moveTo>
                  <a:cubicBezTo>
                    <a:pt x="5207" y="1"/>
                    <a:pt x="5199" y="1"/>
                    <a:pt x="5191" y="1"/>
                  </a:cubicBezTo>
                  <a:lnTo>
                    <a:pt x="643" y="287"/>
                  </a:lnTo>
                  <a:cubicBezTo>
                    <a:pt x="286" y="311"/>
                    <a:pt x="0" y="632"/>
                    <a:pt x="24" y="990"/>
                  </a:cubicBezTo>
                  <a:cubicBezTo>
                    <a:pt x="47" y="1344"/>
                    <a:pt x="333" y="1610"/>
                    <a:pt x="682" y="1610"/>
                  </a:cubicBezTo>
                  <a:cubicBezTo>
                    <a:pt x="697" y="1610"/>
                    <a:pt x="712" y="1610"/>
                    <a:pt x="727" y="1609"/>
                  </a:cubicBezTo>
                  <a:lnTo>
                    <a:pt x="5275" y="1323"/>
                  </a:lnTo>
                  <a:cubicBezTo>
                    <a:pt x="5644" y="1299"/>
                    <a:pt x="5918" y="990"/>
                    <a:pt x="5894" y="620"/>
                  </a:cubicBezTo>
                  <a:cubicBezTo>
                    <a:pt x="5871" y="271"/>
                    <a:pt x="5573" y="1"/>
                    <a:pt x="5215" y="1"/>
                  </a:cubicBezTo>
                  <a:close/>
                </a:path>
              </a:pathLst>
            </a:custGeom>
            <a:solidFill>
              <a:schemeClr val="lt2"/>
            </a:solidFill>
            <a:ln w="62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375;p46">
              <a:extLst>
                <a:ext uri="{FF2B5EF4-FFF2-40B4-BE49-F238E27FC236}">
                  <a16:creationId xmlns:a16="http://schemas.microsoft.com/office/drawing/2014/main" id="{F23B369D-4A2F-6243-9D82-3C94E7F5CCF0}"/>
                </a:ext>
              </a:extLst>
            </p:cNvPr>
            <p:cNvSpPr/>
            <p:nvPr/>
          </p:nvSpPr>
          <p:spPr>
            <a:xfrm>
              <a:off x="7669219" y="1776645"/>
              <a:ext cx="197454" cy="53751"/>
            </a:xfrm>
            <a:custGeom>
              <a:avLst/>
              <a:gdLst/>
              <a:ahLst/>
              <a:cxnLst/>
              <a:rect l="l" t="t" r="r" b="b"/>
              <a:pathLst>
                <a:path w="5918" h="1611" extrusionOk="0">
                  <a:moveTo>
                    <a:pt x="5233" y="0"/>
                  </a:moveTo>
                  <a:cubicBezTo>
                    <a:pt x="5219" y="0"/>
                    <a:pt x="5205" y="1"/>
                    <a:pt x="5191" y="2"/>
                  </a:cubicBezTo>
                  <a:lnTo>
                    <a:pt x="643" y="288"/>
                  </a:lnTo>
                  <a:cubicBezTo>
                    <a:pt x="274" y="311"/>
                    <a:pt x="0" y="621"/>
                    <a:pt x="24" y="990"/>
                  </a:cubicBezTo>
                  <a:cubicBezTo>
                    <a:pt x="47" y="1333"/>
                    <a:pt x="334" y="1611"/>
                    <a:pt x="684" y="1611"/>
                  </a:cubicBezTo>
                  <a:cubicBezTo>
                    <a:pt x="698" y="1611"/>
                    <a:pt x="712" y="1610"/>
                    <a:pt x="727" y="1609"/>
                  </a:cubicBezTo>
                  <a:lnTo>
                    <a:pt x="5275" y="1323"/>
                  </a:lnTo>
                  <a:cubicBezTo>
                    <a:pt x="5632" y="1300"/>
                    <a:pt x="5918" y="990"/>
                    <a:pt x="5894" y="621"/>
                  </a:cubicBezTo>
                  <a:cubicBezTo>
                    <a:pt x="5871" y="278"/>
                    <a:pt x="5573" y="0"/>
                    <a:pt x="5233" y="0"/>
                  </a:cubicBezTo>
                  <a:close/>
                </a:path>
              </a:pathLst>
            </a:custGeom>
            <a:solidFill>
              <a:schemeClr val="lt2"/>
            </a:solidFill>
            <a:ln w="62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4" name="Google Shape;1597;p68">
            <a:extLst>
              <a:ext uri="{FF2B5EF4-FFF2-40B4-BE49-F238E27FC236}">
                <a16:creationId xmlns:a16="http://schemas.microsoft.com/office/drawing/2014/main" id="{22CA2B5D-432F-4147-0670-DC0741E75C6C}"/>
              </a:ext>
            </a:extLst>
          </p:cNvPr>
          <p:cNvGrpSpPr/>
          <p:nvPr/>
        </p:nvGrpSpPr>
        <p:grpSpPr>
          <a:xfrm rot="17456583">
            <a:off x="12189235" y="-1228397"/>
            <a:ext cx="363430" cy="3807827"/>
            <a:chOff x="7291170" y="1804698"/>
            <a:chExt cx="225602" cy="2363743"/>
          </a:xfrm>
        </p:grpSpPr>
        <p:sp>
          <p:nvSpPr>
            <p:cNvPr id="105" name="Google Shape;1598;p68">
              <a:extLst>
                <a:ext uri="{FF2B5EF4-FFF2-40B4-BE49-F238E27FC236}">
                  <a16:creationId xmlns:a16="http://schemas.microsoft.com/office/drawing/2014/main" id="{C3B0B1D9-E05D-527E-A9C2-81FCAAAAE912}"/>
                </a:ext>
              </a:extLst>
            </p:cNvPr>
            <p:cNvSpPr/>
            <p:nvPr/>
          </p:nvSpPr>
          <p:spPr>
            <a:xfrm>
              <a:off x="7370769" y="1804698"/>
              <a:ext cx="66466" cy="89300"/>
            </a:xfrm>
            <a:custGeom>
              <a:avLst/>
              <a:gdLst/>
              <a:ahLst/>
              <a:cxnLst/>
              <a:rect l="l" t="t" r="r" b="b"/>
              <a:pathLst>
                <a:path w="1144" h="1537" extrusionOk="0">
                  <a:moveTo>
                    <a:pt x="572" y="0"/>
                  </a:moveTo>
                  <a:lnTo>
                    <a:pt x="0" y="1536"/>
                  </a:lnTo>
                  <a:lnTo>
                    <a:pt x="1143" y="1536"/>
                  </a:lnTo>
                  <a:lnTo>
                    <a:pt x="572" y="0"/>
                  </a:lnTo>
                  <a:close/>
                </a:path>
              </a:pathLst>
            </a:custGeom>
            <a:solidFill>
              <a:schemeClr val="dk1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85725" dir="306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1599;p68">
              <a:extLst>
                <a:ext uri="{FF2B5EF4-FFF2-40B4-BE49-F238E27FC236}">
                  <a16:creationId xmlns:a16="http://schemas.microsoft.com/office/drawing/2014/main" id="{1C10465E-604E-D34B-33B9-62FE574C620E}"/>
                </a:ext>
              </a:extLst>
            </p:cNvPr>
            <p:cNvSpPr/>
            <p:nvPr/>
          </p:nvSpPr>
          <p:spPr>
            <a:xfrm>
              <a:off x="7291170" y="1893941"/>
              <a:ext cx="225602" cy="216539"/>
            </a:xfrm>
            <a:custGeom>
              <a:avLst/>
              <a:gdLst/>
              <a:ahLst/>
              <a:cxnLst/>
              <a:rect l="l" t="t" r="r" b="b"/>
              <a:pathLst>
                <a:path w="3883" h="3727" extrusionOk="0">
                  <a:moveTo>
                    <a:pt x="1370" y="0"/>
                  </a:moveTo>
                  <a:lnTo>
                    <a:pt x="1" y="3727"/>
                  </a:lnTo>
                  <a:lnTo>
                    <a:pt x="3882" y="3727"/>
                  </a:lnTo>
                  <a:lnTo>
                    <a:pt x="2513" y="0"/>
                  </a:lnTo>
                  <a:close/>
                </a:path>
              </a:pathLst>
            </a:custGeom>
            <a:solidFill>
              <a:schemeClr val="lt2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85725" dir="306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1600;p68">
              <a:extLst>
                <a:ext uri="{FF2B5EF4-FFF2-40B4-BE49-F238E27FC236}">
                  <a16:creationId xmlns:a16="http://schemas.microsoft.com/office/drawing/2014/main" id="{BFA0E934-67C0-3941-3E08-39C5F63BCE12}"/>
                </a:ext>
              </a:extLst>
            </p:cNvPr>
            <p:cNvSpPr/>
            <p:nvPr/>
          </p:nvSpPr>
          <p:spPr>
            <a:xfrm>
              <a:off x="7291170" y="2110423"/>
              <a:ext cx="225602" cy="2058018"/>
            </a:xfrm>
            <a:custGeom>
              <a:avLst/>
              <a:gdLst/>
              <a:ahLst/>
              <a:cxnLst/>
              <a:rect l="l" t="t" r="r" b="b"/>
              <a:pathLst>
                <a:path w="3883" h="35422" extrusionOk="0">
                  <a:moveTo>
                    <a:pt x="1" y="1"/>
                  </a:moveTo>
                  <a:lnTo>
                    <a:pt x="1" y="34874"/>
                  </a:lnTo>
                  <a:cubicBezTo>
                    <a:pt x="1" y="35184"/>
                    <a:pt x="251" y="35422"/>
                    <a:pt x="549" y="35422"/>
                  </a:cubicBezTo>
                  <a:lnTo>
                    <a:pt x="3335" y="35422"/>
                  </a:lnTo>
                  <a:cubicBezTo>
                    <a:pt x="3632" y="35422"/>
                    <a:pt x="3882" y="35184"/>
                    <a:pt x="3882" y="34874"/>
                  </a:cubicBezTo>
                  <a:lnTo>
                    <a:pt x="3882" y="1"/>
                  </a:lnTo>
                  <a:close/>
                </a:path>
              </a:pathLst>
            </a:custGeom>
            <a:solidFill>
              <a:schemeClr val="dk2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85725" dir="306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08" name="Google Shape;1601;p68">
              <a:extLst>
                <a:ext uri="{FF2B5EF4-FFF2-40B4-BE49-F238E27FC236}">
                  <a16:creationId xmlns:a16="http://schemas.microsoft.com/office/drawing/2014/main" id="{62615508-C519-3613-101E-1A3E358DEAFD}"/>
                </a:ext>
              </a:extLst>
            </p:cNvPr>
            <p:cNvSpPr/>
            <p:nvPr/>
          </p:nvSpPr>
          <p:spPr>
            <a:xfrm>
              <a:off x="7363855" y="2110423"/>
              <a:ext cx="80294" cy="2058018"/>
            </a:xfrm>
            <a:custGeom>
              <a:avLst/>
              <a:gdLst/>
              <a:ahLst/>
              <a:cxnLst/>
              <a:rect l="l" t="t" r="r" b="b"/>
              <a:pathLst>
                <a:path w="1382" h="35422" extrusionOk="0">
                  <a:moveTo>
                    <a:pt x="0" y="1"/>
                  </a:moveTo>
                  <a:lnTo>
                    <a:pt x="0" y="35422"/>
                  </a:lnTo>
                  <a:lnTo>
                    <a:pt x="1381" y="35422"/>
                  </a:lnTo>
                  <a:lnTo>
                    <a:pt x="1381" y="1"/>
                  </a:lnTo>
                  <a:close/>
                </a:path>
              </a:pathLst>
            </a:custGeom>
            <a:solidFill>
              <a:schemeClr val="lt1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11" name="CaixaDeTexto 110">
            <a:extLst>
              <a:ext uri="{FF2B5EF4-FFF2-40B4-BE49-F238E27FC236}">
                <a16:creationId xmlns:a16="http://schemas.microsoft.com/office/drawing/2014/main" id="{CD2AD30F-5B4A-A5B4-F0E1-36400DEF38BD}"/>
              </a:ext>
            </a:extLst>
          </p:cNvPr>
          <p:cNvSpPr txBox="1"/>
          <p:nvPr/>
        </p:nvSpPr>
        <p:spPr>
          <a:xfrm>
            <a:off x="1624853" y="1144016"/>
            <a:ext cx="8942294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0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Nossa, mas ainda não me lembro como calcular raiz quadrada e nem potenciação. Pode me explicar melhor?</a:t>
            </a:r>
          </a:p>
          <a:p>
            <a:endParaRPr lang="pt-BR" dirty="0"/>
          </a:p>
        </p:txBody>
      </p:sp>
      <p:pic>
        <p:nvPicPr>
          <p:cNvPr id="118" name="Imagem 117" descr="Ícone&#10;&#10;O conteúdo gerado por IA pode estar incorreto.">
            <a:extLst>
              <a:ext uri="{FF2B5EF4-FFF2-40B4-BE49-F238E27FC236}">
                <a16:creationId xmlns:a16="http://schemas.microsoft.com/office/drawing/2014/main" id="{33D49475-A66E-B144-F703-AD41B199294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6374" y="2163782"/>
            <a:ext cx="5966034" cy="6048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2553786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1.48148E-6 L -0.00091 -0.01829 L -2.5E-6 1.48148E-6 Z " pathEditMode="relative" rAng="0" ptsTypes="AAA">
                                      <p:cBhvr>
                                        <p:cTn id="6" dur="5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00" y="-9260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1.48148E-6 L -0.00091 -0.01829 L -2.5E-6 1.48148E-6 Z " pathEditMode="relative" rAng="0" ptsTypes="AAA">
                                      <p:cBhvr>
                                        <p:cTn id="8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00" y="-9260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0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1.48148E-6 L -0.00091 -0.01829 L -2.5E-6 1.48148E-6 Z " pathEditMode="relative" rAng="0" ptsTypes="AAA">
                                      <p:cBhvr>
                                        <p:cTn id="10" dur="5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00" y="-92600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0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1.48148E-6 L -0.00091 -0.01829 L -2.5E-6 1.48148E-6 Z " pathEditMode="relative" rAng="0" ptsTypes="AAA">
                                      <p:cBhvr>
                                        <p:cTn id="12" dur="5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00" y="-92600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0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1.48148E-6 L -0.00091 -0.01829 L -2.5E-6 1.48148E-6 Z " pathEditMode="relative" rAng="0" ptsTypes="AAA">
                                      <p:cBhvr>
                                        <p:cTn id="14" dur="50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00" y="-92600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99BFB9-15CA-C14A-E51B-BE6164EE32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Retângulo 108">
            <a:extLst>
              <a:ext uri="{FF2B5EF4-FFF2-40B4-BE49-F238E27FC236}">
                <a16:creationId xmlns:a16="http://schemas.microsoft.com/office/drawing/2014/main" id="{2DB6DB05-1FB1-DA8F-B62F-607120BD4BB9}"/>
              </a:ext>
            </a:extLst>
          </p:cNvPr>
          <p:cNvSpPr/>
          <p:nvPr/>
        </p:nvSpPr>
        <p:spPr>
          <a:xfrm>
            <a:off x="0" y="0"/>
            <a:ext cx="12291461" cy="6858000"/>
          </a:xfrm>
          <a:prstGeom prst="rect">
            <a:avLst/>
          </a:prstGeom>
          <a:solidFill>
            <a:srgbClr val="3D649D"/>
          </a:solidFill>
          <a:effectLst>
            <a:outerShdw dist="152400" dir="3360000" sx="1000" sy="1000" algn="ctr" rotWithShape="0">
              <a:srgbClr val="DBDBDB"/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601FF95B-AD94-8965-5114-EA912738AC56}"/>
              </a:ext>
            </a:extLst>
          </p:cNvPr>
          <p:cNvSpPr/>
          <p:nvPr/>
        </p:nvSpPr>
        <p:spPr>
          <a:xfrm>
            <a:off x="0" y="395288"/>
            <a:ext cx="12291461" cy="6067425"/>
          </a:xfrm>
          <a:prstGeom prst="rect">
            <a:avLst/>
          </a:prstGeom>
          <a:solidFill>
            <a:srgbClr val="F2EFDC"/>
          </a:solidFill>
          <a:effectLst>
            <a:outerShdw dist="152400" algn="ctr" rotWithShape="0">
              <a:srgbClr val="DBDBDB"/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grpSp>
        <p:nvGrpSpPr>
          <p:cNvPr id="5" name="Google Shape;697;p51">
            <a:extLst>
              <a:ext uri="{FF2B5EF4-FFF2-40B4-BE49-F238E27FC236}">
                <a16:creationId xmlns:a16="http://schemas.microsoft.com/office/drawing/2014/main" id="{86935665-94C5-68AE-EAF9-420AABD7118D}"/>
              </a:ext>
            </a:extLst>
          </p:cNvPr>
          <p:cNvGrpSpPr/>
          <p:nvPr/>
        </p:nvGrpSpPr>
        <p:grpSpPr>
          <a:xfrm rot="1273802">
            <a:off x="-696056" y="5842895"/>
            <a:ext cx="2505838" cy="1262524"/>
            <a:chOff x="782606" y="3568534"/>
            <a:chExt cx="1748256" cy="880829"/>
          </a:xfrm>
        </p:grpSpPr>
        <p:sp>
          <p:nvSpPr>
            <p:cNvPr id="6" name="Google Shape;698;p51">
              <a:extLst>
                <a:ext uri="{FF2B5EF4-FFF2-40B4-BE49-F238E27FC236}">
                  <a16:creationId xmlns:a16="http://schemas.microsoft.com/office/drawing/2014/main" id="{94502C49-9BE0-7A45-5A41-3C67003CC7B0}"/>
                </a:ext>
              </a:extLst>
            </p:cNvPr>
            <p:cNvSpPr/>
            <p:nvPr/>
          </p:nvSpPr>
          <p:spPr>
            <a:xfrm>
              <a:off x="842931" y="4281219"/>
              <a:ext cx="19355" cy="168144"/>
            </a:xfrm>
            <a:custGeom>
              <a:avLst/>
              <a:gdLst/>
              <a:ahLst/>
              <a:cxnLst/>
              <a:rect l="l" t="t" r="r" b="b"/>
              <a:pathLst>
                <a:path w="573" h="4978" extrusionOk="0">
                  <a:moveTo>
                    <a:pt x="1" y="1"/>
                  </a:moveTo>
                  <a:lnTo>
                    <a:pt x="1" y="4978"/>
                  </a:lnTo>
                  <a:lnTo>
                    <a:pt x="572" y="4978"/>
                  </a:lnTo>
                  <a:lnTo>
                    <a:pt x="572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" name="Google Shape;699;p51">
              <a:extLst>
                <a:ext uri="{FF2B5EF4-FFF2-40B4-BE49-F238E27FC236}">
                  <a16:creationId xmlns:a16="http://schemas.microsoft.com/office/drawing/2014/main" id="{183A6146-7542-D55E-26BC-F5B31E651ED0}"/>
                </a:ext>
              </a:extLst>
            </p:cNvPr>
            <p:cNvSpPr/>
            <p:nvPr/>
          </p:nvSpPr>
          <p:spPr>
            <a:xfrm>
              <a:off x="921361" y="4348401"/>
              <a:ext cx="19321" cy="100961"/>
            </a:xfrm>
            <a:custGeom>
              <a:avLst/>
              <a:gdLst/>
              <a:ahLst/>
              <a:cxnLst/>
              <a:rect l="l" t="t" r="r" b="b"/>
              <a:pathLst>
                <a:path w="572" h="2989" extrusionOk="0">
                  <a:moveTo>
                    <a:pt x="0" y="0"/>
                  </a:moveTo>
                  <a:lnTo>
                    <a:pt x="0" y="2989"/>
                  </a:lnTo>
                  <a:lnTo>
                    <a:pt x="572" y="2989"/>
                  </a:lnTo>
                  <a:lnTo>
                    <a:pt x="57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700;p51">
              <a:extLst>
                <a:ext uri="{FF2B5EF4-FFF2-40B4-BE49-F238E27FC236}">
                  <a16:creationId xmlns:a16="http://schemas.microsoft.com/office/drawing/2014/main" id="{6C59F3A4-0008-37E8-E68D-F1CA62B43F26}"/>
                </a:ext>
              </a:extLst>
            </p:cNvPr>
            <p:cNvSpPr/>
            <p:nvPr/>
          </p:nvSpPr>
          <p:spPr>
            <a:xfrm>
              <a:off x="999791" y="4281219"/>
              <a:ext cx="18915" cy="168144"/>
            </a:xfrm>
            <a:custGeom>
              <a:avLst/>
              <a:gdLst/>
              <a:ahLst/>
              <a:cxnLst/>
              <a:rect l="l" t="t" r="r" b="b"/>
              <a:pathLst>
                <a:path w="560" h="4978" extrusionOk="0">
                  <a:moveTo>
                    <a:pt x="0" y="1"/>
                  </a:moveTo>
                  <a:lnTo>
                    <a:pt x="0" y="4978"/>
                  </a:lnTo>
                  <a:lnTo>
                    <a:pt x="560" y="4978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701;p51">
              <a:extLst>
                <a:ext uri="{FF2B5EF4-FFF2-40B4-BE49-F238E27FC236}">
                  <a16:creationId xmlns:a16="http://schemas.microsoft.com/office/drawing/2014/main" id="{182749D5-82EB-DD4B-674C-1CD8D30F6D2E}"/>
                </a:ext>
              </a:extLst>
            </p:cNvPr>
            <p:cNvSpPr/>
            <p:nvPr/>
          </p:nvSpPr>
          <p:spPr>
            <a:xfrm>
              <a:off x="1078187" y="4348401"/>
              <a:ext cx="18949" cy="100961"/>
            </a:xfrm>
            <a:custGeom>
              <a:avLst/>
              <a:gdLst/>
              <a:ahLst/>
              <a:cxnLst/>
              <a:rect l="l" t="t" r="r" b="b"/>
              <a:pathLst>
                <a:path w="561" h="2989" extrusionOk="0">
                  <a:moveTo>
                    <a:pt x="1" y="0"/>
                  </a:moveTo>
                  <a:lnTo>
                    <a:pt x="1" y="2989"/>
                  </a:lnTo>
                  <a:lnTo>
                    <a:pt x="560" y="2989"/>
                  </a:lnTo>
                  <a:lnTo>
                    <a:pt x="56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702;p51">
              <a:extLst>
                <a:ext uri="{FF2B5EF4-FFF2-40B4-BE49-F238E27FC236}">
                  <a16:creationId xmlns:a16="http://schemas.microsoft.com/office/drawing/2014/main" id="{62EA2C1E-7E02-4861-BE6D-B3D8A8D47638}"/>
                </a:ext>
              </a:extLst>
            </p:cNvPr>
            <p:cNvSpPr/>
            <p:nvPr/>
          </p:nvSpPr>
          <p:spPr>
            <a:xfrm>
              <a:off x="1156616" y="4281219"/>
              <a:ext cx="18949" cy="168144"/>
            </a:xfrm>
            <a:custGeom>
              <a:avLst/>
              <a:gdLst/>
              <a:ahLst/>
              <a:cxnLst/>
              <a:rect l="l" t="t" r="r" b="b"/>
              <a:pathLst>
                <a:path w="561" h="4978" extrusionOk="0">
                  <a:moveTo>
                    <a:pt x="1" y="1"/>
                  </a:moveTo>
                  <a:lnTo>
                    <a:pt x="1" y="4978"/>
                  </a:lnTo>
                  <a:lnTo>
                    <a:pt x="560" y="4978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703;p51">
              <a:extLst>
                <a:ext uri="{FF2B5EF4-FFF2-40B4-BE49-F238E27FC236}">
                  <a16:creationId xmlns:a16="http://schemas.microsoft.com/office/drawing/2014/main" id="{070BD70A-4B9B-6AB6-EC3F-87CD66DEC1FD}"/>
                </a:ext>
              </a:extLst>
            </p:cNvPr>
            <p:cNvSpPr/>
            <p:nvPr/>
          </p:nvSpPr>
          <p:spPr>
            <a:xfrm>
              <a:off x="1235046" y="4348401"/>
              <a:ext cx="18915" cy="100961"/>
            </a:xfrm>
            <a:custGeom>
              <a:avLst/>
              <a:gdLst/>
              <a:ahLst/>
              <a:cxnLst/>
              <a:rect l="l" t="t" r="r" b="b"/>
              <a:pathLst>
                <a:path w="560" h="2989" extrusionOk="0">
                  <a:moveTo>
                    <a:pt x="0" y="0"/>
                  </a:moveTo>
                  <a:lnTo>
                    <a:pt x="0" y="2989"/>
                  </a:lnTo>
                  <a:lnTo>
                    <a:pt x="560" y="2989"/>
                  </a:lnTo>
                  <a:lnTo>
                    <a:pt x="56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704;p51">
              <a:extLst>
                <a:ext uri="{FF2B5EF4-FFF2-40B4-BE49-F238E27FC236}">
                  <a16:creationId xmlns:a16="http://schemas.microsoft.com/office/drawing/2014/main" id="{2CCEBA51-05F6-AA2F-093F-D09557D527F7}"/>
                </a:ext>
              </a:extLst>
            </p:cNvPr>
            <p:cNvSpPr/>
            <p:nvPr/>
          </p:nvSpPr>
          <p:spPr>
            <a:xfrm>
              <a:off x="1313476" y="4281219"/>
              <a:ext cx="18915" cy="168144"/>
            </a:xfrm>
            <a:custGeom>
              <a:avLst/>
              <a:gdLst/>
              <a:ahLst/>
              <a:cxnLst/>
              <a:rect l="l" t="t" r="r" b="b"/>
              <a:pathLst>
                <a:path w="560" h="4978" extrusionOk="0">
                  <a:moveTo>
                    <a:pt x="0" y="1"/>
                  </a:moveTo>
                  <a:lnTo>
                    <a:pt x="0" y="4978"/>
                  </a:lnTo>
                  <a:lnTo>
                    <a:pt x="560" y="4978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705;p51">
              <a:extLst>
                <a:ext uri="{FF2B5EF4-FFF2-40B4-BE49-F238E27FC236}">
                  <a16:creationId xmlns:a16="http://schemas.microsoft.com/office/drawing/2014/main" id="{D2D7E44E-FCEF-8F84-16BF-6934759725FD}"/>
                </a:ext>
              </a:extLst>
            </p:cNvPr>
            <p:cNvSpPr/>
            <p:nvPr/>
          </p:nvSpPr>
          <p:spPr>
            <a:xfrm>
              <a:off x="1391872" y="4348401"/>
              <a:ext cx="18949" cy="100961"/>
            </a:xfrm>
            <a:custGeom>
              <a:avLst/>
              <a:gdLst/>
              <a:ahLst/>
              <a:cxnLst/>
              <a:rect l="l" t="t" r="r" b="b"/>
              <a:pathLst>
                <a:path w="561" h="2989" extrusionOk="0">
                  <a:moveTo>
                    <a:pt x="1" y="0"/>
                  </a:moveTo>
                  <a:lnTo>
                    <a:pt x="1" y="2989"/>
                  </a:lnTo>
                  <a:lnTo>
                    <a:pt x="560" y="2989"/>
                  </a:lnTo>
                  <a:lnTo>
                    <a:pt x="56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706;p51">
              <a:extLst>
                <a:ext uri="{FF2B5EF4-FFF2-40B4-BE49-F238E27FC236}">
                  <a16:creationId xmlns:a16="http://schemas.microsoft.com/office/drawing/2014/main" id="{772012B2-48F6-E8C9-2E2B-89EE3FF9E34C}"/>
                </a:ext>
              </a:extLst>
            </p:cNvPr>
            <p:cNvSpPr/>
            <p:nvPr/>
          </p:nvSpPr>
          <p:spPr>
            <a:xfrm>
              <a:off x="1470301" y="4281219"/>
              <a:ext cx="18949" cy="168144"/>
            </a:xfrm>
            <a:custGeom>
              <a:avLst/>
              <a:gdLst/>
              <a:ahLst/>
              <a:cxnLst/>
              <a:rect l="l" t="t" r="r" b="b"/>
              <a:pathLst>
                <a:path w="561" h="4978" extrusionOk="0">
                  <a:moveTo>
                    <a:pt x="0" y="1"/>
                  </a:moveTo>
                  <a:lnTo>
                    <a:pt x="0" y="4978"/>
                  </a:lnTo>
                  <a:lnTo>
                    <a:pt x="560" y="4978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707;p51">
              <a:extLst>
                <a:ext uri="{FF2B5EF4-FFF2-40B4-BE49-F238E27FC236}">
                  <a16:creationId xmlns:a16="http://schemas.microsoft.com/office/drawing/2014/main" id="{5F3EA7BD-3F69-D7E6-9F0D-358148511045}"/>
                </a:ext>
              </a:extLst>
            </p:cNvPr>
            <p:cNvSpPr/>
            <p:nvPr/>
          </p:nvSpPr>
          <p:spPr>
            <a:xfrm>
              <a:off x="1548731" y="4348401"/>
              <a:ext cx="18915" cy="100961"/>
            </a:xfrm>
            <a:custGeom>
              <a:avLst/>
              <a:gdLst/>
              <a:ahLst/>
              <a:cxnLst/>
              <a:rect l="l" t="t" r="r" b="b"/>
              <a:pathLst>
                <a:path w="560" h="2989" extrusionOk="0">
                  <a:moveTo>
                    <a:pt x="0" y="0"/>
                  </a:moveTo>
                  <a:lnTo>
                    <a:pt x="0" y="2989"/>
                  </a:lnTo>
                  <a:lnTo>
                    <a:pt x="560" y="2989"/>
                  </a:lnTo>
                  <a:lnTo>
                    <a:pt x="56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708;p51">
              <a:extLst>
                <a:ext uri="{FF2B5EF4-FFF2-40B4-BE49-F238E27FC236}">
                  <a16:creationId xmlns:a16="http://schemas.microsoft.com/office/drawing/2014/main" id="{7418D8A2-C604-8EE4-FABB-3ABB44A3F35A}"/>
                </a:ext>
              </a:extLst>
            </p:cNvPr>
            <p:cNvSpPr/>
            <p:nvPr/>
          </p:nvSpPr>
          <p:spPr>
            <a:xfrm>
              <a:off x="1627127" y="4281219"/>
              <a:ext cx="18949" cy="168144"/>
            </a:xfrm>
            <a:custGeom>
              <a:avLst/>
              <a:gdLst/>
              <a:ahLst/>
              <a:cxnLst/>
              <a:rect l="l" t="t" r="r" b="b"/>
              <a:pathLst>
                <a:path w="561" h="4978" extrusionOk="0">
                  <a:moveTo>
                    <a:pt x="1" y="1"/>
                  </a:moveTo>
                  <a:lnTo>
                    <a:pt x="1" y="4978"/>
                  </a:lnTo>
                  <a:lnTo>
                    <a:pt x="560" y="4978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709;p51">
              <a:extLst>
                <a:ext uri="{FF2B5EF4-FFF2-40B4-BE49-F238E27FC236}">
                  <a16:creationId xmlns:a16="http://schemas.microsoft.com/office/drawing/2014/main" id="{F1C7F6B8-8A06-71CD-21A2-7646BED53A91}"/>
                </a:ext>
              </a:extLst>
            </p:cNvPr>
            <p:cNvSpPr/>
            <p:nvPr/>
          </p:nvSpPr>
          <p:spPr>
            <a:xfrm>
              <a:off x="1705557" y="4348401"/>
              <a:ext cx="18949" cy="100961"/>
            </a:xfrm>
            <a:custGeom>
              <a:avLst/>
              <a:gdLst/>
              <a:ahLst/>
              <a:cxnLst/>
              <a:rect l="l" t="t" r="r" b="b"/>
              <a:pathLst>
                <a:path w="561" h="2989" extrusionOk="0">
                  <a:moveTo>
                    <a:pt x="1" y="0"/>
                  </a:moveTo>
                  <a:lnTo>
                    <a:pt x="1" y="2989"/>
                  </a:lnTo>
                  <a:lnTo>
                    <a:pt x="560" y="2989"/>
                  </a:lnTo>
                  <a:lnTo>
                    <a:pt x="56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710;p51">
              <a:extLst>
                <a:ext uri="{FF2B5EF4-FFF2-40B4-BE49-F238E27FC236}">
                  <a16:creationId xmlns:a16="http://schemas.microsoft.com/office/drawing/2014/main" id="{CB93D0A4-4DE2-16AE-DD09-3CC8DFBB4E42}"/>
                </a:ext>
              </a:extLst>
            </p:cNvPr>
            <p:cNvSpPr/>
            <p:nvPr/>
          </p:nvSpPr>
          <p:spPr>
            <a:xfrm>
              <a:off x="1783986" y="4281219"/>
              <a:ext cx="18915" cy="168144"/>
            </a:xfrm>
            <a:custGeom>
              <a:avLst/>
              <a:gdLst/>
              <a:ahLst/>
              <a:cxnLst/>
              <a:rect l="l" t="t" r="r" b="b"/>
              <a:pathLst>
                <a:path w="560" h="4978" extrusionOk="0">
                  <a:moveTo>
                    <a:pt x="0" y="1"/>
                  </a:moveTo>
                  <a:lnTo>
                    <a:pt x="0" y="4978"/>
                  </a:lnTo>
                  <a:lnTo>
                    <a:pt x="560" y="4978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711;p51">
              <a:extLst>
                <a:ext uri="{FF2B5EF4-FFF2-40B4-BE49-F238E27FC236}">
                  <a16:creationId xmlns:a16="http://schemas.microsoft.com/office/drawing/2014/main" id="{B73907A2-F79F-1210-893B-09102F8F02F5}"/>
                </a:ext>
              </a:extLst>
            </p:cNvPr>
            <p:cNvSpPr/>
            <p:nvPr/>
          </p:nvSpPr>
          <p:spPr>
            <a:xfrm>
              <a:off x="1862416" y="4348401"/>
              <a:ext cx="18915" cy="100961"/>
            </a:xfrm>
            <a:custGeom>
              <a:avLst/>
              <a:gdLst/>
              <a:ahLst/>
              <a:cxnLst/>
              <a:rect l="l" t="t" r="r" b="b"/>
              <a:pathLst>
                <a:path w="560" h="2989" extrusionOk="0">
                  <a:moveTo>
                    <a:pt x="0" y="0"/>
                  </a:moveTo>
                  <a:lnTo>
                    <a:pt x="0" y="2989"/>
                  </a:lnTo>
                  <a:lnTo>
                    <a:pt x="560" y="2989"/>
                  </a:lnTo>
                  <a:lnTo>
                    <a:pt x="56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712;p51">
              <a:extLst>
                <a:ext uri="{FF2B5EF4-FFF2-40B4-BE49-F238E27FC236}">
                  <a16:creationId xmlns:a16="http://schemas.microsoft.com/office/drawing/2014/main" id="{C7557780-4C97-321A-561F-A1549D70257A}"/>
                </a:ext>
              </a:extLst>
            </p:cNvPr>
            <p:cNvSpPr/>
            <p:nvPr/>
          </p:nvSpPr>
          <p:spPr>
            <a:xfrm>
              <a:off x="1940407" y="4281219"/>
              <a:ext cx="19355" cy="168144"/>
            </a:xfrm>
            <a:custGeom>
              <a:avLst/>
              <a:gdLst/>
              <a:ahLst/>
              <a:cxnLst/>
              <a:rect l="l" t="t" r="r" b="b"/>
              <a:pathLst>
                <a:path w="573" h="4978" extrusionOk="0">
                  <a:moveTo>
                    <a:pt x="1" y="1"/>
                  </a:moveTo>
                  <a:lnTo>
                    <a:pt x="1" y="4978"/>
                  </a:lnTo>
                  <a:lnTo>
                    <a:pt x="572" y="4978"/>
                  </a:lnTo>
                  <a:lnTo>
                    <a:pt x="572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713;p51">
              <a:extLst>
                <a:ext uri="{FF2B5EF4-FFF2-40B4-BE49-F238E27FC236}">
                  <a16:creationId xmlns:a16="http://schemas.microsoft.com/office/drawing/2014/main" id="{47532AAC-44CF-E7FA-5853-5217B588C154}"/>
                </a:ext>
              </a:extLst>
            </p:cNvPr>
            <p:cNvSpPr/>
            <p:nvPr/>
          </p:nvSpPr>
          <p:spPr>
            <a:xfrm>
              <a:off x="2018836" y="4348401"/>
              <a:ext cx="19355" cy="100961"/>
            </a:xfrm>
            <a:custGeom>
              <a:avLst/>
              <a:gdLst/>
              <a:ahLst/>
              <a:cxnLst/>
              <a:rect l="l" t="t" r="r" b="b"/>
              <a:pathLst>
                <a:path w="573" h="2989" extrusionOk="0">
                  <a:moveTo>
                    <a:pt x="1" y="0"/>
                  </a:moveTo>
                  <a:lnTo>
                    <a:pt x="1" y="2989"/>
                  </a:lnTo>
                  <a:lnTo>
                    <a:pt x="572" y="2989"/>
                  </a:lnTo>
                  <a:lnTo>
                    <a:pt x="57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714;p51">
              <a:extLst>
                <a:ext uri="{FF2B5EF4-FFF2-40B4-BE49-F238E27FC236}">
                  <a16:creationId xmlns:a16="http://schemas.microsoft.com/office/drawing/2014/main" id="{3737754C-2FF0-57A2-4B54-B51755CA3615}"/>
                </a:ext>
              </a:extLst>
            </p:cNvPr>
            <p:cNvSpPr/>
            <p:nvPr/>
          </p:nvSpPr>
          <p:spPr>
            <a:xfrm>
              <a:off x="2097266" y="4281219"/>
              <a:ext cx="19321" cy="168144"/>
            </a:xfrm>
            <a:custGeom>
              <a:avLst/>
              <a:gdLst/>
              <a:ahLst/>
              <a:cxnLst/>
              <a:rect l="l" t="t" r="r" b="b"/>
              <a:pathLst>
                <a:path w="572" h="4978" extrusionOk="0">
                  <a:moveTo>
                    <a:pt x="0" y="1"/>
                  </a:moveTo>
                  <a:lnTo>
                    <a:pt x="0" y="4978"/>
                  </a:lnTo>
                  <a:lnTo>
                    <a:pt x="572" y="4978"/>
                  </a:lnTo>
                  <a:lnTo>
                    <a:pt x="572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715;p51">
              <a:extLst>
                <a:ext uri="{FF2B5EF4-FFF2-40B4-BE49-F238E27FC236}">
                  <a16:creationId xmlns:a16="http://schemas.microsoft.com/office/drawing/2014/main" id="{DE8ED214-62C8-177B-61FD-C1C0A55706D3}"/>
                </a:ext>
              </a:extLst>
            </p:cNvPr>
            <p:cNvSpPr/>
            <p:nvPr/>
          </p:nvSpPr>
          <p:spPr>
            <a:xfrm>
              <a:off x="2175696" y="4348401"/>
              <a:ext cx="19321" cy="100961"/>
            </a:xfrm>
            <a:custGeom>
              <a:avLst/>
              <a:gdLst/>
              <a:ahLst/>
              <a:cxnLst/>
              <a:rect l="l" t="t" r="r" b="b"/>
              <a:pathLst>
                <a:path w="572" h="2989" extrusionOk="0">
                  <a:moveTo>
                    <a:pt x="0" y="0"/>
                  </a:moveTo>
                  <a:lnTo>
                    <a:pt x="0" y="2989"/>
                  </a:lnTo>
                  <a:lnTo>
                    <a:pt x="572" y="2989"/>
                  </a:lnTo>
                  <a:lnTo>
                    <a:pt x="57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716;p51">
              <a:extLst>
                <a:ext uri="{FF2B5EF4-FFF2-40B4-BE49-F238E27FC236}">
                  <a16:creationId xmlns:a16="http://schemas.microsoft.com/office/drawing/2014/main" id="{C75486A2-5E5A-B9E0-3EAD-408F2E885AE1}"/>
                </a:ext>
              </a:extLst>
            </p:cNvPr>
            <p:cNvSpPr/>
            <p:nvPr/>
          </p:nvSpPr>
          <p:spPr>
            <a:xfrm>
              <a:off x="2254092" y="4281219"/>
              <a:ext cx="19355" cy="168144"/>
            </a:xfrm>
            <a:custGeom>
              <a:avLst/>
              <a:gdLst/>
              <a:ahLst/>
              <a:cxnLst/>
              <a:rect l="l" t="t" r="r" b="b"/>
              <a:pathLst>
                <a:path w="573" h="4978" extrusionOk="0">
                  <a:moveTo>
                    <a:pt x="1" y="1"/>
                  </a:moveTo>
                  <a:lnTo>
                    <a:pt x="1" y="4978"/>
                  </a:lnTo>
                  <a:lnTo>
                    <a:pt x="572" y="4978"/>
                  </a:lnTo>
                  <a:lnTo>
                    <a:pt x="572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717;p51">
              <a:extLst>
                <a:ext uri="{FF2B5EF4-FFF2-40B4-BE49-F238E27FC236}">
                  <a16:creationId xmlns:a16="http://schemas.microsoft.com/office/drawing/2014/main" id="{4466A426-5A83-BD09-CCD0-13D339BF12C1}"/>
                </a:ext>
              </a:extLst>
            </p:cNvPr>
            <p:cNvSpPr/>
            <p:nvPr/>
          </p:nvSpPr>
          <p:spPr>
            <a:xfrm>
              <a:off x="2332521" y="4348401"/>
              <a:ext cx="18949" cy="100961"/>
            </a:xfrm>
            <a:custGeom>
              <a:avLst/>
              <a:gdLst/>
              <a:ahLst/>
              <a:cxnLst/>
              <a:rect l="l" t="t" r="r" b="b"/>
              <a:pathLst>
                <a:path w="561" h="2989" extrusionOk="0">
                  <a:moveTo>
                    <a:pt x="0" y="0"/>
                  </a:moveTo>
                  <a:lnTo>
                    <a:pt x="0" y="2989"/>
                  </a:lnTo>
                  <a:lnTo>
                    <a:pt x="560" y="2989"/>
                  </a:lnTo>
                  <a:lnTo>
                    <a:pt x="56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718;p51">
              <a:extLst>
                <a:ext uri="{FF2B5EF4-FFF2-40B4-BE49-F238E27FC236}">
                  <a16:creationId xmlns:a16="http://schemas.microsoft.com/office/drawing/2014/main" id="{7BE72637-31B0-330D-DA21-56298EB73D3F}"/>
                </a:ext>
              </a:extLst>
            </p:cNvPr>
            <p:cNvSpPr/>
            <p:nvPr/>
          </p:nvSpPr>
          <p:spPr>
            <a:xfrm>
              <a:off x="2410951" y="4281219"/>
              <a:ext cx="18915" cy="168144"/>
            </a:xfrm>
            <a:custGeom>
              <a:avLst/>
              <a:gdLst/>
              <a:ahLst/>
              <a:cxnLst/>
              <a:rect l="l" t="t" r="r" b="b"/>
              <a:pathLst>
                <a:path w="560" h="4978" extrusionOk="0">
                  <a:moveTo>
                    <a:pt x="0" y="1"/>
                  </a:moveTo>
                  <a:lnTo>
                    <a:pt x="0" y="4978"/>
                  </a:lnTo>
                  <a:lnTo>
                    <a:pt x="560" y="4978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719;p51">
              <a:extLst>
                <a:ext uri="{FF2B5EF4-FFF2-40B4-BE49-F238E27FC236}">
                  <a16:creationId xmlns:a16="http://schemas.microsoft.com/office/drawing/2014/main" id="{B14F2ACD-2171-244D-14B7-69554248C662}"/>
                </a:ext>
              </a:extLst>
            </p:cNvPr>
            <p:cNvSpPr/>
            <p:nvPr/>
          </p:nvSpPr>
          <p:spPr>
            <a:xfrm>
              <a:off x="782606" y="3568534"/>
              <a:ext cx="1748256" cy="876763"/>
            </a:xfrm>
            <a:custGeom>
              <a:avLst/>
              <a:gdLst/>
              <a:ahLst/>
              <a:cxnLst/>
              <a:rect l="l" t="t" r="r" b="b"/>
              <a:pathLst>
                <a:path w="51758" h="25957" extrusionOk="0">
                  <a:moveTo>
                    <a:pt x="25873" y="7894"/>
                  </a:moveTo>
                  <a:cubicBezTo>
                    <a:pt x="31457" y="7894"/>
                    <a:pt x="36505" y="11228"/>
                    <a:pt x="38684" y="16372"/>
                  </a:cubicBezTo>
                  <a:lnTo>
                    <a:pt x="39244" y="17681"/>
                  </a:lnTo>
                  <a:lnTo>
                    <a:pt x="12514" y="17681"/>
                  </a:lnTo>
                  <a:lnTo>
                    <a:pt x="13074" y="16372"/>
                  </a:lnTo>
                  <a:cubicBezTo>
                    <a:pt x="15253" y="11228"/>
                    <a:pt x="20289" y="7894"/>
                    <a:pt x="25873" y="7894"/>
                  </a:cubicBezTo>
                  <a:close/>
                  <a:moveTo>
                    <a:pt x="25873" y="0"/>
                  </a:moveTo>
                  <a:cubicBezTo>
                    <a:pt x="15765" y="0"/>
                    <a:pt x="6978" y="6942"/>
                    <a:pt x="4632" y="16776"/>
                  </a:cubicBezTo>
                  <a:lnTo>
                    <a:pt x="4597" y="16955"/>
                  </a:lnTo>
                  <a:lnTo>
                    <a:pt x="4418" y="17681"/>
                  </a:lnTo>
                  <a:lnTo>
                    <a:pt x="1" y="17681"/>
                  </a:lnTo>
                  <a:lnTo>
                    <a:pt x="1" y="25956"/>
                  </a:lnTo>
                  <a:lnTo>
                    <a:pt x="51757" y="25956"/>
                  </a:lnTo>
                  <a:lnTo>
                    <a:pt x="51757" y="17681"/>
                  </a:lnTo>
                  <a:lnTo>
                    <a:pt x="47328" y="17681"/>
                  </a:lnTo>
                  <a:lnTo>
                    <a:pt x="47161" y="16955"/>
                  </a:lnTo>
                  <a:lnTo>
                    <a:pt x="47126" y="16776"/>
                  </a:lnTo>
                  <a:cubicBezTo>
                    <a:pt x="44780" y="6942"/>
                    <a:pt x="35993" y="0"/>
                    <a:pt x="25873" y="0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95250" dir="30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720;p51">
              <a:extLst>
                <a:ext uri="{FF2B5EF4-FFF2-40B4-BE49-F238E27FC236}">
                  <a16:creationId xmlns:a16="http://schemas.microsoft.com/office/drawing/2014/main" id="{4900D2C2-8DBA-557B-5CFE-1E276B42C7A2}"/>
                </a:ext>
              </a:extLst>
            </p:cNvPr>
            <p:cNvSpPr/>
            <p:nvPr/>
          </p:nvSpPr>
          <p:spPr>
            <a:xfrm>
              <a:off x="863062" y="4261122"/>
              <a:ext cx="19321" cy="168144"/>
            </a:xfrm>
            <a:custGeom>
              <a:avLst/>
              <a:gdLst/>
              <a:ahLst/>
              <a:cxnLst/>
              <a:rect l="l" t="t" r="r" b="b"/>
              <a:pathLst>
                <a:path w="572" h="4978" extrusionOk="0">
                  <a:moveTo>
                    <a:pt x="0" y="1"/>
                  </a:moveTo>
                  <a:lnTo>
                    <a:pt x="0" y="4977"/>
                  </a:lnTo>
                  <a:lnTo>
                    <a:pt x="572" y="4977"/>
                  </a:lnTo>
                  <a:lnTo>
                    <a:pt x="5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721;p51">
              <a:extLst>
                <a:ext uri="{FF2B5EF4-FFF2-40B4-BE49-F238E27FC236}">
                  <a16:creationId xmlns:a16="http://schemas.microsoft.com/office/drawing/2014/main" id="{901C3C3E-1952-6FBA-3289-757984A0F7EB}"/>
                </a:ext>
              </a:extLst>
            </p:cNvPr>
            <p:cNvSpPr/>
            <p:nvPr/>
          </p:nvSpPr>
          <p:spPr>
            <a:xfrm>
              <a:off x="941458" y="4328270"/>
              <a:ext cx="19355" cy="100995"/>
            </a:xfrm>
            <a:custGeom>
              <a:avLst/>
              <a:gdLst/>
              <a:ahLst/>
              <a:cxnLst/>
              <a:rect l="l" t="t" r="r" b="b"/>
              <a:pathLst>
                <a:path w="573" h="2990" extrusionOk="0">
                  <a:moveTo>
                    <a:pt x="1" y="1"/>
                  </a:moveTo>
                  <a:lnTo>
                    <a:pt x="1" y="2989"/>
                  </a:lnTo>
                  <a:lnTo>
                    <a:pt x="572" y="2989"/>
                  </a:lnTo>
                  <a:lnTo>
                    <a:pt x="5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722;p51">
              <a:extLst>
                <a:ext uri="{FF2B5EF4-FFF2-40B4-BE49-F238E27FC236}">
                  <a16:creationId xmlns:a16="http://schemas.microsoft.com/office/drawing/2014/main" id="{44C3A96F-5470-2B9B-3EBA-699953026568}"/>
                </a:ext>
              </a:extLst>
            </p:cNvPr>
            <p:cNvSpPr/>
            <p:nvPr/>
          </p:nvSpPr>
          <p:spPr>
            <a:xfrm>
              <a:off x="1019888" y="4261122"/>
              <a:ext cx="18949" cy="168144"/>
            </a:xfrm>
            <a:custGeom>
              <a:avLst/>
              <a:gdLst/>
              <a:ahLst/>
              <a:cxnLst/>
              <a:rect l="l" t="t" r="r" b="b"/>
              <a:pathLst>
                <a:path w="561" h="4978" extrusionOk="0">
                  <a:moveTo>
                    <a:pt x="0" y="1"/>
                  </a:moveTo>
                  <a:lnTo>
                    <a:pt x="0" y="4977"/>
                  </a:lnTo>
                  <a:lnTo>
                    <a:pt x="560" y="4977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723;p51">
              <a:extLst>
                <a:ext uri="{FF2B5EF4-FFF2-40B4-BE49-F238E27FC236}">
                  <a16:creationId xmlns:a16="http://schemas.microsoft.com/office/drawing/2014/main" id="{C7CA0F31-FFEB-C6C6-A56B-E368666EB9B8}"/>
                </a:ext>
              </a:extLst>
            </p:cNvPr>
            <p:cNvSpPr/>
            <p:nvPr/>
          </p:nvSpPr>
          <p:spPr>
            <a:xfrm>
              <a:off x="1098318" y="4328270"/>
              <a:ext cx="18915" cy="100995"/>
            </a:xfrm>
            <a:custGeom>
              <a:avLst/>
              <a:gdLst/>
              <a:ahLst/>
              <a:cxnLst/>
              <a:rect l="l" t="t" r="r" b="b"/>
              <a:pathLst>
                <a:path w="560" h="2990" extrusionOk="0">
                  <a:moveTo>
                    <a:pt x="0" y="1"/>
                  </a:moveTo>
                  <a:lnTo>
                    <a:pt x="0" y="2989"/>
                  </a:lnTo>
                  <a:lnTo>
                    <a:pt x="560" y="2989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724;p51">
              <a:extLst>
                <a:ext uri="{FF2B5EF4-FFF2-40B4-BE49-F238E27FC236}">
                  <a16:creationId xmlns:a16="http://schemas.microsoft.com/office/drawing/2014/main" id="{BFE1AADF-892C-B0AC-17B0-213ACC403627}"/>
                </a:ext>
              </a:extLst>
            </p:cNvPr>
            <p:cNvSpPr/>
            <p:nvPr/>
          </p:nvSpPr>
          <p:spPr>
            <a:xfrm>
              <a:off x="1176714" y="4261122"/>
              <a:ext cx="18949" cy="168144"/>
            </a:xfrm>
            <a:custGeom>
              <a:avLst/>
              <a:gdLst/>
              <a:ahLst/>
              <a:cxnLst/>
              <a:rect l="l" t="t" r="r" b="b"/>
              <a:pathLst>
                <a:path w="561" h="4978" extrusionOk="0">
                  <a:moveTo>
                    <a:pt x="1" y="1"/>
                  </a:moveTo>
                  <a:lnTo>
                    <a:pt x="1" y="4977"/>
                  </a:lnTo>
                  <a:lnTo>
                    <a:pt x="560" y="4977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725;p51">
              <a:extLst>
                <a:ext uri="{FF2B5EF4-FFF2-40B4-BE49-F238E27FC236}">
                  <a16:creationId xmlns:a16="http://schemas.microsoft.com/office/drawing/2014/main" id="{C1D0D4F5-66C5-70A3-ECEC-B0C347BC0565}"/>
                </a:ext>
              </a:extLst>
            </p:cNvPr>
            <p:cNvSpPr/>
            <p:nvPr/>
          </p:nvSpPr>
          <p:spPr>
            <a:xfrm>
              <a:off x="1255143" y="4328270"/>
              <a:ext cx="18949" cy="100995"/>
            </a:xfrm>
            <a:custGeom>
              <a:avLst/>
              <a:gdLst/>
              <a:ahLst/>
              <a:cxnLst/>
              <a:rect l="l" t="t" r="r" b="b"/>
              <a:pathLst>
                <a:path w="561" h="2990" extrusionOk="0">
                  <a:moveTo>
                    <a:pt x="1" y="1"/>
                  </a:moveTo>
                  <a:lnTo>
                    <a:pt x="1" y="2989"/>
                  </a:lnTo>
                  <a:lnTo>
                    <a:pt x="560" y="2989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726;p51">
              <a:extLst>
                <a:ext uri="{FF2B5EF4-FFF2-40B4-BE49-F238E27FC236}">
                  <a16:creationId xmlns:a16="http://schemas.microsoft.com/office/drawing/2014/main" id="{45CB09F9-2A68-C6EC-7345-A05EC50FBDDE}"/>
                </a:ext>
              </a:extLst>
            </p:cNvPr>
            <p:cNvSpPr/>
            <p:nvPr/>
          </p:nvSpPr>
          <p:spPr>
            <a:xfrm>
              <a:off x="1333573" y="4261122"/>
              <a:ext cx="18915" cy="168144"/>
            </a:xfrm>
            <a:custGeom>
              <a:avLst/>
              <a:gdLst/>
              <a:ahLst/>
              <a:cxnLst/>
              <a:rect l="l" t="t" r="r" b="b"/>
              <a:pathLst>
                <a:path w="560" h="4978" extrusionOk="0">
                  <a:moveTo>
                    <a:pt x="0" y="1"/>
                  </a:moveTo>
                  <a:lnTo>
                    <a:pt x="0" y="4977"/>
                  </a:lnTo>
                  <a:lnTo>
                    <a:pt x="560" y="4977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727;p51">
              <a:extLst>
                <a:ext uri="{FF2B5EF4-FFF2-40B4-BE49-F238E27FC236}">
                  <a16:creationId xmlns:a16="http://schemas.microsoft.com/office/drawing/2014/main" id="{46EF5399-F61A-12E6-0C00-71C03F1B7423}"/>
                </a:ext>
              </a:extLst>
            </p:cNvPr>
            <p:cNvSpPr/>
            <p:nvPr/>
          </p:nvSpPr>
          <p:spPr>
            <a:xfrm>
              <a:off x="1412003" y="4328270"/>
              <a:ext cx="18915" cy="100995"/>
            </a:xfrm>
            <a:custGeom>
              <a:avLst/>
              <a:gdLst/>
              <a:ahLst/>
              <a:cxnLst/>
              <a:rect l="l" t="t" r="r" b="b"/>
              <a:pathLst>
                <a:path w="560" h="2990" extrusionOk="0">
                  <a:moveTo>
                    <a:pt x="0" y="1"/>
                  </a:moveTo>
                  <a:lnTo>
                    <a:pt x="0" y="2989"/>
                  </a:lnTo>
                  <a:lnTo>
                    <a:pt x="560" y="2989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728;p51">
              <a:extLst>
                <a:ext uri="{FF2B5EF4-FFF2-40B4-BE49-F238E27FC236}">
                  <a16:creationId xmlns:a16="http://schemas.microsoft.com/office/drawing/2014/main" id="{3BBC6CC4-4A1F-13E0-3C5B-163C86ACBE91}"/>
                </a:ext>
              </a:extLst>
            </p:cNvPr>
            <p:cNvSpPr/>
            <p:nvPr/>
          </p:nvSpPr>
          <p:spPr>
            <a:xfrm>
              <a:off x="1490399" y="4261122"/>
              <a:ext cx="18949" cy="168144"/>
            </a:xfrm>
            <a:custGeom>
              <a:avLst/>
              <a:gdLst/>
              <a:ahLst/>
              <a:cxnLst/>
              <a:rect l="l" t="t" r="r" b="b"/>
              <a:pathLst>
                <a:path w="561" h="4978" extrusionOk="0">
                  <a:moveTo>
                    <a:pt x="1" y="1"/>
                  </a:moveTo>
                  <a:lnTo>
                    <a:pt x="1" y="4977"/>
                  </a:lnTo>
                  <a:lnTo>
                    <a:pt x="560" y="4977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729;p51">
              <a:extLst>
                <a:ext uri="{FF2B5EF4-FFF2-40B4-BE49-F238E27FC236}">
                  <a16:creationId xmlns:a16="http://schemas.microsoft.com/office/drawing/2014/main" id="{6A0AAF4F-D8A0-1ABC-8E37-35F06A59F0E0}"/>
                </a:ext>
              </a:extLst>
            </p:cNvPr>
            <p:cNvSpPr/>
            <p:nvPr/>
          </p:nvSpPr>
          <p:spPr>
            <a:xfrm>
              <a:off x="1568828" y="4328270"/>
              <a:ext cx="18949" cy="100995"/>
            </a:xfrm>
            <a:custGeom>
              <a:avLst/>
              <a:gdLst/>
              <a:ahLst/>
              <a:cxnLst/>
              <a:rect l="l" t="t" r="r" b="b"/>
              <a:pathLst>
                <a:path w="561" h="2990" extrusionOk="0">
                  <a:moveTo>
                    <a:pt x="0" y="1"/>
                  </a:moveTo>
                  <a:lnTo>
                    <a:pt x="0" y="2989"/>
                  </a:lnTo>
                  <a:lnTo>
                    <a:pt x="560" y="2989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730;p51">
              <a:extLst>
                <a:ext uri="{FF2B5EF4-FFF2-40B4-BE49-F238E27FC236}">
                  <a16:creationId xmlns:a16="http://schemas.microsoft.com/office/drawing/2014/main" id="{DF83D435-5C90-3E84-E9DA-E3E1AE64A550}"/>
                </a:ext>
              </a:extLst>
            </p:cNvPr>
            <p:cNvSpPr/>
            <p:nvPr/>
          </p:nvSpPr>
          <p:spPr>
            <a:xfrm>
              <a:off x="1647258" y="4261122"/>
              <a:ext cx="18915" cy="168144"/>
            </a:xfrm>
            <a:custGeom>
              <a:avLst/>
              <a:gdLst/>
              <a:ahLst/>
              <a:cxnLst/>
              <a:rect l="l" t="t" r="r" b="b"/>
              <a:pathLst>
                <a:path w="560" h="4978" extrusionOk="0">
                  <a:moveTo>
                    <a:pt x="0" y="1"/>
                  </a:moveTo>
                  <a:lnTo>
                    <a:pt x="0" y="4977"/>
                  </a:lnTo>
                  <a:lnTo>
                    <a:pt x="560" y="4977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731;p51">
              <a:extLst>
                <a:ext uri="{FF2B5EF4-FFF2-40B4-BE49-F238E27FC236}">
                  <a16:creationId xmlns:a16="http://schemas.microsoft.com/office/drawing/2014/main" id="{A994077E-782A-7C07-6B7C-99696DA5AB29}"/>
                </a:ext>
              </a:extLst>
            </p:cNvPr>
            <p:cNvSpPr/>
            <p:nvPr/>
          </p:nvSpPr>
          <p:spPr>
            <a:xfrm>
              <a:off x="1725654" y="4328270"/>
              <a:ext cx="18949" cy="100995"/>
            </a:xfrm>
            <a:custGeom>
              <a:avLst/>
              <a:gdLst/>
              <a:ahLst/>
              <a:cxnLst/>
              <a:rect l="l" t="t" r="r" b="b"/>
              <a:pathLst>
                <a:path w="561" h="2990" extrusionOk="0">
                  <a:moveTo>
                    <a:pt x="1" y="1"/>
                  </a:moveTo>
                  <a:lnTo>
                    <a:pt x="1" y="2989"/>
                  </a:lnTo>
                  <a:lnTo>
                    <a:pt x="561" y="2989"/>
                  </a:lnTo>
                  <a:lnTo>
                    <a:pt x="56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732;p51">
              <a:extLst>
                <a:ext uri="{FF2B5EF4-FFF2-40B4-BE49-F238E27FC236}">
                  <a16:creationId xmlns:a16="http://schemas.microsoft.com/office/drawing/2014/main" id="{5B1DCB6D-23E4-8F64-C6AF-1F12E9A03342}"/>
                </a:ext>
              </a:extLst>
            </p:cNvPr>
            <p:cNvSpPr/>
            <p:nvPr/>
          </p:nvSpPr>
          <p:spPr>
            <a:xfrm>
              <a:off x="1804084" y="4261122"/>
              <a:ext cx="18949" cy="168144"/>
            </a:xfrm>
            <a:custGeom>
              <a:avLst/>
              <a:gdLst/>
              <a:ahLst/>
              <a:cxnLst/>
              <a:rect l="l" t="t" r="r" b="b"/>
              <a:pathLst>
                <a:path w="561" h="4978" extrusionOk="0">
                  <a:moveTo>
                    <a:pt x="1" y="1"/>
                  </a:moveTo>
                  <a:lnTo>
                    <a:pt x="1" y="4977"/>
                  </a:lnTo>
                  <a:lnTo>
                    <a:pt x="560" y="4977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733;p51">
              <a:extLst>
                <a:ext uri="{FF2B5EF4-FFF2-40B4-BE49-F238E27FC236}">
                  <a16:creationId xmlns:a16="http://schemas.microsoft.com/office/drawing/2014/main" id="{75034CEB-868D-7881-8C1B-F29D1C2FBA30}"/>
                </a:ext>
              </a:extLst>
            </p:cNvPr>
            <p:cNvSpPr/>
            <p:nvPr/>
          </p:nvSpPr>
          <p:spPr>
            <a:xfrm>
              <a:off x="1882513" y="4328270"/>
              <a:ext cx="18915" cy="100995"/>
            </a:xfrm>
            <a:custGeom>
              <a:avLst/>
              <a:gdLst/>
              <a:ahLst/>
              <a:cxnLst/>
              <a:rect l="l" t="t" r="r" b="b"/>
              <a:pathLst>
                <a:path w="560" h="2990" extrusionOk="0">
                  <a:moveTo>
                    <a:pt x="0" y="1"/>
                  </a:moveTo>
                  <a:lnTo>
                    <a:pt x="0" y="2989"/>
                  </a:lnTo>
                  <a:lnTo>
                    <a:pt x="560" y="2989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734;p51">
              <a:extLst>
                <a:ext uri="{FF2B5EF4-FFF2-40B4-BE49-F238E27FC236}">
                  <a16:creationId xmlns:a16="http://schemas.microsoft.com/office/drawing/2014/main" id="{4E1BB37E-18C0-17CA-B7B4-0DDFEE9DA96A}"/>
                </a:ext>
              </a:extLst>
            </p:cNvPr>
            <p:cNvSpPr/>
            <p:nvPr/>
          </p:nvSpPr>
          <p:spPr>
            <a:xfrm>
              <a:off x="1960538" y="4261122"/>
              <a:ext cx="19321" cy="168144"/>
            </a:xfrm>
            <a:custGeom>
              <a:avLst/>
              <a:gdLst/>
              <a:ahLst/>
              <a:cxnLst/>
              <a:rect l="l" t="t" r="r" b="b"/>
              <a:pathLst>
                <a:path w="572" h="4978" extrusionOk="0">
                  <a:moveTo>
                    <a:pt x="0" y="1"/>
                  </a:moveTo>
                  <a:lnTo>
                    <a:pt x="0" y="4977"/>
                  </a:lnTo>
                  <a:lnTo>
                    <a:pt x="572" y="4977"/>
                  </a:lnTo>
                  <a:lnTo>
                    <a:pt x="5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735;p51">
              <a:extLst>
                <a:ext uri="{FF2B5EF4-FFF2-40B4-BE49-F238E27FC236}">
                  <a16:creationId xmlns:a16="http://schemas.microsoft.com/office/drawing/2014/main" id="{95E914A9-D44B-B145-3F14-327F4AF7F46B}"/>
                </a:ext>
              </a:extLst>
            </p:cNvPr>
            <p:cNvSpPr/>
            <p:nvPr/>
          </p:nvSpPr>
          <p:spPr>
            <a:xfrm>
              <a:off x="2038934" y="4328270"/>
              <a:ext cx="19355" cy="100995"/>
            </a:xfrm>
            <a:custGeom>
              <a:avLst/>
              <a:gdLst/>
              <a:ahLst/>
              <a:cxnLst/>
              <a:rect l="l" t="t" r="r" b="b"/>
              <a:pathLst>
                <a:path w="573" h="2990" extrusionOk="0">
                  <a:moveTo>
                    <a:pt x="1" y="1"/>
                  </a:moveTo>
                  <a:lnTo>
                    <a:pt x="1" y="2989"/>
                  </a:lnTo>
                  <a:lnTo>
                    <a:pt x="572" y="2989"/>
                  </a:lnTo>
                  <a:lnTo>
                    <a:pt x="5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736;p51">
              <a:extLst>
                <a:ext uri="{FF2B5EF4-FFF2-40B4-BE49-F238E27FC236}">
                  <a16:creationId xmlns:a16="http://schemas.microsoft.com/office/drawing/2014/main" id="{5B7385E1-15CB-748E-7EE8-BFE602BFC1CC}"/>
                </a:ext>
              </a:extLst>
            </p:cNvPr>
            <p:cNvSpPr/>
            <p:nvPr/>
          </p:nvSpPr>
          <p:spPr>
            <a:xfrm>
              <a:off x="2117363" y="4261122"/>
              <a:ext cx="19355" cy="168144"/>
            </a:xfrm>
            <a:custGeom>
              <a:avLst/>
              <a:gdLst/>
              <a:ahLst/>
              <a:cxnLst/>
              <a:rect l="l" t="t" r="r" b="b"/>
              <a:pathLst>
                <a:path w="573" h="4978" extrusionOk="0">
                  <a:moveTo>
                    <a:pt x="1" y="1"/>
                  </a:moveTo>
                  <a:lnTo>
                    <a:pt x="1" y="4977"/>
                  </a:lnTo>
                  <a:lnTo>
                    <a:pt x="572" y="4977"/>
                  </a:lnTo>
                  <a:lnTo>
                    <a:pt x="5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737;p51">
              <a:extLst>
                <a:ext uri="{FF2B5EF4-FFF2-40B4-BE49-F238E27FC236}">
                  <a16:creationId xmlns:a16="http://schemas.microsoft.com/office/drawing/2014/main" id="{4DA770C9-67A9-2355-B10B-6B854953EF1F}"/>
                </a:ext>
              </a:extLst>
            </p:cNvPr>
            <p:cNvSpPr/>
            <p:nvPr/>
          </p:nvSpPr>
          <p:spPr>
            <a:xfrm>
              <a:off x="2195793" y="4328270"/>
              <a:ext cx="19321" cy="100995"/>
            </a:xfrm>
            <a:custGeom>
              <a:avLst/>
              <a:gdLst/>
              <a:ahLst/>
              <a:cxnLst/>
              <a:rect l="l" t="t" r="r" b="b"/>
              <a:pathLst>
                <a:path w="572" h="2990" extrusionOk="0">
                  <a:moveTo>
                    <a:pt x="0" y="1"/>
                  </a:moveTo>
                  <a:lnTo>
                    <a:pt x="0" y="2989"/>
                  </a:lnTo>
                  <a:lnTo>
                    <a:pt x="572" y="2989"/>
                  </a:lnTo>
                  <a:lnTo>
                    <a:pt x="5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738;p51">
              <a:extLst>
                <a:ext uri="{FF2B5EF4-FFF2-40B4-BE49-F238E27FC236}">
                  <a16:creationId xmlns:a16="http://schemas.microsoft.com/office/drawing/2014/main" id="{B71E011C-2774-D727-DC60-5B226398E964}"/>
                </a:ext>
              </a:extLst>
            </p:cNvPr>
            <p:cNvSpPr/>
            <p:nvPr/>
          </p:nvSpPr>
          <p:spPr>
            <a:xfrm>
              <a:off x="2274223" y="4261122"/>
              <a:ext cx="19321" cy="168144"/>
            </a:xfrm>
            <a:custGeom>
              <a:avLst/>
              <a:gdLst/>
              <a:ahLst/>
              <a:cxnLst/>
              <a:rect l="l" t="t" r="r" b="b"/>
              <a:pathLst>
                <a:path w="572" h="4978" extrusionOk="0">
                  <a:moveTo>
                    <a:pt x="0" y="1"/>
                  </a:moveTo>
                  <a:lnTo>
                    <a:pt x="0" y="4977"/>
                  </a:lnTo>
                  <a:lnTo>
                    <a:pt x="572" y="4977"/>
                  </a:lnTo>
                  <a:lnTo>
                    <a:pt x="5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739;p51">
              <a:extLst>
                <a:ext uri="{FF2B5EF4-FFF2-40B4-BE49-F238E27FC236}">
                  <a16:creationId xmlns:a16="http://schemas.microsoft.com/office/drawing/2014/main" id="{27465A3F-ED7E-A3F4-9331-0CD49E7F608A}"/>
                </a:ext>
              </a:extLst>
            </p:cNvPr>
            <p:cNvSpPr/>
            <p:nvPr/>
          </p:nvSpPr>
          <p:spPr>
            <a:xfrm>
              <a:off x="2352619" y="4328270"/>
              <a:ext cx="18949" cy="100995"/>
            </a:xfrm>
            <a:custGeom>
              <a:avLst/>
              <a:gdLst/>
              <a:ahLst/>
              <a:cxnLst/>
              <a:rect l="l" t="t" r="r" b="b"/>
              <a:pathLst>
                <a:path w="561" h="2990" extrusionOk="0">
                  <a:moveTo>
                    <a:pt x="1" y="1"/>
                  </a:moveTo>
                  <a:lnTo>
                    <a:pt x="1" y="2989"/>
                  </a:lnTo>
                  <a:lnTo>
                    <a:pt x="560" y="2989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740;p51">
              <a:extLst>
                <a:ext uri="{FF2B5EF4-FFF2-40B4-BE49-F238E27FC236}">
                  <a16:creationId xmlns:a16="http://schemas.microsoft.com/office/drawing/2014/main" id="{B6F36689-92C9-F572-5588-2FC2AA611205}"/>
                </a:ext>
              </a:extLst>
            </p:cNvPr>
            <p:cNvSpPr/>
            <p:nvPr/>
          </p:nvSpPr>
          <p:spPr>
            <a:xfrm>
              <a:off x="2431048" y="4261122"/>
              <a:ext cx="18949" cy="168144"/>
            </a:xfrm>
            <a:custGeom>
              <a:avLst/>
              <a:gdLst/>
              <a:ahLst/>
              <a:cxnLst/>
              <a:rect l="l" t="t" r="r" b="b"/>
              <a:pathLst>
                <a:path w="561" h="4978" extrusionOk="0">
                  <a:moveTo>
                    <a:pt x="0" y="1"/>
                  </a:moveTo>
                  <a:lnTo>
                    <a:pt x="0" y="4977"/>
                  </a:lnTo>
                  <a:lnTo>
                    <a:pt x="560" y="4977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9" name="Google Shape;376;p46">
            <a:extLst>
              <a:ext uri="{FF2B5EF4-FFF2-40B4-BE49-F238E27FC236}">
                <a16:creationId xmlns:a16="http://schemas.microsoft.com/office/drawing/2014/main" id="{7D13BE08-0AE7-6A5E-23EE-CFCB2680CE8D}"/>
              </a:ext>
            </a:extLst>
          </p:cNvPr>
          <p:cNvGrpSpPr/>
          <p:nvPr/>
        </p:nvGrpSpPr>
        <p:grpSpPr>
          <a:xfrm rot="16200000">
            <a:off x="595706" y="-1143637"/>
            <a:ext cx="372440" cy="2968752"/>
            <a:chOff x="4022350" y="2610525"/>
            <a:chExt cx="281900" cy="2247050"/>
          </a:xfrm>
        </p:grpSpPr>
        <p:sp>
          <p:nvSpPr>
            <p:cNvPr id="50" name="Google Shape;377;p46">
              <a:extLst>
                <a:ext uri="{FF2B5EF4-FFF2-40B4-BE49-F238E27FC236}">
                  <a16:creationId xmlns:a16="http://schemas.microsoft.com/office/drawing/2014/main" id="{7051078D-FB8B-2F1B-99AB-707A1960004C}"/>
                </a:ext>
              </a:extLst>
            </p:cNvPr>
            <p:cNvSpPr/>
            <p:nvPr/>
          </p:nvSpPr>
          <p:spPr>
            <a:xfrm>
              <a:off x="4022350" y="2610525"/>
              <a:ext cx="260775" cy="2247050"/>
            </a:xfrm>
            <a:custGeom>
              <a:avLst/>
              <a:gdLst/>
              <a:ahLst/>
              <a:cxnLst/>
              <a:rect l="l" t="t" r="r" b="b"/>
              <a:pathLst>
                <a:path w="10431" h="89882" extrusionOk="0">
                  <a:moveTo>
                    <a:pt x="2409" y="2673"/>
                  </a:moveTo>
                  <a:cubicBezTo>
                    <a:pt x="2562" y="2673"/>
                    <a:pt x="2719" y="2731"/>
                    <a:pt x="2846" y="2858"/>
                  </a:cubicBezTo>
                  <a:cubicBezTo>
                    <a:pt x="3239" y="3251"/>
                    <a:pt x="2965" y="3930"/>
                    <a:pt x="2406" y="3930"/>
                  </a:cubicBezTo>
                  <a:cubicBezTo>
                    <a:pt x="2060" y="3930"/>
                    <a:pt x="1787" y="3644"/>
                    <a:pt x="1787" y="3299"/>
                  </a:cubicBezTo>
                  <a:cubicBezTo>
                    <a:pt x="1787" y="2921"/>
                    <a:pt x="2091" y="2673"/>
                    <a:pt x="2409" y="2673"/>
                  </a:cubicBezTo>
                  <a:close/>
                  <a:moveTo>
                    <a:pt x="906" y="1"/>
                  </a:moveTo>
                  <a:cubicBezTo>
                    <a:pt x="489" y="1"/>
                    <a:pt x="155" y="334"/>
                    <a:pt x="155" y="751"/>
                  </a:cubicBezTo>
                  <a:lnTo>
                    <a:pt x="1" y="89071"/>
                  </a:lnTo>
                  <a:cubicBezTo>
                    <a:pt x="1" y="89488"/>
                    <a:pt x="334" y="89821"/>
                    <a:pt x="751" y="89833"/>
                  </a:cubicBezTo>
                  <a:lnTo>
                    <a:pt x="9526" y="89881"/>
                  </a:lnTo>
                  <a:cubicBezTo>
                    <a:pt x="9533" y="89881"/>
                    <a:pt x="9540" y="89881"/>
                    <a:pt x="9547" y="89881"/>
                  </a:cubicBezTo>
                  <a:cubicBezTo>
                    <a:pt x="9954" y="89881"/>
                    <a:pt x="10288" y="89552"/>
                    <a:pt x="10288" y="89143"/>
                  </a:cubicBezTo>
                  <a:lnTo>
                    <a:pt x="10431" y="822"/>
                  </a:lnTo>
                  <a:cubicBezTo>
                    <a:pt x="10431" y="679"/>
                    <a:pt x="10395" y="537"/>
                    <a:pt x="10312" y="406"/>
                  </a:cubicBezTo>
                  <a:cubicBezTo>
                    <a:pt x="10204" y="239"/>
                    <a:pt x="10026" y="120"/>
                    <a:pt x="9835" y="72"/>
                  </a:cubicBezTo>
                  <a:cubicBezTo>
                    <a:pt x="9788" y="60"/>
                    <a:pt x="9740" y="60"/>
                    <a:pt x="9680" y="60"/>
                  </a:cubicBezTo>
                  <a:lnTo>
                    <a:pt x="9657" y="60"/>
                  </a:lnTo>
                  <a:lnTo>
                    <a:pt x="5930" y="25"/>
                  </a:lnTo>
                  <a:lnTo>
                    <a:pt x="5930" y="37"/>
                  </a:lnTo>
                  <a:lnTo>
                    <a:pt x="906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378;p46">
              <a:extLst>
                <a:ext uri="{FF2B5EF4-FFF2-40B4-BE49-F238E27FC236}">
                  <a16:creationId xmlns:a16="http://schemas.microsoft.com/office/drawing/2014/main" id="{8CF625ED-7050-B3A7-E69D-9175D02FA8F8}"/>
                </a:ext>
              </a:extLst>
            </p:cNvPr>
            <p:cNvSpPr/>
            <p:nvPr/>
          </p:nvSpPr>
          <p:spPr>
            <a:xfrm>
              <a:off x="4054200" y="2615900"/>
              <a:ext cx="250050" cy="2236300"/>
            </a:xfrm>
            <a:custGeom>
              <a:avLst/>
              <a:gdLst/>
              <a:ahLst/>
              <a:cxnLst/>
              <a:rect l="l" t="t" r="r" b="b"/>
              <a:pathLst>
                <a:path w="10002" h="89452" extrusionOk="0">
                  <a:moveTo>
                    <a:pt x="2183" y="2243"/>
                  </a:moveTo>
                  <a:cubicBezTo>
                    <a:pt x="2617" y="2243"/>
                    <a:pt x="3037" y="2576"/>
                    <a:pt x="3037" y="3084"/>
                  </a:cubicBezTo>
                  <a:cubicBezTo>
                    <a:pt x="3037" y="3548"/>
                    <a:pt x="2656" y="3929"/>
                    <a:pt x="2191" y="3929"/>
                  </a:cubicBezTo>
                  <a:cubicBezTo>
                    <a:pt x="1441" y="3929"/>
                    <a:pt x="1060" y="3024"/>
                    <a:pt x="1596" y="2489"/>
                  </a:cubicBezTo>
                  <a:cubicBezTo>
                    <a:pt x="1765" y="2319"/>
                    <a:pt x="1976" y="2243"/>
                    <a:pt x="2183" y="2243"/>
                  </a:cubicBezTo>
                  <a:close/>
                  <a:moveTo>
                    <a:pt x="691" y="0"/>
                  </a:moveTo>
                  <a:cubicBezTo>
                    <a:pt x="394" y="0"/>
                    <a:pt x="144" y="238"/>
                    <a:pt x="144" y="536"/>
                  </a:cubicBezTo>
                  <a:lnTo>
                    <a:pt x="1" y="88856"/>
                  </a:lnTo>
                  <a:cubicBezTo>
                    <a:pt x="1" y="89154"/>
                    <a:pt x="239" y="89392"/>
                    <a:pt x="536" y="89404"/>
                  </a:cubicBezTo>
                  <a:lnTo>
                    <a:pt x="9311" y="89452"/>
                  </a:lnTo>
                  <a:cubicBezTo>
                    <a:pt x="9609" y="89452"/>
                    <a:pt x="9847" y="89213"/>
                    <a:pt x="9859" y="88916"/>
                  </a:cubicBezTo>
                  <a:lnTo>
                    <a:pt x="10002" y="595"/>
                  </a:lnTo>
                  <a:cubicBezTo>
                    <a:pt x="10002" y="298"/>
                    <a:pt x="9764" y="60"/>
                    <a:pt x="9466" y="60"/>
                  </a:cubicBezTo>
                  <a:lnTo>
                    <a:pt x="69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dist="95250" dir="30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379;p46">
              <a:extLst>
                <a:ext uri="{FF2B5EF4-FFF2-40B4-BE49-F238E27FC236}">
                  <a16:creationId xmlns:a16="http://schemas.microsoft.com/office/drawing/2014/main" id="{D2575420-C61B-79C0-2345-FA5AAE899A86}"/>
                </a:ext>
              </a:extLst>
            </p:cNvPr>
            <p:cNvSpPr/>
            <p:nvPr/>
          </p:nvSpPr>
          <p:spPr>
            <a:xfrm>
              <a:off x="4200950" y="2616475"/>
              <a:ext cx="103300" cy="2235725"/>
            </a:xfrm>
            <a:custGeom>
              <a:avLst/>
              <a:gdLst/>
              <a:ahLst/>
              <a:cxnLst/>
              <a:rect l="l" t="t" r="r" b="b"/>
              <a:pathLst>
                <a:path w="4132" h="89429" extrusionOk="0">
                  <a:moveTo>
                    <a:pt x="60" y="1"/>
                  </a:moveTo>
                  <a:lnTo>
                    <a:pt x="0" y="89405"/>
                  </a:lnTo>
                  <a:lnTo>
                    <a:pt x="3441" y="89429"/>
                  </a:lnTo>
                  <a:cubicBezTo>
                    <a:pt x="3739" y="89429"/>
                    <a:pt x="3989" y="89190"/>
                    <a:pt x="3989" y="88893"/>
                  </a:cubicBezTo>
                  <a:lnTo>
                    <a:pt x="4132" y="572"/>
                  </a:lnTo>
                  <a:cubicBezTo>
                    <a:pt x="4132" y="287"/>
                    <a:pt x="3894" y="37"/>
                    <a:pt x="3608" y="37"/>
                  </a:cubicBezTo>
                  <a:lnTo>
                    <a:pt x="60" y="1"/>
                  </a:lnTo>
                  <a:close/>
                </a:path>
              </a:pathLst>
            </a:custGeom>
            <a:solidFill>
              <a:srgbClr val="FFDB48"/>
            </a:solidFill>
            <a:ln w="65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53" name="Google Shape;380;p46">
              <a:extLst>
                <a:ext uri="{FF2B5EF4-FFF2-40B4-BE49-F238E27FC236}">
                  <a16:creationId xmlns:a16="http://schemas.microsoft.com/office/drawing/2014/main" id="{69069293-1BE5-E39F-A438-F90A98E7953B}"/>
                </a:ext>
              </a:extLst>
            </p:cNvPr>
            <p:cNvSpPr/>
            <p:nvPr/>
          </p:nvSpPr>
          <p:spPr>
            <a:xfrm>
              <a:off x="4244075" y="4802425"/>
              <a:ext cx="56025" cy="16175"/>
            </a:xfrm>
            <a:custGeom>
              <a:avLst/>
              <a:gdLst/>
              <a:ahLst/>
              <a:cxnLst/>
              <a:rect l="l" t="t" r="r" b="b"/>
              <a:pathLst>
                <a:path w="2241" h="647" extrusionOk="0">
                  <a:moveTo>
                    <a:pt x="410" y="1"/>
                  </a:moveTo>
                  <a:cubicBezTo>
                    <a:pt x="1" y="1"/>
                    <a:pt x="1" y="646"/>
                    <a:pt x="410" y="646"/>
                  </a:cubicBezTo>
                  <a:cubicBezTo>
                    <a:pt x="421" y="646"/>
                    <a:pt x="431" y="646"/>
                    <a:pt x="442" y="645"/>
                  </a:cubicBezTo>
                  <a:lnTo>
                    <a:pt x="2240" y="645"/>
                  </a:lnTo>
                  <a:lnTo>
                    <a:pt x="2240" y="14"/>
                  </a:lnTo>
                  <a:lnTo>
                    <a:pt x="442" y="2"/>
                  </a:lnTo>
                  <a:cubicBezTo>
                    <a:pt x="431" y="1"/>
                    <a:pt x="421" y="1"/>
                    <a:pt x="41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381;p46">
              <a:extLst>
                <a:ext uri="{FF2B5EF4-FFF2-40B4-BE49-F238E27FC236}">
                  <a16:creationId xmlns:a16="http://schemas.microsoft.com/office/drawing/2014/main" id="{E3D7CAFD-75AC-F93C-904D-DB5C50474507}"/>
                </a:ext>
              </a:extLst>
            </p:cNvPr>
            <p:cNvSpPr/>
            <p:nvPr/>
          </p:nvSpPr>
          <p:spPr>
            <a:xfrm>
              <a:off x="4244700" y="4733425"/>
              <a:ext cx="55400" cy="16075"/>
            </a:xfrm>
            <a:custGeom>
              <a:avLst/>
              <a:gdLst/>
              <a:ahLst/>
              <a:cxnLst/>
              <a:rect l="l" t="t" r="r" b="b"/>
              <a:pathLst>
                <a:path w="2216" h="643" extrusionOk="0">
                  <a:moveTo>
                    <a:pt x="429" y="0"/>
                  </a:moveTo>
                  <a:cubicBezTo>
                    <a:pt x="1" y="0"/>
                    <a:pt x="1" y="643"/>
                    <a:pt x="429" y="643"/>
                  </a:cubicBezTo>
                  <a:lnTo>
                    <a:pt x="2215" y="643"/>
                  </a:lnTo>
                  <a:lnTo>
                    <a:pt x="221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382;p46">
              <a:extLst>
                <a:ext uri="{FF2B5EF4-FFF2-40B4-BE49-F238E27FC236}">
                  <a16:creationId xmlns:a16="http://schemas.microsoft.com/office/drawing/2014/main" id="{5904C507-C5BB-16AE-A49C-A0751C3C3619}"/>
                </a:ext>
              </a:extLst>
            </p:cNvPr>
            <p:cNvSpPr/>
            <p:nvPr/>
          </p:nvSpPr>
          <p:spPr>
            <a:xfrm>
              <a:off x="4244675" y="4664625"/>
              <a:ext cx="56025" cy="16150"/>
            </a:xfrm>
            <a:custGeom>
              <a:avLst/>
              <a:gdLst/>
              <a:ahLst/>
              <a:cxnLst/>
              <a:rect l="l" t="t" r="r" b="b"/>
              <a:pathLst>
                <a:path w="2241" h="646" extrusionOk="0">
                  <a:moveTo>
                    <a:pt x="421" y="0"/>
                  </a:moveTo>
                  <a:cubicBezTo>
                    <a:pt x="1" y="0"/>
                    <a:pt x="1" y="646"/>
                    <a:pt x="421" y="646"/>
                  </a:cubicBezTo>
                  <a:cubicBezTo>
                    <a:pt x="432" y="646"/>
                    <a:pt x="443" y="645"/>
                    <a:pt x="454" y="645"/>
                  </a:cubicBezTo>
                  <a:lnTo>
                    <a:pt x="2240" y="645"/>
                  </a:lnTo>
                  <a:lnTo>
                    <a:pt x="2240" y="2"/>
                  </a:lnTo>
                  <a:lnTo>
                    <a:pt x="454" y="2"/>
                  </a:lnTo>
                  <a:cubicBezTo>
                    <a:pt x="443" y="1"/>
                    <a:pt x="432" y="0"/>
                    <a:pt x="42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383;p46">
              <a:extLst>
                <a:ext uri="{FF2B5EF4-FFF2-40B4-BE49-F238E27FC236}">
                  <a16:creationId xmlns:a16="http://schemas.microsoft.com/office/drawing/2014/main" id="{D7967271-8CE5-5BAB-0631-47AD4289ADA9}"/>
                </a:ext>
              </a:extLst>
            </p:cNvPr>
            <p:cNvSpPr/>
            <p:nvPr/>
          </p:nvSpPr>
          <p:spPr>
            <a:xfrm>
              <a:off x="4244600" y="4595875"/>
              <a:ext cx="56375" cy="16125"/>
            </a:xfrm>
            <a:custGeom>
              <a:avLst/>
              <a:gdLst/>
              <a:ahLst/>
              <a:cxnLst/>
              <a:rect l="l" t="t" r="r" b="b"/>
              <a:pathLst>
                <a:path w="2255" h="645" extrusionOk="0">
                  <a:moveTo>
                    <a:pt x="423" y="0"/>
                  </a:moveTo>
                  <a:cubicBezTo>
                    <a:pt x="0" y="0"/>
                    <a:pt x="4" y="645"/>
                    <a:pt x="434" y="645"/>
                  </a:cubicBezTo>
                  <a:cubicBezTo>
                    <a:pt x="442" y="645"/>
                    <a:pt x="449" y="645"/>
                    <a:pt x="457" y="644"/>
                  </a:cubicBezTo>
                  <a:lnTo>
                    <a:pt x="457" y="632"/>
                  </a:lnTo>
                  <a:lnTo>
                    <a:pt x="2255" y="632"/>
                  </a:lnTo>
                  <a:lnTo>
                    <a:pt x="2255" y="1"/>
                  </a:lnTo>
                  <a:lnTo>
                    <a:pt x="457" y="1"/>
                  </a:lnTo>
                  <a:cubicBezTo>
                    <a:pt x="446" y="0"/>
                    <a:pt x="434" y="0"/>
                    <a:pt x="42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384;p46">
              <a:extLst>
                <a:ext uri="{FF2B5EF4-FFF2-40B4-BE49-F238E27FC236}">
                  <a16:creationId xmlns:a16="http://schemas.microsoft.com/office/drawing/2014/main" id="{C4744967-83E4-BC3E-3550-32F7C9970D01}"/>
                </a:ext>
              </a:extLst>
            </p:cNvPr>
            <p:cNvSpPr/>
            <p:nvPr/>
          </p:nvSpPr>
          <p:spPr>
            <a:xfrm>
              <a:off x="4245600" y="4526550"/>
              <a:ext cx="55375" cy="16100"/>
            </a:xfrm>
            <a:custGeom>
              <a:avLst/>
              <a:gdLst/>
              <a:ahLst/>
              <a:cxnLst/>
              <a:rect l="l" t="t" r="r" b="b"/>
              <a:pathLst>
                <a:path w="2215" h="644" extrusionOk="0">
                  <a:moveTo>
                    <a:pt x="429" y="0"/>
                  </a:moveTo>
                  <a:cubicBezTo>
                    <a:pt x="0" y="0"/>
                    <a:pt x="0" y="643"/>
                    <a:pt x="429" y="643"/>
                  </a:cubicBezTo>
                  <a:lnTo>
                    <a:pt x="2215" y="643"/>
                  </a:lnTo>
                  <a:lnTo>
                    <a:pt x="221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385;p46">
              <a:extLst>
                <a:ext uri="{FF2B5EF4-FFF2-40B4-BE49-F238E27FC236}">
                  <a16:creationId xmlns:a16="http://schemas.microsoft.com/office/drawing/2014/main" id="{3FB361C8-87EA-F721-8EF4-320C80CA6975}"/>
                </a:ext>
              </a:extLst>
            </p:cNvPr>
            <p:cNvSpPr/>
            <p:nvPr/>
          </p:nvSpPr>
          <p:spPr>
            <a:xfrm>
              <a:off x="4246800" y="4457475"/>
              <a:ext cx="54775" cy="16400"/>
            </a:xfrm>
            <a:custGeom>
              <a:avLst/>
              <a:gdLst/>
              <a:ahLst/>
              <a:cxnLst/>
              <a:rect l="l" t="t" r="r" b="b"/>
              <a:pathLst>
                <a:path w="2191" h="656" extrusionOk="0">
                  <a:moveTo>
                    <a:pt x="405" y="1"/>
                  </a:moveTo>
                  <a:cubicBezTo>
                    <a:pt x="0" y="25"/>
                    <a:pt x="0" y="620"/>
                    <a:pt x="405" y="644"/>
                  </a:cubicBezTo>
                  <a:lnTo>
                    <a:pt x="393" y="656"/>
                  </a:lnTo>
                  <a:lnTo>
                    <a:pt x="2191" y="656"/>
                  </a:lnTo>
                  <a:lnTo>
                    <a:pt x="2191" y="13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386;p46">
              <a:extLst>
                <a:ext uri="{FF2B5EF4-FFF2-40B4-BE49-F238E27FC236}">
                  <a16:creationId xmlns:a16="http://schemas.microsoft.com/office/drawing/2014/main" id="{06B0DA85-F1BD-7A4D-268B-F285FA181E19}"/>
                </a:ext>
              </a:extLst>
            </p:cNvPr>
            <p:cNvSpPr/>
            <p:nvPr/>
          </p:nvSpPr>
          <p:spPr>
            <a:xfrm>
              <a:off x="4245900" y="4388725"/>
              <a:ext cx="55675" cy="16100"/>
            </a:xfrm>
            <a:custGeom>
              <a:avLst/>
              <a:gdLst/>
              <a:ahLst/>
              <a:cxnLst/>
              <a:rect l="l" t="t" r="r" b="b"/>
              <a:pathLst>
                <a:path w="2227" h="644" extrusionOk="0">
                  <a:moveTo>
                    <a:pt x="429" y="1"/>
                  </a:moveTo>
                  <a:cubicBezTo>
                    <a:pt x="0" y="1"/>
                    <a:pt x="0" y="644"/>
                    <a:pt x="429" y="644"/>
                  </a:cubicBezTo>
                  <a:lnTo>
                    <a:pt x="2227" y="644"/>
                  </a:lnTo>
                  <a:lnTo>
                    <a:pt x="222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387;p46">
              <a:extLst>
                <a:ext uri="{FF2B5EF4-FFF2-40B4-BE49-F238E27FC236}">
                  <a16:creationId xmlns:a16="http://schemas.microsoft.com/office/drawing/2014/main" id="{EEEA5603-C0E4-0116-6731-4BCD804BF35B}"/>
                </a:ext>
              </a:extLst>
            </p:cNvPr>
            <p:cNvSpPr/>
            <p:nvPr/>
          </p:nvSpPr>
          <p:spPr>
            <a:xfrm>
              <a:off x="4246200" y="4319975"/>
              <a:ext cx="55675" cy="16100"/>
            </a:xfrm>
            <a:custGeom>
              <a:avLst/>
              <a:gdLst/>
              <a:ahLst/>
              <a:cxnLst/>
              <a:rect l="l" t="t" r="r" b="b"/>
              <a:pathLst>
                <a:path w="2227" h="644" extrusionOk="0">
                  <a:moveTo>
                    <a:pt x="429" y="0"/>
                  </a:moveTo>
                  <a:cubicBezTo>
                    <a:pt x="0" y="0"/>
                    <a:pt x="0" y="643"/>
                    <a:pt x="429" y="643"/>
                  </a:cubicBezTo>
                  <a:lnTo>
                    <a:pt x="2227" y="643"/>
                  </a:lnTo>
                  <a:lnTo>
                    <a:pt x="222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388;p46">
              <a:extLst>
                <a:ext uri="{FF2B5EF4-FFF2-40B4-BE49-F238E27FC236}">
                  <a16:creationId xmlns:a16="http://schemas.microsoft.com/office/drawing/2014/main" id="{CF5C5870-920A-3320-3364-66551F06E82A}"/>
                </a:ext>
              </a:extLst>
            </p:cNvPr>
            <p:cNvSpPr/>
            <p:nvPr/>
          </p:nvSpPr>
          <p:spPr>
            <a:xfrm>
              <a:off x="4246075" y="4250600"/>
              <a:ext cx="55800" cy="16400"/>
            </a:xfrm>
            <a:custGeom>
              <a:avLst/>
              <a:gdLst/>
              <a:ahLst/>
              <a:cxnLst/>
              <a:rect l="l" t="t" r="r" b="b"/>
              <a:pathLst>
                <a:path w="2232" h="656" extrusionOk="0">
                  <a:moveTo>
                    <a:pt x="423" y="1"/>
                  </a:moveTo>
                  <a:cubicBezTo>
                    <a:pt x="4" y="1"/>
                    <a:pt x="1" y="645"/>
                    <a:pt x="413" y="645"/>
                  </a:cubicBezTo>
                  <a:cubicBezTo>
                    <a:pt x="424" y="645"/>
                    <a:pt x="435" y="645"/>
                    <a:pt x="446" y="644"/>
                  </a:cubicBezTo>
                  <a:lnTo>
                    <a:pt x="446" y="656"/>
                  </a:lnTo>
                  <a:lnTo>
                    <a:pt x="2232" y="656"/>
                  </a:lnTo>
                  <a:lnTo>
                    <a:pt x="2232" y="13"/>
                  </a:lnTo>
                  <a:lnTo>
                    <a:pt x="446" y="1"/>
                  </a:lnTo>
                  <a:cubicBezTo>
                    <a:pt x="438" y="1"/>
                    <a:pt x="431" y="1"/>
                    <a:pt x="42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389;p46">
              <a:extLst>
                <a:ext uri="{FF2B5EF4-FFF2-40B4-BE49-F238E27FC236}">
                  <a16:creationId xmlns:a16="http://schemas.microsoft.com/office/drawing/2014/main" id="{BF083531-F2C6-9375-4057-AFDDB562E67D}"/>
                </a:ext>
              </a:extLst>
            </p:cNvPr>
            <p:cNvSpPr/>
            <p:nvPr/>
          </p:nvSpPr>
          <p:spPr>
            <a:xfrm>
              <a:off x="4249475" y="4181550"/>
              <a:ext cx="53000" cy="16400"/>
            </a:xfrm>
            <a:custGeom>
              <a:avLst/>
              <a:gdLst/>
              <a:ahLst/>
              <a:cxnLst/>
              <a:rect l="l" t="t" r="r" b="b"/>
              <a:pathLst>
                <a:path w="2120" h="656" extrusionOk="0">
                  <a:moveTo>
                    <a:pt x="334" y="1"/>
                  </a:moveTo>
                  <a:cubicBezTo>
                    <a:pt x="143" y="1"/>
                    <a:pt x="0" y="156"/>
                    <a:pt x="0" y="334"/>
                  </a:cubicBezTo>
                  <a:cubicBezTo>
                    <a:pt x="0" y="513"/>
                    <a:pt x="143" y="656"/>
                    <a:pt x="322" y="656"/>
                  </a:cubicBezTo>
                  <a:lnTo>
                    <a:pt x="2119" y="656"/>
                  </a:lnTo>
                  <a:lnTo>
                    <a:pt x="2119" y="13"/>
                  </a:lnTo>
                  <a:lnTo>
                    <a:pt x="33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390;p46">
              <a:extLst>
                <a:ext uri="{FF2B5EF4-FFF2-40B4-BE49-F238E27FC236}">
                  <a16:creationId xmlns:a16="http://schemas.microsoft.com/office/drawing/2014/main" id="{3F4C8E38-8C5F-4005-90C3-EABDF5160753}"/>
                </a:ext>
              </a:extLst>
            </p:cNvPr>
            <p:cNvSpPr/>
            <p:nvPr/>
          </p:nvSpPr>
          <p:spPr>
            <a:xfrm>
              <a:off x="4249775" y="4112800"/>
              <a:ext cx="53000" cy="16400"/>
            </a:xfrm>
            <a:custGeom>
              <a:avLst/>
              <a:gdLst/>
              <a:ahLst/>
              <a:cxnLst/>
              <a:rect l="l" t="t" r="r" b="b"/>
              <a:pathLst>
                <a:path w="2120" h="656" extrusionOk="0">
                  <a:moveTo>
                    <a:pt x="322" y="1"/>
                  </a:moveTo>
                  <a:cubicBezTo>
                    <a:pt x="143" y="1"/>
                    <a:pt x="0" y="143"/>
                    <a:pt x="0" y="322"/>
                  </a:cubicBezTo>
                  <a:cubicBezTo>
                    <a:pt x="0" y="501"/>
                    <a:pt x="143" y="655"/>
                    <a:pt x="322" y="655"/>
                  </a:cubicBezTo>
                  <a:lnTo>
                    <a:pt x="2119" y="655"/>
                  </a:lnTo>
                  <a:lnTo>
                    <a:pt x="2119" y="12"/>
                  </a:lnTo>
                  <a:lnTo>
                    <a:pt x="32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391;p46">
              <a:extLst>
                <a:ext uri="{FF2B5EF4-FFF2-40B4-BE49-F238E27FC236}">
                  <a16:creationId xmlns:a16="http://schemas.microsoft.com/office/drawing/2014/main" id="{0178610F-A1DD-AF2E-C6B9-50675150AA32}"/>
                </a:ext>
              </a:extLst>
            </p:cNvPr>
            <p:cNvSpPr/>
            <p:nvPr/>
          </p:nvSpPr>
          <p:spPr>
            <a:xfrm>
              <a:off x="4243100" y="4041925"/>
              <a:ext cx="55800" cy="16150"/>
            </a:xfrm>
            <a:custGeom>
              <a:avLst/>
              <a:gdLst/>
              <a:ahLst/>
              <a:cxnLst/>
              <a:rect l="l" t="t" r="r" b="b"/>
              <a:pathLst>
                <a:path w="2232" h="646" extrusionOk="0">
                  <a:moveTo>
                    <a:pt x="413" y="1"/>
                  </a:moveTo>
                  <a:cubicBezTo>
                    <a:pt x="1" y="1"/>
                    <a:pt x="4" y="645"/>
                    <a:pt x="423" y="645"/>
                  </a:cubicBezTo>
                  <a:cubicBezTo>
                    <a:pt x="431" y="645"/>
                    <a:pt x="438" y="645"/>
                    <a:pt x="446" y="645"/>
                  </a:cubicBezTo>
                  <a:lnTo>
                    <a:pt x="2232" y="645"/>
                  </a:lnTo>
                  <a:lnTo>
                    <a:pt x="2232" y="2"/>
                  </a:lnTo>
                  <a:lnTo>
                    <a:pt x="446" y="2"/>
                  </a:lnTo>
                  <a:cubicBezTo>
                    <a:pt x="434" y="1"/>
                    <a:pt x="423" y="1"/>
                    <a:pt x="41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392;p46">
              <a:extLst>
                <a:ext uri="{FF2B5EF4-FFF2-40B4-BE49-F238E27FC236}">
                  <a16:creationId xmlns:a16="http://schemas.microsoft.com/office/drawing/2014/main" id="{0E3F71F1-0691-5A2D-1C3C-EB5223FD2ACE}"/>
                </a:ext>
              </a:extLst>
            </p:cNvPr>
            <p:cNvSpPr/>
            <p:nvPr/>
          </p:nvSpPr>
          <p:spPr>
            <a:xfrm>
              <a:off x="4243475" y="3972875"/>
              <a:ext cx="55725" cy="16150"/>
            </a:xfrm>
            <a:custGeom>
              <a:avLst/>
              <a:gdLst/>
              <a:ahLst/>
              <a:cxnLst/>
              <a:rect l="l" t="t" r="r" b="b"/>
              <a:pathLst>
                <a:path w="2229" h="646" extrusionOk="0">
                  <a:moveTo>
                    <a:pt x="410" y="0"/>
                  </a:moveTo>
                  <a:cubicBezTo>
                    <a:pt x="1" y="0"/>
                    <a:pt x="1" y="646"/>
                    <a:pt x="410" y="646"/>
                  </a:cubicBezTo>
                  <a:cubicBezTo>
                    <a:pt x="421" y="646"/>
                    <a:pt x="432" y="645"/>
                    <a:pt x="443" y="645"/>
                  </a:cubicBezTo>
                  <a:lnTo>
                    <a:pt x="2229" y="645"/>
                  </a:lnTo>
                  <a:lnTo>
                    <a:pt x="2229" y="2"/>
                  </a:lnTo>
                  <a:lnTo>
                    <a:pt x="443" y="2"/>
                  </a:lnTo>
                  <a:cubicBezTo>
                    <a:pt x="432" y="1"/>
                    <a:pt x="421" y="0"/>
                    <a:pt x="41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393;p46">
              <a:extLst>
                <a:ext uri="{FF2B5EF4-FFF2-40B4-BE49-F238E27FC236}">
                  <a16:creationId xmlns:a16="http://schemas.microsoft.com/office/drawing/2014/main" id="{0CE74579-2F8E-8224-F271-291D13B93665}"/>
                </a:ext>
              </a:extLst>
            </p:cNvPr>
            <p:cNvSpPr/>
            <p:nvPr/>
          </p:nvSpPr>
          <p:spPr>
            <a:xfrm>
              <a:off x="4243700" y="3903825"/>
              <a:ext cx="56100" cy="16425"/>
            </a:xfrm>
            <a:custGeom>
              <a:avLst/>
              <a:gdLst/>
              <a:ahLst/>
              <a:cxnLst/>
              <a:rect l="l" t="t" r="r" b="b"/>
              <a:pathLst>
                <a:path w="2244" h="657" extrusionOk="0">
                  <a:moveTo>
                    <a:pt x="435" y="1"/>
                  </a:moveTo>
                  <a:cubicBezTo>
                    <a:pt x="1" y="1"/>
                    <a:pt x="1" y="657"/>
                    <a:pt x="435" y="657"/>
                  </a:cubicBezTo>
                  <a:cubicBezTo>
                    <a:pt x="442" y="657"/>
                    <a:pt x="450" y="657"/>
                    <a:pt x="457" y="656"/>
                  </a:cubicBezTo>
                  <a:lnTo>
                    <a:pt x="2243" y="656"/>
                  </a:lnTo>
                  <a:lnTo>
                    <a:pt x="2243" y="1"/>
                  </a:lnTo>
                  <a:lnTo>
                    <a:pt x="457" y="1"/>
                  </a:lnTo>
                  <a:cubicBezTo>
                    <a:pt x="450" y="1"/>
                    <a:pt x="442" y="1"/>
                    <a:pt x="43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394;p46">
              <a:extLst>
                <a:ext uri="{FF2B5EF4-FFF2-40B4-BE49-F238E27FC236}">
                  <a16:creationId xmlns:a16="http://schemas.microsoft.com/office/drawing/2014/main" id="{FCD638EB-830D-3317-F80D-BD291B634E1D}"/>
                </a:ext>
              </a:extLst>
            </p:cNvPr>
            <p:cNvSpPr/>
            <p:nvPr/>
          </p:nvSpPr>
          <p:spPr>
            <a:xfrm>
              <a:off x="4244075" y="3835050"/>
              <a:ext cx="56025" cy="16175"/>
            </a:xfrm>
            <a:custGeom>
              <a:avLst/>
              <a:gdLst/>
              <a:ahLst/>
              <a:cxnLst/>
              <a:rect l="l" t="t" r="r" b="b"/>
              <a:pathLst>
                <a:path w="2241" h="647" extrusionOk="0">
                  <a:moveTo>
                    <a:pt x="410" y="1"/>
                  </a:moveTo>
                  <a:cubicBezTo>
                    <a:pt x="1" y="1"/>
                    <a:pt x="1" y="646"/>
                    <a:pt x="410" y="646"/>
                  </a:cubicBezTo>
                  <a:cubicBezTo>
                    <a:pt x="421" y="646"/>
                    <a:pt x="431" y="646"/>
                    <a:pt x="442" y="645"/>
                  </a:cubicBezTo>
                  <a:lnTo>
                    <a:pt x="2240" y="645"/>
                  </a:lnTo>
                  <a:lnTo>
                    <a:pt x="2240" y="2"/>
                  </a:lnTo>
                  <a:lnTo>
                    <a:pt x="442" y="2"/>
                  </a:lnTo>
                  <a:cubicBezTo>
                    <a:pt x="431" y="1"/>
                    <a:pt x="421" y="1"/>
                    <a:pt x="41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395;p46">
              <a:extLst>
                <a:ext uri="{FF2B5EF4-FFF2-40B4-BE49-F238E27FC236}">
                  <a16:creationId xmlns:a16="http://schemas.microsoft.com/office/drawing/2014/main" id="{844AE4E9-BA9A-2D45-FF3F-63CE26360C69}"/>
                </a:ext>
              </a:extLst>
            </p:cNvPr>
            <p:cNvSpPr/>
            <p:nvPr/>
          </p:nvSpPr>
          <p:spPr>
            <a:xfrm>
              <a:off x="4244700" y="3766325"/>
              <a:ext cx="55400" cy="16100"/>
            </a:xfrm>
            <a:custGeom>
              <a:avLst/>
              <a:gdLst/>
              <a:ahLst/>
              <a:cxnLst/>
              <a:rect l="l" t="t" r="r" b="b"/>
              <a:pathLst>
                <a:path w="2216" h="644" extrusionOk="0">
                  <a:moveTo>
                    <a:pt x="429" y="1"/>
                  </a:moveTo>
                  <a:cubicBezTo>
                    <a:pt x="1" y="1"/>
                    <a:pt x="1" y="644"/>
                    <a:pt x="429" y="644"/>
                  </a:cubicBezTo>
                  <a:lnTo>
                    <a:pt x="429" y="632"/>
                  </a:lnTo>
                  <a:lnTo>
                    <a:pt x="2215" y="644"/>
                  </a:lnTo>
                  <a:lnTo>
                    <a:pt x="2215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396;p46">
              <a:extLst>
                <a:ext uri="{FF2B5EF4-FFF2-40B4-BE49-F238E27FC236}">
                  <a16:creationId xmlns:a16="http://schemas.microsoft.com/office/drawing/2014/main" id="{7803A177-4E8B-7EC4-7573-9EDA8A517631}"/>
                </a:ext>
              </a:extLst>
            </p:cNvPr>
            <p:cNvSpPr/>
            <p:nvPr/>
          </p:nvSpPr>
          <p:spPr>
            <a:xfrm>
              <a:off x="4245000" y="3696975"/>
              <a:ext cx="55700" cy="16400"/>
            </a:xfrm>
            <a:custGeom>
              <a:avLst/>
              <a:gdLst/>
              <a:ahLst/>
              <a:cxnLst/>
              <a:rect l="l" t="t" r="r" b="b"/>
              <a:pathLst>
                <a:path w="2228" h="656" extrusionOk="0">
                  <a:moveTo>
                    <a:pt x="441" y="1"/>
                  </a:moveTo>
                  <a:cubicBezTo>
                    <a:pt x="1" y="1"/>
                    <a:pt x="1" y="643"/>
                    <a:pt x="441" y="643"/>
                  </a:cubicBezTo>
                  <a:lnTo>
                    <a:pt x="429" y="655"/>
                  </a:lnTo>
                  <a:lnTo>
                    <a:pt x="2227" y="655"/>
                  </a:lnTo>
                  <a:lnTo>
                    <a:pt x="2227" y="12"/>
                  </a:lnTo>
                  <a:lnTo>
                    <a:pt x="44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397;p46">
              <a:extLst>
                <a:ext uri="{FF2B5EF4-FFF2-40B4-BE49-F238E27FC236}">
                  <a16:creationId xmlns:a16="http://schemas.microsoft.com/office/drawing/2014/main" id="{877E5C8A-412C-2373-2801-E36D656E9F88}"/>
                </a:ext>
              </a:extLst>
            </p:cNvPr>
            <p:cNvSpPr/>
            <p:nvPr/>
          </p:nvSpPr>
          <p:spPr>
            <a:xfrm>
              <a:off x="4244675" y="3628175"/>
              <a:ext cx="56300" cy="16450"/>
            </a:xfrm>
            <a:custGeom>
              <a:avLst/>
              <a:gdLst/>
              <a:ahLst/>
              <a:cxnLst/>
              <a:rect l="l" t="t" r="r" b="b"/>
              <a:pathLst>
                <a:path w="2252" h="658" extrusionOk="0">
                  <a:moveTo>
                    <a:pt x="421" y="1"/>
                  </a:moveTo>
                  <a:cubicBezTo>
                    <a:pt x="1" y="1"/>
                    <a:pt x="1" y="646"/>
                    <a:pt x="421" y="646"/>
                  </a:cubicBezTo>
                  <a:cubicBezTo>
                    <a:pt x="432" y="646"/>
                    <a:pt x="443" y="646"/>
                    <a:pt x="454" y="645"/>
                  </a:cubicBezTo>
                  <a:lnTo>
                    <a:pt x="2252" y="657"/>
                  </a:lnTo>
                  <a:lnTo>
                    <a:pt x="2252" y="14"/>
                  </a:lnTo>
                  <a:lnTo>
                    <a:pt x="454" y="2"/>
                  </a:lnTo>
                  <a:cubicBezTo>
                    <a:pt x="443" y="1"/>
                    <a:pt x="432" y="1"/>
                    <a:pt x="42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398;p46">
              <a:extLst>
                <a:ext uri="{FF2B5EF4-FFF2-40B4-BE49-F238E27FC236}">
                  <a16:creationId xmlns:a16="http://schemas.microsoft.com/office/drawing/2014/main" id="{89E320CB-7BA3-F7DC-D1FF-471795B39F4B}"/>
                </a:ext>
              </a:extLst>
            </p:cNvPr>
            <p:cNvSpPr/>
            <p:nvPr/>
          </p:nvSpPr>
          <p:spPr>
            <a:xfrm>
              <a:off x="4246500" y="3559450"/>
              <a:ext cx="54475" cy="16100"/>
            </a:xfrm>
            <a:custGeom>
              <a:avLst/>
              <a:gdLst/>
              <a:ahLst/>
              <a:cxnLst/>
              <a:rect l="l" t="t" r="r" b="b"/>
              <a:pathLst>
                <a:path w="2179" h="644" extrusionOk="0">
                  <a:moveTo>
                    <a:pt x="393" y="1"/>
                  </a:moveTo>
                  <a:cubicBezTo>
                    <a:pt x="0" y="25"/>
                    <a:pt x="0" y="620"/>
                    <a:pt x="393" y="644"/>
                  </a:cubicBezTo>
                  <a:lnTo>
                    <a:pt x="393" y="632"/>
                  </a:lnTo>
                  <a:lnTo>
                    <a:pt x="2179" y="644"/>
                  </a:lnTo>
                  <a:lnTo>
                    <a:pt x="2179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399;p46">
              <a:extLst>
                <a:ext uri="{FF2B5EF4-FFF2-40B4-BE49-F238E27FC236}">
                  <a16:creationId xmlns:a16="http://schemas.microsoft.com/office/drawing/2014/main" id="{21D1BE1B-18B6-6723-2129-C28644A78990}"/>
                </a:ext>
              </a:extLst>
            </p:cNvPr>
            <p:cNvSpPr/>
            <p:nvPr/>
          </p:nvSpPr>
          <p:spPr>
            <a:xfrm>
              <a:off x="4246800" y="3490100"/>
              <a:ext cx="54775" cy="16400"/>
            </a:xfrm>
            <a:custGeom>
              <a:avLst/>
              <a:gdLst/>
              <a:ahLst/>
              <a:cxnLst/>
              <a:rect l="l" t="t" r="r" b="b"/>
              <a:pathLst>
                <a:path w="2191" h="656" extrusionOk="0">
                  <a:moveTo>
                    <a:pt x="405" y="1"/>
                  </a:moveTo>
                  <a:cubicBezTo>
                    <a:pt x="0" y="25"/>
                    <a:pt x="0" y="620"/>
                    <a:pt x="405" y="644"/>
                  </a:cubicBezTo>
                  <a:lnTo>
                    <a:pt x="393" y="656"/>
                  </a:lnTo>
                  <a:lnTo>
                    <a:pt x="2191" y="656"/>
                  </a:lnTo>
                  <a:lnTo>
                    <a:pt x="2191" y="13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400;p46">
              <a:extLst>
                <a:ext uri="{FF2B5EF4-FFF2-40B4-BE49-F238E27FC236}">
                  <a16:creationId xmlns:a16="http://schemas.microsoft.com/office/drawing/2014/main" id="{3259DC5F-B370-A6FC-B080-9A5D7A859C97}"/>
                </a:ext>
              </a:extLst>
            </p:cNvPr>
            <p:cNvSpPr/>
            <p:nvPr/>
          </p:nvSpPr>
          <p:spPr>
            <a:xfrm>
              <a:off x="4246500" y="3421650"/>
              <a:ext cx="55075" cy="16100"/>
            </a:xfrm>
            <a:custGeom>
              <a:avLst/>
              <a:gdLst/>
              <a:ahLst/>
              <a:cxnLst/>
              <a:rect l="l" t="t" r="r" b="b"/>
              <a:pathLst>
                <a:path w="2203" h="644" extrusionOk="0">
                  <a:moveTo>
                    <a:pt x="405" y="0"/>
                  </a:moveTo>
                  <a:cubicBezTo>
                    <a:pt x="0" y="24"/>
                    <a:pt x="0" y="607"/>
                    <a:pt x="405" y="643"/>
                  </a:cubicBezTo>
                  <a:lnTo>
                    <a:pt x="405" y="631"/>
                  </a:lnTo>
                  <a:lnTo>
                    <a:pt x="2203" y="643"/>
                  </a:lnTo>
                  <a:lnTo>
                    <a:pt x="220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401;p46">
              <a:extLst>
                <a:ext uri="{FF2B5EF4-FFF2-40B4-BE49-F238E27FC236}">
                  <a16:creationId xmlns:a16="http://schemas.microsoft.com/office/drawing/2014/main" id="{F6AA3530-CF33-E703-8A53-52EC93A60072}"/>
                </a:ext>
              </a:extLst>
            </p:cNvPr>
            <p:cNvSpPr/>
            <p:nvPr/>
          </p:nvSpPr>
          <p:spPr>
            <a:xfrm>
              <a:off x="4054200" y="2615900"/>
              <a:ext cx="250050" cy="2236300"/>
            </a:xfrm>
            <a:custGeom>
              <a:avLst/>
              <a:gdLst/>
              <a:ahLst/>
              <a:cxnLst/>
              <a:rect l="l" t="t" r="r" b="b"/>
              <a:pathLst>
                <a:path w="10002" h="89452" fill="none" extrusionOk="0">
                  <a:moveTo>
                    <a:pt x="9466" y="60"/>
                  </a:moveTo>
                  <a:lnTo>
                    <a:pt x="691" y="0"/>
                  </a:lnTo>
                  <a:cubicBezTo>
                    <a:pt x="394" y="0"/>
                    <a:pt x="144" y="238"/>
                    <a:pt x="144" y="536"/>
                  </a:cubicBezTo>
                  <a:lnTo>
                    <a:pt x="1" y="88856"/>
                  </a:lnTo>
                  <a:cubicBezTo>
                    <a:pt x="1" y="89154"/>
                    <a:pt x="239" y="89392"/>
                    <a:pt x="536" y="89404"/>
                  </a:cubicBezTo>
                  <a:lnTo>
                    <a:pt x="9311" y="89452"/>
                  </a:lnTo>
                  <a:cubicBezTo>
                    <a:pt x="9609" y="89452"/>
                    <a:pt x="9847" y="89213"/>
                    <a:pt x="9859" y="88916"/>
                  </a:cubicBezTo>
                  <a:lnTo>
                    <a:pt x="10002" y="595"/>
                  </a:lnTo>
                  <a:cubicBezTo>
                    <a:pt x="10002" y="298"/>
                    <a:pt x="9764" y="60"/>
                    <a:pt x="9466" y="60"/>
                  </a:cubicBezTo>
                  <a:close/>
                  <a:moveTo>
                    <a:pt x="2191" y="3929"/>
                  </a:moveTo>
                  <a:cubicBezTo>
                    <a:pt x="1441" y="3929"/>
                    <a:pt x="1060" y="3024"/>
                    <a:pt x="1596" y="2489"/>
                  </a:cubicBezTo>
                  <a:cubicBezTo>
                    <a:pt x="2120" y="1965"/>
                    <a:pt x="3037" y="2334"/>
                    <a:pt x="3037" y="3084"/>
                  </a:cubicBezTo>
                  <a:cubicBezTo>
                    <a:pt x="3037" y="3548"/>
                    <a:pt x="2656" y="3929"/>
                    <a:pt x="2191" y="3929"/>
                  </a:cubicBezTo>
                  <a:close/>
                </a:path>
              </a:pathLst>
            </a:custGeom>
            <a:noFill/>
            <a:ln w="65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5" name="Google Shape;347;p46">
            <a:extLst>
              <a:ext uri="{FF2B5EF4-FFF2-40B4-BE49-F238E27FC236}">
                <a16:creationId xmlns:a16="http://schemas.microsoft.com/office/drawing/2014/main" id="{DFA3F700-0184-7DFA-ADD6-85B4343F0DDB}"/>
              </a:ext>
            </a:extLst>
          </p:cNvPr>
          <p:cNvGrpSpPr/>
          <p:nvPr/>
        </p:nvGrpSpPr>
        <p:grpSpPr>
          <a:xfrm rot="1945778">
            <a:off x="11233919" y="5254778"/>
            <a:ext cx="1453167" cy="1855412"/>
            <a:chOff x="6662225" y="1139925"/>
            <a:chExt cx="1453178" cy="1855427"/>
          </a:xfrm>
        </p:grpSpPr>
        <p:sp>
          <p:nvSpPr>
            <p:cNvPr id="76" name="Google Shape;348;p46">
              <a:extLst>
                <a:ext uri="{FF2B5EF4-FFF2-40B4-BE49-F238E27FC236}">
                  <a16:creationId xmlns:a16="http://schemas.microsoft.com/office/drawing/2014/main" id="{7298249C-7A2F-3297-3319-8757017D6F6A}"/>
                </a:ext>
              </a:extLst>
            </p:cNvPr>
            <p:cNvSpPr/>
            <p:nvPr/>
          </p:nvSpPr>
          <p:spPr>
            <a:xfrm>
              <a:off x="6662225" y="1142527"/>
              <a:ext cx="1451177" cy="1852825"/>
            </a:xfrm>
            <a:custGeom>
              <a:avLst/>
              <a:gdLst/>
              <a:ahLst/>
              <a:cxnLst/>
              <a:rect l="l" t="t" r="r" b="b"/>
              <a:pathLst>
                <a:path w="43494" h="55532" extrusionOk="0">
                  <a:moveTo>
                    <a:pt x="38277" y="1"/>
                  </a:moveTo>
                  <a:cubicBezTo>
                    <a:pt x="38226" y="1"/>
                    <a:pt x="38175" y="2"/>
                    <a:pt x="38124" y="6"/>
                  </a:cubicBezTo>
                  <a:lnTo>
                    <a:pt x="21241" y="994"/>
                  </a:lnTo>
                  <a:lnTo>
                    <a:pt x="4358" y="1982"/>
                  </a:lnTo>
                  <a:lnTo>
                    <a:pt x="4310" y="1982"/>
                  </a:lnTo>
                  <a:cubicBezTo>
                    <a:pt x="1869" y="2137"/>
                    <a:pt x="0" y="3518"/>
                    <a:pt x="143" y="5792"/>
                  </a:cubicBezTo>
                  <a:lnTo>
                    <a:pt x="655" y="14519"/>
                  </a:lnTo>
                  <a:lnTo>
                    <a:pt x="1179" y="23258"/>
                  </a:lnTo>
                  <a:cubicBezTo>
                    <a:pt x="1179" y="23282"/>
                    <a:pt x="1191" y="23306"/>
                    <a:pt x="1191" y="23330"/>
                  </a:cubicBezTo>
                  <a:cubicBezTo>
                    <a:pt x="1203" y="23354"/>
                    <a:pt x="2084" y="37843"/>
                    <a:pt x="2084" y="37843"/>
                  </a:cubicBezTo>
                  <a:lnTo>
                    <a:pt x="2929" y="52286"/>
                  </a:lnTo>
                  <a:cubicBezTo>
                    <a:pt x="3032" y="54118"/>
                    <a:pt x="4544" y="55531"/>
                    <a:pt x="6354" y="55531"/>
                  </a:cubicBezTo>
                  <a:cubicBezTo>
                    <a:pt x="6426" y="55531"/>
                    <a:pt x="6499" y="55529"/>
                    <a:pt x="6572" y="55524"/>
                  </a:cubicBezTo>
                  <a:lnTo>
                    <a:pt x="22467" y="54607"/>
                  </a:lnTo>
                  <a:lnTo>
                    <a:pt x="38350" y="53667"/>
                  </a:lnTo>
                  <a:cubicBezTo>
                    <a:pt x="40660" y="53524"/>
                    <a:pt x="42101" y="51833"/>
                    <a:pt x="42565" y="51309"/>
                  </a:cubicBezTo>
                  <a:cubicBezTo>
                    <a:pt x="43184" y="50631"/>
                    <a:pt x="43494" y="49726"/>
                    <a:pt x="43434" y="48809"/>
                  </a:cubicBezTo>
                  <a:lnTo>
                    <a:pt x="42077" y="25568"/>
                  </a:lnTo>
                  <a:lnTo>
                    <a:pt x="40719" y="2315"/>
                  </a:lnTo>
                  <a:cubicBezTo>
                    <a:pt x="40639" y="1009"/>
                    <a:pt x="39567" y="1"/>
                    <a:pt x="38277" y="1"/>
                  </a:cubicBezTo>
                  <a:close/>
                </a:path>
              </a:pathLst>
            </a:custGeom>
            <a:solidFill>
              <a:schemeClr val="dk1"/>
            </a:solidFill>
            <a:ln w="53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95250" dir="30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349;p46">
              <a:extLst>
                <a:ext uri="{FF2B5EF4-FFF2-40B4-BE49-F238E27FC236}">
                  <a16:creationId xmlns:a16="http://schemas.microsoft.com/office/drawing/2014/main" id="{5665D337-CDB3-7263-C541-0C940189D3B7}"/>
                </a:ext>
              </a:extLst>
            </p:cNvPr>
            <p:cNvSpPr/>
            <p:nvPr/>
          </p:nvSpPr>
          <p:spPr>
            <a:xfrm>
              <a:off x="6727753" y="1142528"/>
              <a:ext cx="1387650" cy="1813054"/>
            </a:xfrm>
            <a:custGeom>
              <a:avLst/>
              <a:gdLst/>
              <a:ahLst/>
              <a:cxnLst/>
              <a:rect l="l" t="t" r="r" b="b"/>
              <a:pathLst>
                <a:path w="41590" h="54340" extrusionOk="0">
                  <a:moveTo>
                    <a:pt x="36313" y="1"/>
                  </a:moveTo>
                  <a:cubicBezTo>
                    <a:pt x="36262" y="1"/>
                    <a:pt x="36211" y="2"/>
                    <a:pt x="36160" y="6"/>
                  </a:cubicBezTo>
                  <a:lnTo>
                    <a:pt x="2394" y="1982"/>
                  </a:lnTo>
                  <a:cubicBezTo>
                    <a:pt x="1036" y="2065"/>
                    <a:pt x="1" y="3220"/>
                    <a:pt x="72" y="4589"/>
                  </a:cubicBezTo>
                  <a:lnTo>
                    <a:pt x="2787" y="51083"/>
                  </a:lnTo>
                  <a:cubicBezTo>
                    <a:pt x="2890" y="52922"/>
                    <a:pt x="4424" y="54339"/>
                    <a:pt x="6244" y="54339"/>
                  </a:cubicBezTo>
                  <a:cubicBezTo>
                    <a:pt x="6310" y="54339"/>
                    <a:pt x="6376" y="54337"/>
                    <a:pt x="6442" y="54334"/>
                  </a:cubicBezTo>
                  <a:lnTo>
                    <a:pt x="38232" y="52464"/>
                  </a:lnTo>
                  <a:cubicBezTo>
                    <a:pt x="40137" y="52357"/>
                    <a:pt x="41589" y="50714"/>
                    <a:pt x="41470" y="48809"/>
                  </a:cubicBezTo>
                  <a:lnTo>
                    <a:pt x="38755" y="2315"/>
                  </a:lnTo>
                  <a:cubicBezTo>
                    <a:pt x="38675" y="1009"/>
                    <a:pt x="37603" y="1"/>
                    <a:pt x="36313" y="1"/>
                  </a:cubicBezTo>
                  <a:close/>
                </a:path>
              </a:pathLst>
            </a:custGeom>
            <a:solidFill>
              <a:schemeClr val="lt1"/>
            </a:solidFill>
            <a:ln w="190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350;p46">
              <a:extLst>
                <a:ext uri="{FF2B5EF4-FFF2-40B4-BE49-F238E27FC236}">
                  <a16:creationId xmlns:a16="http://schemas.microsoft.com/office/drawing/2014/main" id="{9A59FA50-56B1-0F8F-EBF1-02C2CE9B3F75}"/>
                </a:ext>
              </a:extLst>
            </p:cNvPr>
            <p:cNvSpPr/>
            <p:nvPr/>
          </p:nvSpPr>
          <p:spPr>
            <a:xfrm>
              <a:off x="6725784" y="1139925"/>
              <a:ext cx="1332398" cy="826718"/>
            </a:xfrm>
            <a:custGeom>
              <a:avLst/>
              <a:gdLst/>
              <a:ahLst/>
              <a:cxnLst/>
              <a:rect l="l" t="t" r="r" b="b"/>
              <a:pathLst>
                <a:path w="39934" h="24778" fill="none" extrusionOk="0">
                  <a:moveTo>
                    <a:pt x="39791" y="19860"/>
                  </a:moveTo>
                  <a:cubicBezTo>
                    <a:pt x="39934" y="22515"/>
                    <a:pt x="1262" y="24777"/>
                    <a:pt x="1107" y="22122"/>
                  </a:cubicBezTo>
                  <a:lnTo>
                    <a:pt x="83" y="4667"/>
                  </a:lnTo>
                  <a:cubicBezTo>
                    <a:pt x="0" y="3310"/>
                    <a:pt x="1036" y="2143"/>
                    <a:pt x="2405" y="2060"/>
                  </a:cubicBezTo>
                  <a:lnTo>
                    <a:pt x="36171" y="84"/>
                  </a:lnTo>
                  <a:cubicBezTo>
                    <a:pt x="37517" y="0"/>
                    <a:pt x="38683" y="1036"/>
                    <a:pt x="38767" y="2393"/>
                  </a:cubicBezTo>
                  <a:close/>
                </a:path>
              </a:pathLst>
            </a:custGeom>
            <a:noFill/>
            <a:ln w="62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351;p46">
              <a:extLst>
                <a:ext uri="{FF2B5EF4-FFF2-40B4-BE49-F238E27FC236}">
                  <a16:creationId xmlns:a16="http://schemas.microsoft.com/office/drawing/2014/main" id="{953CD283-ED09-6607-DB4A-DE115FCDF2D3}"/>
                </a:ext>
              </a:extLst>
            </p:cNvPr>
            <p:cNvSpPr/>
            <p:nvPr/>
          </p:nvSpPr>
          <p:spPr>
            <a:xfrm>
              <a:off x="6778599" y="1189404"/>
              <a:ext cx="1218023" cy="606075"/>
            </a:xfrm>
            <a:custGeom>
              <a:avLst/>
              <a:gdLst/>
              <a:ahLst/>
              <a:cxnLst/>
              <a:rect l="l" t="t" r="r" b="b"/>
              <a:pathLst>
                <a:path w="36506" h="18165" extrusionOk="0">
                  <a:moveTo>
                    <a:pt x="33478" y="0"/>
                  </a:moveTo>
                  <a:cubicBezTo>
                    <a:pt x="33428" y="0"/>
                    <a:pt x="33377" y="2"/>
                    <a:pt x="33326" y="5"/>
                  </a:cubicBezTo>
                  <a:lnTo>
                    <a:pt x="2203" y="1827"/>
                  </a:lnTo>
                  <a:cubicBezTo>
                    <a:pt x="953" y="1899"/>
                    <a:pt x="1" y="2970"/>
                    <a:pt x="72" y="4220"/>
                  </a:cubicBezTo>
                  <a:lnTo>
                    <a:pt x="822" y="16972"/>
                  </a:lnTo>
                  <a:cubicBezTo>
                    <a:pt x="857" y="17641"/>
                    <a:pt x="1416" y="18164"/>
                    <a:pt x="2089" y="18164"/>
                  </a:cubicBezTo>
                  <a:cubicBezTo>
                    <a:pt x="2111" y="18164"/>
                    <a:pt x="2133" y="18164"/>
                    <a:pt x="2156" y="18162"/>
                  </a:cubicBezTo>
                  <a:lnTo>
                    <a:pt x="35279" y="16210"/>
                  </a:lnTo>
                  <a:cubicBezTo>
                    <a:pt x="35981" y="16174"/>
                    <a:pt x="36505" y="15567"/>
                    <a:pt x="36469" y="14876"/>
                  </a:cubicBezTo>
                  <a:lnTo>
                    <a:pt x="35731" y="2137"/>
                  </a:lnTo>
                  <a:cubicBezTo>
                    <a:pt x="35663" y="926"/>
                    <a:pt x="34663" y="0"/>
                    <a:pt x="33478" y="0"/>
                  </a:cubicBez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352;p46">
              <a:extLst>
                <a:ext uri="{FF2B5EF4-FFF2-40B4-BE49-F238E27FC236}">
                  <a16:creationId xmlns:a16="http://schemas.microsoft.com/office/drawing/2014/main" id="{1645F7B6-C74F-7FB5-6C9C-2A974CFFFEAC}"/>
                </a:ext>
              </a:extLst>
            </p:cNvPr>
            <p:cNvSpPr/>
            <p:nvPr/>
          </p:nvSpPr>
          <p:spPr>
            <a:xfrm>
              <a:off x="6895373" y="2043991"/>
              <a:ext cx="174833" cy="173698"/>
            </a:xfrm>
            <a:custGeom>
              <a:avLst/>
              <a:gdLst/>
              <a:ahLst/>
              <a:cxnLst/>
              <a:rect l="l" t="t" r="r" b="b"/>
              <a:pathLst>
                <a:path w="5240" h="5206" extrusionOk="0">
                  <a:moveTo>
                    <a:pt x="4435" y="0"/>
                  </a:moveTo>
                  <a:cubicBezTo>
                    <a:pt x="4422" y="0"/>
                    <a:pt x="4408" y="1"/>
                    <a:pt x="4394" y="2"/>
                  </a:cubicBezTo>
                  <a:lnTo>
                    <a:pt x="537" y="240"/>
                  </a:lnTo>
                  <a:cubicBezTo>
                    <a:pt x="227" y="264"/>
                    <a:pt x="1" y="526"/>
                    <a:pt x="25" y="823"/>
                  </a:cubicBezTo>
                  <a:lnTo>
                    <a:pt x="263" y="4681"/>
                  </a:lnTo>
                  <a:cubicBezTo>
                    <a:pt x="275" y="4983"/>
                    <a:pt x="524" y="5205"/>
                    <a:pt x="823" y="5205"/>
                  </a:cubicBezTo>
                  <a:cubicBezTo>
                    <a:pt x="831" y="5205"/>
                    <a:pt x="839" y="5205"/>
                    <a:pt x="846" y="5205"/>
                  </a:cubicBezTo>
                  <a:lnTo>
                    <a:pt x="4704" y="4967"/>
                  </a:lnTo>
                  <a:cubicBezTo>
                    <a:pt x="5002" y="4943"/>
                    <a:pt x="5240" y="4681"/>
                    <a:pt x="5216" y="4371"/>
                  </a:cubicBezTo>
                  <a:lnTo>
                    <a:pt x="4978" y="526"/>
                  </a:lnTo>
                  <a:cubicBezTo>
                    <a:pt x="4955" y="230"/>
                    <a:pt x="4716" y="0"/>
                    <a:pt x="4435" y="0"/>
                  </a:cubicBezTo>
                  <a:close/>
                </a:path>
              </a:pathLst>
            </a:custGeom>
            <a:solidFill>
              <a:schemeClr val="lt2"/>
            </a:solidFill>
            <a:ln w="62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353;p46">
              <a:extLst>
                <a:ext uri="{FF2B5EF4-FFF2-40B4-BE49-F238E27FC236}">
                  <a16:creationId xmlns:a16="http://schemas.microsoft.com/office/drawing/2014/main" id="{14C2DDA0-529F-E18F-D63A-EBBE462E8577}"/>
                </a:ext>
              </a:extLst>
            </p:cNvPr>
            <p:cNvSpPr/>
            <p:nvPr/>
          </p:nvSpPr>
          <p:spPr>
            <a:xfrm>
              <a:off x="6909286" y="2265295"/>
              <a:ext cx="174432" cy="173631"/>
            </a:xfrm>
            <a:custGeom>
              <a:avLst/>
              <a:gdLst/>
              <a:ahLst/>
              <a:cxnLst/>
              <a:rect l="l" t="t" r="r" b="b"/>
              <a:pathLst>
                <a:path w="5228" h="5204" extrusionOk="0">
                  <a:moveTo>
                    <a:pt x="4406" y="0"/>
                  </a:moveTo>
                  <a:cubicBezTo>
                    <a:pt x="4398" y="0"/>
                    <a:pt x="4390" y="0"/>
                    <a:pt x="4382" y="1"/>
                  </a:cubicBezTo>
                  <a:lnTo>
                    <a:pt x="536" y="239"/>
                  </a:lnTo>
                  <a:cubicBezTo>
                    <a:pt x="227" y="262"/>
                    <a:pt x="1" y="524"/>
                    <a:pt x="13" y="834"/>
                  </a:cubicBezTo>
                  <a:lnTo>
                    <a:pt x="251" y="4680"/>
                  </a:lnTo>
                  <a:cubicBezTo>
                    <a:pt x="274" y="4981"/>
                    <a:pt x="523" y="5204"/>
                    <a:pt x="812" y="5204"/>
                  </a:cubicBezTo>
                  <a:cubicBezTo>
                    <a:pt x="819" y="5204"/>
                    <a:pt x="827" y="5204"/>
                    <a:pt x="834" y="5204"/>
                  </a:cubicBezTo>
                  <a:lnTo>
                    <a:pt x="4692" y="4965"/>
                  </a:lnTo>
                  <a:cubicBezTo>
                    <a:pt x="5001" y="4942"/>
                    <a:pt x="5228" y="4680"/>
                    <a:pt x="5216" y="4370"/>
                  </a:cubicBezTo>
                  <a:lnTo>
                    <a:pt x="4978" y="524"/>
                  </a:lnTo>
                  <a:cubicBezTo>
                    <a:pt x="4954" y="223"/>
                    <a:pt x="4705" y="0"/>
                    <a:pt x="4406" y="0"/>
                  </a:cubicBezTo>
                  <a:close/>
                </a:path>
              </a:pathLst>
            </a:custGeom>
            <a:solidFill>
              <a:schemeClr val="lt2"/>
            </a:solidFill>
            <a:ln w="62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354;p46">
              <a:extLst>
                <a:ext uri="{FF2B5EF4-FFF2-40B4-BE49-F238E27FC236}">
                  <a16:creationId xmlns:a16="http://schemas.microsoft.com/office/drawing/2014/main" id="{5468F0E3-F4BE-F61D-CB4B-C0FB1BC407E7}"/>
                </a:ext>
              </a:extLst>
            </p:cNvPr>
            <p:cNvSpPr/>
            <p:nvPr/>
          </p:nvSpPr>
          <p:spPr>
            <a:xfrm>
              <a:off x="6922798" y="2486899"/>
              <a:ext cx="174833" cy="173331"/>
            </a:xfrm>
            <a:custGeom>
              <a:avLst/>
              <a:gdLst/>
              <a:ahLst/>
              <a:cxnLst/>
              <a:rect l="l" t="t" r="r" b="b"/>
              <a:pathLst>
                <a:path w="5240" h="5195" extrusionOk="0">
                  <a:moveTo>
                    <a:pt x="4439" y="0"/>
                  </a:moveTo>
                  <a:cubicBezTo>
                    <a:pt x="4424" y="0"/>
                    <a:pt x="4409" y="1"/>
                    <a:pt x="4394" y="2"/>
                  </a:cubicBezTo>
                  <a:lnTo>
                    <a:pt x="536" y="240"/>
                  </a:lnTo>
                  <a:cubicBezTo>
                    <a:pt x="239" y="252"/>
                    <a:pt x="1" y="514"/>
                    <a:pt x="24" y="824"/>
                  </a:cubicBezTo>
                  <a:lnTo>
                    <a:pt x="262" y="4681"/>
                  </a:lnTo>
                  <a:cubicBezTo>
                    <a:pt x="274" y="4965"/>
                    <a:pt x="513" y="5195"/>
                    <a:pt x="803" y="5195"/>
                  </a:cubicBezTo>
                  <a:cubicBezTo>
                    <a:pt x="817" y="5195"/>
                    <a:pt x="832" y="5194"/>
                    <a:pt x="846" y="5193"/>
                  </a:cubicBezTo>
                  <a:lnTo>
                    <a:pt x="4703" y="4955"/>
                  </a:lnTo>
                  <a:cubicBezTo>
                    <a:pt x="5001" y="4931"/>
                    <a:pt x="5239" y="4669"/>
                    <a:pt x="5215" y="4372"/>
                  </a:cubicBezTo>
                  <a:lnTo>
                    <a:pt x="4977" y="514"/>
                  </a:lnTo>
                  <a:cubicBezTo>
                    <a:pt x="4966" y="220"/>
                    <a:pt x="4728" y="0"/>
                    <a:pt x="4439" y="0"/>
                  </a:cubicBezTo>
                  <a:close/>
                </a:path>
              </a:pathLst>
            </a:custGeom>
            <a:solidFill>
              <a:schemeClr val="lt2"/>
            </a:solidFill>
            <a:ln w="62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355;p46">
              <a:extLst>
                <a:ext uri="{FF2B5EF4-FFF2-40B4-BE49-F238E27FC236}">
                  <a16:creationId xmlns:a16="http://schemas.microsoft.com/office/drawing/2014/main" id="{626AF81B-F7F7-C665-63BF-710FEC259FB5}"/>
                </a:ext>
              </a:extLst>
            </p:cNvPr>
            <p:cNvSpPr/>
            <p:nvPr/>
          </p:nvSpPr>
          <p:spPr>
            <a:xfrm>
              <a:off x="7116643" y="2030478"/>
              <a:ext cx="174833" cy="173331"/>
            </a:xfrm>
            <a:custGeom>
              <a:avLst/>
              <a:gdLst/>
              <a:ahLst/>
              <a:cxnLst/>
              <a:rect l="l" t="t" r="r" b="b"/>
              <a:pathLst>
                <a:path w="5240" h="5195" extrusionOk="0">
                  <a:moveTo>
                    <a:pt x="4439" y="0"/>
                  </a:moveTo>
                  <a:cubicBezTo>
                    <a:pt x="4424" y="0"/>
                    <a:pt x="4409" y="1"/>
                    <a:pt x="4394" y="2"/>
                  </a:cubicBezTo>
                  <a:lnTo>
                    <a:pt x="537" y="240"/>
                  </a:lnTo>
                  <a:cubicBezTo>
                    <a:pt x="239" y="252"/>
                    <a:pt x="1" y="514"/>
                    <a:pt x="25" y="823"/>
                  </a:cubicBezTo>
                  <a:lnTo>
                    <a:pt x="263" y="4681"/>
                  </a:lnTo>
                  <a:cubicBezTo>
                    <a:pt x="274" y="4965"/>
                    <a:pt x="513" y="5195"/>
                    <a:pt x="803" y="5195"/>
                  </a:cubicBezTo>
                  <a:cubicBezTo>
                    <a:pt x="818" y="5195"/>
                    <a:pt x="832" y="5194"/>
                    <a:pt x="846" y="5193"/>
                  </a:cubicBezTo>
                  <a:lnTo>
                    <a:pt x="4704" y="4955"/>
                  </a:lnTo>
                  <a:cubicBezTo>
                    <a:pt x="5001" y="4931"/>
                    <a:pt x="5240" y="4669"/>
                    <a:pt x="5216" y="4372"/>
                  </a:cubicBezTo>
                  <a:lnTo>
                    <a:pt x="4978" y="514"/>
                  </a:lnTo>
                  <a:cubicBezTo>
                    <a:pt x="4966" y="219"/>
                    <a:pt x="4728" y="0"/>
                    <a:pt x="4439" y="0"/>
                  </a:cubicBezTo>
                  <a:close/>
                </a:path>
              </a:pathLst>
            </a:custGeom>
            <a:solidFill>
              <a:schemeClr val="lt2"/>
            </a:solidFill>
            <a:ln w="62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356;p46">
              <a:extLst>
                <a:ext uri="{FF2B5EF4-FFF2-40B4-BE49-F238E27FC236}">
                  <a16:creationId xmlns:a16="http://schemas.microsoft.com/office/drawing/2014/main" id="{18D261B6-33B0-3059-2070-E25C0833950C}"/>
                </a:ext>
              </a:extLst>
            </p:cNvPr>
            <p:cNvSpPr/>
            <p:nvPr/>
          </p:nvSpPr>
          <p:spPr>
            <a:xfrm>
              <a:off x="7130556" y="2251749"/>
              <a:ext cx="174432" cy="173331"/>
            </a:xfrm>
            <a:custGeom>
              <a:avLst/>
              <a:gdLst/>
              <a:ahLst/>
              <a:cxnLst/>
              <a:rect l="l" t="t" r="r" b="b"/>
              <a:pathLst>
                <a:path w="5228" h="5195" extrusionOk="0">
                  <a:moveTo>
                    <a:pt x="4425" y="0"/>
                  </a:moveTo>
                  <a:cubicBezTo>
                    <a:pt x="4411" y="0"/>
                    <a:pt x="4396" y="1"/>
                    <a:pt x="4382" y="2"/>
                  </a:cubicBezTo>
                  <a:lnTo>
                    <a:pt x="536" y="240"/>
                  </a:lnTo>
                  <a:cubicBezTo>
                    <a:pt x="227" y="252"/>
                    <a:pt x="0" y="514"/>
                    <a:pt x="12" y="823"/>
                  </a:cubicBezTo>
                  <a:lnTo>
                    <a:pt x="251" y="4681"/>
                  </a:lnTo>
                  <a:cubicBezTo>
                    <a:pt x="273" y="4975"/>
                    <a:pt x="511" y="5195"/>
                    <a:pt x="801" y="5195"/>
                  </a:cubicBezTo>
                  <a:cubicBezTo>
                    <a:pt x="816" y="5195"/>
                    <a:pt x="831" y="5194"/>
                    <a:pt x="846" y="5193"/>
                  </a:cubicBezTo>
                  <a:lnTo>
                    <a:pt x="4692" y="4955"/>
                  </a:lnTo>
                  <a:cubicBezTo>
                    <a:pt x="5001" y="4943"/>
                    <a:pt x="5227" y="4681"/>
                    <a:pt x="5215" y="4371"/>
                  </a:cubicBezTo>
                  <a:lnTo>
                    <a:pt x="4977" y="514"/>
                  </a:lnTo>
                  <a:cubicBezTo>
                    <a:pt x="4955" y="230"/>
                    <a:pt x="4715" y="0"/>
                    <a:pt x="4425" y="0"/>
                  </a:cubicBezTo>
                  <a:close/>
                </a:path>
              </a:pathLst>
            </a:custGeom>
            <a:solidFill>
              <a:schemeClr val="lt2"/>
            </a:solidFill>
            <a:ln w="62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357;p46">
              <a:extLst>
                <a:ext uri="{FF2B5EF4-FFF2-40B4-BE49-F238E27FC236}">
                  <a16:creationId xmlns:a16="http://schemas.microsoft.com/office/drawing/2014/main" id="{B409D724-8A41-4139-0670-5150A5793E3A}"/>
                </a:ext>
              </a:extLst>
            </p:cNvPr>
            <p:cNvSpPr/>
            <p:nvPr/>
          </p:nvSpPr>
          <p:spPr>
            <a:xfrm>
              <a:off x="7144069" y="2472986"/>
              <a:ext cx="174833" cy="173698"/>
            </a:xfrm>
            <a:custGeom>
              <a:avLst/>
              <a:gdLst/>
              <a:ahLst/>
              <a:cxnLst/>
              <a:rect l="l" t="t" r="r" b="b"/>
              <a:pathLst>
                <a:path w="5240" h="5206" extrusionOk="0">
                  <a:moveTo>
                    <a:pt x="4436" y="1"/>
                  </a:moveTo>
                  <a:cubicBezTo>
                    <a:pt x="4422" y="1"/>
                    <a:pt x="4408" y="1"/>
                    <a:pt x="4394" y="2"/>
                  </a:cubicBezTo>
                  <a:lnTo>
                    <a:pt x="536" y="241"/>
                  </a:lnTo>
                  <a:cubicBezTo>
                    <a:pt x="238" y="264"/>
                    <a:pt x="0" y="526"/>
                    <a:pt x="24" y="824"/>
                  </a:cubicBezTo>
                  <a:lnTo>
                    <a:pt x="262" y="4682"/>
                  </a:lnTo>
                  <a:cubicBezTo>
                    <a:pt x="285" y="4983"/>
                    <a:pt x="535" y="5206"/>
                    <a:pt x="823" y="5206"/>
                  </a:cubicBezTo>
                  <a:cubicBezTo>
                    <a:pt x="831" y="5206"/>
                    <a:pt x="838" y="5206"/>
                    <a:pt x="846" y="5205"/>
                  </a:cubicBezTo>
                  <a:lnTo>
                    <a:pt x="4703" y="4955"/>
                  </a:lnTo>
                  <a:cubicBezTo>
                    <a:pt x="5013" y="4944"/>
                    <a:pt x="5239" y="4682"/>
                    <a:pt x="5215" y="4372"/>
                  </a:cubicBezTo>
                  <a:lnTo>
                    <a:pt x="4977" y="526"/>
                  </a:lnTo>
                  <a:cubicBezTo>
                    <a:pt x="4966" y="231"/>
                    <a:pt x="4727" y="1"/>
                    <a:pt x="4436" y="1"/>
                  </a:cubicBezTo>
                  <a:close/>
                </a:path>
              </a:pathLst>
            </a:custGeom>
            <a:solidFill>
              <a:schemeClr val="lt2"/>
            </a:solidFill>
            <a:ln w="62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358;p46">
              <a:extLst>
                <a:ext uri="{FF2B5EF4-FFF2-40B4-BE49-F238E27FC236}">
                  <a16:creationId xmlns:a16="http://schemas.microsoft.com/office/drawing/2014/main" id="{D61DBC56-CEBF-EBC8-848D-C65F10BB3551}"/>
                </a:ext>
              </a:extLst>
            </p:cNvPr>
            <p:cNvSpPr/>
            <p:nvPr/>
          </p:nvSpPr>
          <p:spPr>
            <a:xfrm>
              <a:off x="7337914" y="2016565"/>
              <a:ext cx="174833" cy="173365"/>
            </a:xfrm>
            <a:custGeom>
              <a:avLst/>
              <a:gdLst/>
              <a:ahLst/>
              <a:cxnLst/>
              <a:rect l="l" t="t" r="r" b="b"/>
              <a:pathLst>
                <a:path w="5240" h="5196" extrusionOk="0">
                  <a:moveTo>
                    <a:pt x="4437" y="1"/>
                  </a:moveTo>
                  <a:cubicBezTo>
                    <a:pt x="4422" y="1"/>
                    <a:pt x="4408" y="1"/>
                    <a:pt x="4394" y="2"/>
                  </a:cubicBezTo>
                  <a:lnTo>
                    <a:pt x="548" y="240"/>
                  </a:lnTo>
                  <a:cubicBezTo>
                    <a:pt x="239" y="264"/>
                    <a:pt x="1" y="526"/>
                    <a:pt x="24" y="824"/>
                  </a:cubicBezTo>
                  <a:lnTo>
                    <a:pt x="262" y="4681"/>
                  </a:lnTo>
                  <a:cubicBezTo>
                    <a:pt x="285" y="4976"/>
                    <a:pt x="523" y="5195"/>
                    <a:pt x="803" y="5195"/>
                  </a:cubicBezTo>
                  <a:cubicBezTo>
                    <a:pt x="817" y="5195"/>
                    <a:pt x="831" y="5194"/>
                    <a:pt x="846" y="5193"/>
                  </a:cubicBezTo>
                  <a:lnTo>
                    <a:pt x="4704" y="4955"/>
                  </a:lnTo>
                  <a:cubicBezTo>
                    <a:pt x="5013" y="4943"/>
                    <a:pt x="5239" y="4681"/>
                    <a:pt x="5227" y="4372"/>
                  </a:cubicBezTo>
                  <a:lnTo>
                    <a:pt x="4977" y="514"/>
                  </a:lnTo>
                  <a:cubicBezTo>
                    <a:pt x="4966" y="230"/>
                    <a:pt x="4727" y="1"/>
                    <a:pt x="4437" y="1"/>
                  </a:cubicBezTo>
                  <a:close/>
                </a:path>
              </a:pathLst>
            </a:custGeom>
            <a:solidFill>
              <a:schemeClr val="lt2"/>
            </a:solidFill>
            <a:ln w="62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359;p46">
              <a:extLst>
                <a:ext uri="{FF2B5EF4-FFF2-40B4-BE49-F238E27FC236}">
                  <a16:creationId xmlns:a16="http://schemas.microsoft.com/office/drawing/2014/main" id="{96F9E4B1-3EB9-C397-F629-D8F375880398}"/>
                </a:ext>
              </a:extLst>
            </p:cNvPr>
            <p:cNvSpPr/>
            <p:nvPr/>
          </p:nvSpPr>
          <p:spPr>
            <a:xfrm>
              <a:off x="7351827" y="2237869"/>
              <a:ext cx="174799" cy="173665"/>
            </a:xfrm>
            <a:custGeom>
              <a:avLst/>
              <a:gdLst/>
              <a:ahLst/>
              <a:cxnLst/>
              <a:rect l="l" t="t" r="r" b="b"/>
              <a:pathLst>
                <a:path w="5239" h="5205" extrusionOk="0">
                  <a:moveTo>
                    <a:pt x="4416" y="1"/>
                  </a:moveTo>
                  <a:cubicBezTo>
                    <a:pt x="4409" y="1"/>
                    <a:pt x="4401" y="1"/>
                    <a:pt x="4394" y="1"/>
                  </a:cubicBezTo>
                  <a:lnTo>
                    <a:pt x="536" y="239"/>
                  </a:lnTo>
                  <a:cubicBezTo>
                    <a:pt x="226" y="263"/>
                    <a:pt x="0" y="525"/>
                    <a:pt x="24" y="834"/>
                  </a:cubicBezTo>
                  <a:lnTo>
                    <a:pt x="262" y="4680"/>
                  </a:lnTo>
                  <a:cubicBezTo>
                    <a:pt x="274" y="4982"/>
                    <a:pt x="523" y="5204"/>
                    <a:pt x="822" y="5204"/>
                  </a:cubicBezTo>
                  <a:cubicBezTo>
                    <a:pt x="830" y="5204"/>
                    <a:pt x="838" y="5204"/>
                    <a:pt x="846" y="5204"/>
                  </a:cubicBezTo>
                  <a:lnTo>
                    <a:pt x="4703" y="4966"/>
                  </a:lnTo>
                  <a:cubicBezTo>
                    <a:pt x="5001" y="4942"/>
                    <a:pt x="5239" y="4680"/>
                    <a:pt x="5215" y="4371"/>
                  </a:cubicBezTo>
                  <a:lnTo>
                    <a:pt x="4977" y="525"/>
                  </a:lnTo>
                  <a:cubicBezTo>
                    <a:pt x="4954" y="223"/>
                    <a:pt x="4704" y="1"/>
                    <a:pt x="4416" y="1"/>
                  </a:cubicBezTo>
                  <a:close/>
                </a:path>
              </a:pathLst>
            </a:custGeom>
            <a:solidFill>
              <a:schemeClr val="lt2"/>
            </a:solidFill>
            <a:ln w="62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360;p46">
              <a:extLst>
                <a:ext uri="{FF2B5EF4-FFF2-40B4-BE49-F238E27FC236}">
                  <a16:creationId xmlns:a16="http://schemas.microsoft.com/office/drawing/2014/main" id="{E358C265-CB72-DBF9-8DA9-96AC8CCC2F57}"/>
                </a:ext>
              </a:extLst>
            </p:cNvPr>
            <p:cNvSpPr/>
            <p:nvPr/>
          </p:nvSpPr>
          <p:spPr>
            <a:xfrm>
              <a:off x="7365339" y="2459140"/>
              <a:ext cx="174799" cy="173698"/>
            </a:xfrm>
            <a:custGeom>
              <a:avLst/>
              <a:gdLst/>
              <a:ahLst/>
              <a:cxnLst/>
              <a:rect l="l" t="t" r="r" b="b"/>
              <a:pathLst>
                <a:path w="5239" h="5206" extrusionOk="0">
                  <a:moveTo>
                    <a:pt x="4417" y="0"/>
                  </a:moveTo>
                  <a:cubicBezTo>
                    <a:pt x="4409" y="0"/>
                    <a:pt x="4401" y="0"/>
                    <a:pt x="4393" y="1"/>
                  </a:cubicBezTo>
                  <a:lnTo>
                    <a:pt x="548" y="239"/>
                  </a:lnTo>
                  <a:cubicBezTo>
                    <a:pt x="238" y="263"/>
                    <a:pt x="0" y="525"/>
                    <a:pt x="24" y="834"/>
                  </a:cubicBezTo>
                  <a:lnTo>
                    <a:pt x="262" y="4680"/>
                  </a:lnTo>
                  <a:cubicBezTo>
                    <a:pt x="285" y="4975"/>
                    <a:pt x="524" y="5205"/>
                    <a:pt x="804" y="5205"/>
                  </a:cubicBezTo>
                  <a:cubicBezTo>
                    <a:pt x="818" y="5205"/>
                    <a:pt x="832" y="5205"/>
                    <a:pt x="845" y="5204"/>
                  </a:cubicBezTo>
                  <a:lnTo>
                    <a:pt x="4703" y="4966"/>
                  </a:lnTo>
                  <a:cubicBezTo>
                    <a:pt x="5013" y="4942"/>
                    <a:pt x="5239" y="4680"/>
                    <a:pt x="5227" y="4382"/>
                  </a:cubicBezTo>
                  <a:lnTo>
                    <a:pt x="4977" y="525"/>
                  </a:lnTo>
                  <a:cubicBezTo>
                    <a:pt x="4965" y="223"/>
                    <a:pt x="4716" y="0"/>
                    <a:pt x="4417" y="0"/>
                  </a:cubicBezTo>
                  <a:close/>
                </a:path>
              </a:pathLst>
            </a:custGeom>
            <a:solidFill>
              <a:schemeClr val="lt2"/>
            </a:solidFill>
            <a:ln w="62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361;p46">
              <a:extLst>
                <a:ext uri="{FF2B5EF4-FFF2-40B4-BE49-F238E27FC236}">
                  <a16:creationId xmlns:a16="http://schemas.microsoft.com/office/drawing/2014/main" id="{DB395C75-6295-7A66-3EE8-EB1F7AE34F61}"/>
                </a:ext>
              </a:extLst>
            </p:cNvPr>
            <p:cNvSpPr/>
            <p:nvPr/>
          </p:nvSpPr>
          <p:spPr>
            <a:xfrm>
              <a:off x="7559184" y="2002719"/>
              <a:ext cx="174833" cy="173698"/>
            </a:xfrm>
            <a:custGeom>
              <a:avLst/>
              <a:gdLst/>
              <a:ahLst/>
              <a:cxnLst/>
              <a:rect l="l" t="t" r="r" b="b"/>
              <a:pathLst>
                <a:path w="5240" h="5206" extrusionOk="0">
                  <a:moveTo>
                    <a:pt x="4417" y="0"/>
                  </a:moveTo>
                  <a:cubicBezTo>
                    <a:pt x="4409" y="0"/>
                    <a:pt x="4402" y="0"/>
                    <a:pt x="4394" y="0"/>
                  </a:cubicBezTo>
                  <a:lnTo>
                    <a:pt x="548" y="251"/>
                  </a:lnTo>
                  <a:cubicBezTo>
                    <a:pt x="238" y="262"/>
                    <a:pt x="0" y="524"/>
                    <a:pt x="24" y="834"/>
                  </a:cubicBezTo>
                  <a:lnTo>
                    <a:pt x="262" y="4680"/>
                  </a:lnTo>
                  <a:cubicBezTo>
                    <a:pt x="285" y="4975"/>
                    <a:pt x="524" y="5205"/>
                    <a:pt x="805" y="5205"/>
                  </a:cubicBezTo>
                  <a:cubicBezTo>
                    <a:pt x="818" y="5205"/>
                    <a:pt x="832" y="5205"/>
                    <a:pt x="846" y="5204"/>
                  </a:cubicBezTo>
                  <a:lnTo>
                    <a:pt x="4703" y="4965"/>
                  </a:lnTo>
                  <a:cubicBezTo>
                    <a:pt x="5013" y="4942"/>
                    <a:pt x="5239" y="4680"/>
                    <a:pt x="5227" y="4382"/>
                  </a:cubicBezTo>
                  <a:lnTo>
                    <a:pt x="4989" y="524"/>
                  </a:lnTo>
                  <a:cubicBezTo>
                    <a:pt x="4966" y="223"/>
                    <a:pt x="4716" y="0"/>
                    <a:pt x="4417" y="0"/>
                  </a:cubicBezTo>
                  <a:close/>
                </a:path>
              </a:pathLst>
            </a:custGeom>
            <a:solidFill>
              <a:schemeClr val="lt2"/>
            </a:solidFill>
            <a:ln w="62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362;p46">
              <a:extLst>
                <a:ext uri="{FF2B5EF4-FFF2-40B4-BE49-F238E27FC236}">
                  <a16:creationId xmlns:a16="http://schemas.microsoft.com/office/drawing/2014/main" id="{53F7E65E-DD0F-5B12-4F47-CE0E3908F965}"/>
                </a:ext>
              </a:extLst>
            </p:cNvPr>
            <p:cNvSpPr/>
            <p:nvPr/>
          </p:nvSpPr>
          <p:spPr>
            <a:xfrm>
              <a:off x="7573464" y="2225091"/>
              <a:ext cx="187545" cy="392673"/>
            </a:xfrm>
            <a:custGeom>
              <a:avLst/>
              <a:gdLst/>
              <a:ahLst/>
              <a:cxnLst/>
              <a:rect l="l" t="t" r="r" b="b"/>
              <a:pathLst>
                <a:path w="5621" h="11769" extrusionOk="0">
                  <a:moveTo>
                    <a:pt x="3961" y="1"/>
                  </a:moveTo>
                  <a:cubicBezTo>
                    <a:pt x="3939" y="1"/>
                    <a:pt x="3917" y="2"/>
                    <a:pt x="3894" y="3"/>
                  </a:cubicBezTo>
                  <a:lnTo>
                    <a:pt x="1001" y="182"/>
                  </a:lnTo>
                  <a:cubicBezTo>
                    <a:pt x="430" y="217"/>
                    <a:pt x="1" y="705"/>
                    <a:pt x="37" y="1277"/>
                  </a:cubicBezTo>
                  <a:lnTo>
                    <a:pt x="620" y="10802"/>
                  </a:lnTo>
                  <a:cubicBezTo>
                    <a:pt x="654" y="11351"/>
                    <a:pt x="1118" y="11768"/>
                    <a:pt x="1661" y="11768"/>
                  </a:cubicBezTo>
                  <a:cubicBezTo>
                    <a:pt x="1683" y="11768"/>
                    <a:pt x="1705" y="11768"/>
                    <a:pt x="1727" y="11766"/>
                  </a:cubicBezTo>
                  <a:lnTo>
                    <a:pt x="4609" y="11588"/>
                  </a:lnTo>
                  <a:cubicBezTo>
                    <a:pt x="5180" y="11552"/>
                    <a:pt x="5621" y="11064"/>
                    <a:pt x="5585" y="10492"/>
                  </a:cubicBezTo>
                  <a:lnTo>
                    <a:pt x="4990" y="967"/>
                  </a:lnTo>
                  <a:cubicBezTo>
                    <a:pt x="4955" y="418"/>
                    <a:pt x="4503" y="1"/>
                    <a:pt x="3961" y="1"/>
                  </a:cubicBezTo>
                  <a:close/>
                </a:path>
              </a:pathLst>
            </a:custGeom>
            <a:solidFill>
              <a:schemeClr val="lt2"/>
            </a:solidFill>
            <a:ln w="62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363;p46">
              <a:extLst>
                <a:ext uri="{FF2B5EF4-FFF2-40B4-BE49-F238E27FC236}">
                  <a16:creationId xmlns:a16="http://schemas.microsoft.com/office/drawing/2014/main" id="{D56372BE-B75C-A0BC-DEED-EE54271FEB59}"/>
                </a:ext>
              </a:extLst>
            </p:cNvPr>
            <p:cNvSpPr/>
            <p:nvPr/>
          </p:nvSpPr>
          <p:spPr>
            <a:xfrm>
              <a:off x="7780855" y="1989174"/>
              <a:ext cx="174399" cy="173331"/>
            </a:xfrm>
            <a:custGeom>
              <a:avLst/>
              <a:gdLst/>
              <a:ahLst/>
              <a:cxnLst/>
              <a:rect l="l" t="t" r="r" b="b"/>
              <a:pathLst>
                <a:path w="5227" h="5195" extrusionOk="0">
                  <a:moveTo>
                    <a:pt x="4424" y="0"/>
                  </a:moveTo>
                  <a:cubicBezTo>
                    <a:pt x="4410" y="0"/>
                    <a:pt x="4396" y="1"/>
                    <a:pt x="4382" y="2"/>
                  </a:cubicBezTo>
                  <a:lnTo>
                    <a:pt x="536" y="240"/>
                  </a:lnTo>
                  <a:cubicBezTo>
                    <a:pt x="226" y="264"/>
                    <a:pt x="0" y="526"/>
                    <a:pt x="12" y="823"/>
                  </a:cubicBezTo>
                  <a:lnTo>
                    <a:pt x="250" y="4681"/>
                  </a:lnTo>
                  <a:cubicBezTo>
                    <a:pt x="273" y="4975"/>
                    <a:pt x="511" y="5195"/>
                    <a:pt x="801" y="5195"/>
                  </a:cubicBezTo>
                  <a:cubicBezTo>
                    <a:pt x="815" y="5195"/>
                    <a:pt x="830" y="5194"/>
                    <a:pt x="845" y="5193"/>
                  </a:cubicBezTo>
                  <a:lnTo>
                    <a:pt x="4691" y="4955"/>
                  </a:lnTo>
                  <a:cubicBezTo>
                    <a:pt x="5001" y="4943"/>
                    <a:pt x="5227" y="4681"/>
                    <a:pt x="5215" y="4371"/>
                  </a:cubicBezTo>
                  <a:lnTo>
                    <a:pt x="4977" y="514"/>
                  </a:lnTo>
                  <a:cubicBezTo>
                    <a:pt x="4954" y="230"/>
                    <a:pt x="4715" y="0"/>
                    <a:pt x="4424" y="0"/>
                  </a:cubicBezTo>
                  <a:close/>
                </a:path>
              </a:pathLst>
            </a:custGeom>
            <a:solidFill>
              <a:schemeClr val="lt2"/>
            </a:solidFill>
            <a:ln w="62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364;p46">
              <a:extLst>
                <a:ext uri="{FF2B5EF4-FFF2-40B4-BE49-F238E27FC236}">
                  <a16:creationId xmlns:a16="http://schemas.microsoft.com/office/drawing/2014/main" id="{A0AA7EA7-74EA-67D0-7A3B-EE83D9A568DC}"/>
                </a:ext>
              </a:extLst>
            </p:cNvPr>
            <p:cNvSpPr/>
            <p:nvPr/>
          </p:nvSpPr>
          <p:spPr>
            <a:xfrm>
              <a:off x="7794334" y="2210411"/>
              <a:ext cx="174833" cy="173698"/>
            </a:xfrm>
            <a:custGeom>
              <a:avLst/>
              <a:gdLst/>
              <a:ahLst/>
              <a:cxnLst/>
              <a:rect l="l" t="t" r="r" b="b"/>
              <a:pathLst>
                <a:path w="5240" h="5206" extrusionOk="0">
                  <a:moveTo>
                    <a:pt x="4437" y="1"/>
                  </a:moveTo>
                  <a:cubicBezTo>
                    <a:pt x="4423" y="1"/>
                    <a:pt x="4409" y="1"/>
                    <a:pt x="4394" y="2"/>
                  </a:cubicBezTo>
                  <a:lnTo>
                    <a:pt x="537" y="241"/>
                  </a:lnTo>
                  <a:cubicBezTo>
                    <a:pt x="239" y="264"/>
                    <a:pt x="1" y="526"/>
                    <a:pt x="25" y="824"/>
                  </a:cubicBezTo>
                  <a:lnTo>
                    <a:pt x="263" y="4682"/>
                  </a:lnTo>
                  <a:cubicBezTo>
                    <a:pt x="286" y="4983"/>
                    <a:pt x="524" y="5206"/>
                    <a:pt x="823" y="5206"/>
                  </a:cubicBezTo>
                  <a:cubicBezTo>
                    <a:pt x="831" y="5206"/>
                    <a:pt x="838" y="5206"/>
                    <a:pt x="846" y="5205"/>
                  </a:cubicBezTo>
                  <a:lnTo>
                    <a:pt x="4704" y="4967"/>
                  </a:lnTo>
                  <a:cubicBezTo>
                    <a:pt x="5013" y="4944"/>
                    <a:pt x="5240" y="4682"/>
                    <a:pt x="5216" y="4372"/>
                  </a:cubicBezTo>
                  <a:lnTo>
                    <a:pt x="4978" y="526"/>
                  </a:lnTo>
                  <a:cubicBezTo>
                    <a:pt x="4966" y="231"/>
                    <a:pt x="4727" y="1"/>
                    <a:pt x="4437" y="1"/>
                  </a:cubicBezTo>
                  <a:close/>
                </a:path>
              </a:pathLst>
            </a:custGeom>
            <a:solidFill>
              <a:schemeClr val="lt2"/>
            </a:solidFill>
            <a:ln w="62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365;p46">
              <a:extLst>
                <a:ext uri="{FF2B5EF4-FFF2-40B4-BE49-F238E27FC236}">
                  <a16:creationId xmlns:a16="http://schemas.microsoft.com/office/drawing/2014/main" id="{DC0850A5-4979-7B8C-F518-FF9D8AE3EA07}"/>
                </a:ext>
              </a:extLst>
            </p:cNvPr>
            <p:cNvSpPr/>
            <p:nvPr/>
          </p:nvSpPr>
          <p:spPr>
            <a:xfrm>
              <a:off x="7808247" y="2431714"/>
              <a:ext cx="174833" cy="173665"/>
            </a:xfrm>
            <a:custGeom>
              <a:avLst/>
              <a:gdLst/>
              <a:ahLst/>
              <a:cxnLst/>
              <a:rect l="l" t="t" r="r" b="b"/>
              <a:pathLst>
                <a:path w="5240" h="5205" extrusionOk="0">
                  <a:moveTo>
                    <a:pt x="4416" y="1"/>
                  </a:moveTo>
                  <a:cubicBezTo>
                    <a:pt x="4409" y="1"/>
                    <a:pt x="4401" y="1"/>
                    <a:pt x="4394" y="1"/>
                  </a:cubicBezTo>
                  <a:lnTo>
                    <a:pt x="536" y="239"/>
                  </a:lnTo>
                  <a:cubicBezTo>
                    <a:pt x="227" y="263"/>
                    <a:pt x="1" y="525"/>
                    <a:pt x="12" y="835"/>
                  </a:cubicBezTo>
                  <a:lnTo>
                    <a:pt x="251" y="4680"/>
                  </a:lnTo>
                  <a:cubicBezTo>
                    <a:pt x="274" y="4982"/>
                    <a:pt x="523" y="5205"/>
                    <a:pt x="823" y="5205"/>
                  </a:cubicBezTo>
                  <a:cubicBezTo>
                    <a:pt x="830" y="5205"/>
                    <a:pt x="838" y="5205"/>
                    <a:pt x="846" y="5204"/>
                  </a:cubicBezTo>
                  <a:lnTo>
                    <a:pt x="4692" y="4966"/>
                  </a:lnTo>
                  <a:cubicBezTo>
                    <a:pt x="5001" y="4942"/>
                    <a:pt x="5239" y="4680"/>
                    <a:pt x="5215" y="4383"/>
                  </a:cubicBezTo>
                  <a:lnTo>
                    <a:pt x="4977" y="525"/>
                  </a:lnTo>
                  <a:cubicBezTo>
                    <a:pt x="4954" y="223"/>
                    <a:pt x="4705" y="1"/>
                    <a:pt x="4416" y="1"/>
                  </a:cubicBezTo>
                  <a:close/>
                </a:path>
              </a:pathLst>
            </a:custGeom>
            <a:solidFill>
              <a:schemeClr val="lt2"/>
            </a:solidFill>
            <a:ln w="62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366;p46">
              <a:extLst>
                <a:ext uri="{FF2B5EF4-FFF2-40B4-BE49-F238E27FC236}">
                  <a16:creationId xmlns:a16="http://schemas.microsoft.com/office/drawing/2014/main" id="{30762562-FE65-1EA6-C799-AEAD7EBE5573}"/>
                </a:ext>
              </a:extLst>
            </p:cNvPr>
            <p:cNvSpPr/>
            <p:nvPr/>
          </p:nvSpPr>
          <p:spPr>
            <a:xfrm>
              <a:off x="6800052" y="1292065"/>
              <a:ext cx="1175883" cy="415961"/>
            </a:xfrm>
            <a:custGeom>
              <a:avLst/>
              <a:gdLst/>
              <a:ahLst/>
              <a:cxnLst/>
              <a:rect l="l" t="t" r="r" b="b"/>
              <a:pathLst>
                <a:path w="35243" h="12467" extrusionOk="0">
                  <a:moveTo>
                    <a:pt x="34624" y="0"/>
                  </a:moveTo>
                  <a:lnTo>
                    <a:pt x="0" y="2048"/>
                  </a:lnTo>
                  <a:lnTo>
                    <a:pt x="608" y="12466"/>
                  </a:lnTo>
                  <a:lnTo>
                    <a:pt x="35243" y="10418"/>
                  </a:lnTo>
                  <a:lnTo>
                    <a:pt x="34624" y="0"/>
                  </a:lnTo>
                  <a:close/>
                </a:path>
              </a:pathLst>
            </a:custGeom>
            <a:solidFill>
              <a:srgbClr val="FFDB48"/>
            </a:solidFill>
            <a:ln w="62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367;p46">
              <a:extLst>
                <a:ext uri="{FF2B5EF4-FFF2-40B4-BE49-F238E27FC236}">
                  <a16:creationId xmlns:a16="http://schemas.microsoft.com/office/drawing/2014/main" id="{AE27637A-2C5A-4CAC-A9B9-DA5520C33257}"/>
                </a:ext>
              </a:extLst>
            </p:cNvPr>
            <p:cNvSpPr/>
            <p:nvPr/>
          </p:nvSpPr>
          <p:spPr>
            <a:xfrm>
              <a:off x="6782569" y="1262204"/>
              <a:ext cx="1210449" cy="476052"/>
            </a:xfrm>
            <a:custGeom>
              <a:avLst/>
              <a:gdLst/>
              <a:ahLst/>
              <a:cxnLst/>
              <a:rect l="l" t="t" r="r" b="b"/>
              <a:pathLst>
                <a:path w="36279" h="14268" extrusionOk="0">
                  <a:moveTo>
                    <a:pt x="33225" y="1524"/>
                  </a:moveTo>
                  <a:cubicBezTo>
                    <a:pt x="33792" y="1524"/>
                    <a:pt x="34268" y="1965"/>
                    <a:pt x="34303" y="2538"/>
                  </a:cubicBezTo>
                  <a:lnTo>
                    <a:pt x="34731" y="9801"/>
                  </a:lnTo>
                  <a:cubicBezTo>
                    <a:pt x="34767" y="10396"/>
                    <a:pt x="34314" y="10908"/>
                    <a:pt x="33707" y="10944"/>
                  </a:cubicBezTo>
                  <a:lnTo>
                    <a:pt x="3120" y="12754"/>
                  </a:lnTo>
                  <a:cubicBezTo>
                    <a:pt x="3105" y="12754"/>
                    <a:pt x="3090" y="12755"/>
                    <a:pt x="3075" y="12755"/>
                  </a:cubicBezTo>
                  <a:cubicBezTo>
                    <a:pt x="2499" y="12755"/>
                    <a:pt x="2012" y="12310"/>
                    <a:pt x="1977" y="11730"/>
                  </a:cubicBezTo>
                  <a:lnTo>
                    <a:pt x="1548" y="4467"/>
                  </a:lnTo>
                  <a:cubicBezTo>
                    <a:pt x="1513" y="3872"/>
                    <a:pt x="1965" y="3360"/>
                    <a:pt x="2572" y="3324"/>
                  </a:cubicBezTo>
                  <a:lnTo>
                    <a:pt x="33160" y="1526"/>
                  </a:lnTo>
                  <a:cubicBezTo>
                    <a:pt x="33182" y="1525"/>
                    <a:pt x="33204" y="1524"/>
                    <a:pt x="33225" y="1524"/>
                  </a:cubicBezTo>
                  <a:close/>
                  <a:moveTo>
                    <a:pt x="34569" y="0"/>
                  </a:moveTo>
                  <a:cubicBezTo>
                    <a:pt x="34548" y="0"/>
                    <a:pt x="34526" y="1"/>
                    <a:pt x="34505" y="2"/>
                  </a:cubicBezTo>
                  <a:lnTo>
                    <a:pt x="1048" y="1979"/>
                  </a:lnTo>
                  <a:cubicBezTo>
                    <a:pt x="453" y="2014"/>
                    <a:pt x="1" y="2526"/>
                    <a:pt x="36" y="3122"/>
                  </a:cubicBezTo>
                  <a:lnTo>
                    <a:pt x="632" y="13254"/>
                  </a:lnTo>
                  <a:cubicBezTo>
                    <a:pt x="666" y="13827"/>
                    <a:pt x="1142" y="14268"/>
                    <a:pt x="1709" y="14268"/>
                  </a:cubicBezTo>
                  <a:cubicBezTo>
                    <a:pt x="1731" y="14268"/>
                    <a:pt x="1753" y="14267"/>
                    <a:pt x="1775" y="14266"/>
                  </a:cubicBezTo>
                  <a:lnTo>
                    <a:pt x="35231" y="12290"/>
                  </a:lnTo>
                  <a:cubicBezTo>
                    <a:pt x="35827" y="12254"/>
                    <a:pt x="36279" y="11742"/>
                    <a:pt x="36243" y="11147"/>
                  </a:cubicBezTo>
                  <a:lnTo>
                    <a:pt x="35648" y="1026"/>
                  </a:lnTo>
                  <a:cubicBezTo>
                    <a:pt x="35613" y="452"/>
                    <a:pt x="35137" y="0"/>
                    <a:pt x="34569" y="0"/>
                  </a:cubicBezTo>
                  <a:close/>
                </a:path>
              </a:pathLst>
            </a:custGeom>
            <a:solidFill>
              <a:schemeClr val="lt2"/>
            </a:solidFill>
            <a:ln w="62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368;p46">
              <a:extLst>
                <a:ext uri="{FF2B5EF4-FFF2-40B4-BE49-F238E27FC236}">
                  <a16:creationId xmlns:a16="http://schemas.microsoft.com/office/drawing/2014/main" id="{F937B061-4174-FC93-6FC7-B00733B2F1B0}"/>
                </a:ext>
              </a:extLst>
            </p:cNvPr>
            <p:cNvSpPr/>
            <p:nvPr/>
          </p:nvSpPr>
          <p:spPr>
            <a:xfrm>
              <a:off x="7020922" y="1453747"/>
              <a:ext cx="149775" cy="147807"/>
            </a:xfrm>
            <a:custGeom>
              <a:avLst/>
              <a:gdLst/>
              <a:ahLst/>
              <a:cxnLst/>
              <a:rect l="l" t="t" r="r" b="b"/>
              <a:pathLst>
                <a:path w="4489" h="4430" extrusionOk="0">
                  <a:moveTo>
                    <a:pt x="3394" y="893"/>
                  </a:moveTo>
                  <a:lnTo>
                    <a:pt x="3441" y="1691"/>
                  </a:lnTo>
                  <a:lnTo>
                    <a:pt x="941" y="1846"/>
                  </a:lnTo>
                  <a:lnTo>
                    <a:pt x="893" y="1036"/>
                  </a:lnTo>
                  <a:lnTo>
                    <a:pt x="3394" y="893"/>
                  </a:lnTo>
                  <a:close/>
                  <a:moveTo>
                    <a:pt x="3382" y="0"/>
                  </a:moveTo>
                  <a:lnTo>
                    <a:pt x="798" y="155"/>
                  </a:lnTo>
                  <a:lnTo>
                    <a:pt x="846" y="1012"/>
                  </a:lnTo>
                  <a:lnTo>
                    <a:pt x="0" y="1048"/>
                  </a:lnTo>
                  <a:lnTo>
                    <a:pt x="155" y="3631"/>
                  </a:lnTo>
                  <a:lnTo>
                    <a:pt x="1000" y="3584"/>
                  </a:lnTo>
                  <a:lnTo>
                    <a:pt x="1060" y="4429"/>
                  </a:lnTo>
                  <a:lnTo>
                    <a:pt x="4489" y="4215"/>
                  </a:lnTo>
                  <a:lnTo>
                    <a:pt x="4429" y="3322"/>
                  </a:lnTo>
                  <a:lnTo>
                    <a:pt x="1048" y="3536"/>
                  </a:lnTo>
                  <a:lnTo>
                    <a:pt x="1000" y="2739"/>
                  </a:lnTo>
                  <a:lnTo>
                    <a:pt x="4382" y="2524"/>
                  </a:lnTo>
                  <a:lnTo>
                    <a:pt x="4275" y="798"/>
                  </a:lnTo>
                  <a:lnTo>
                    <a:pt x="3429" y="845"/>
                  </a:lnTo>
                  <a:lnTo>
                    <a:pt x="3382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369;p46">
              <a:extLst>
                <a:ext uri="{FF2B5EF4-FFF2-40B4-BE49-F238E27FC236}">
                  <a16:creationId xmlns:a16="http://schemas.microsoft.com/office/drawing/2014/main" id="{DCB37C11-4458-B51C-BF15-F9B293A85017}"/>
                </a:ext>
              </a:extLst>
            </p:cNvPr>
            <p:cNvSpPr/>
            <p:nvPr/>
          </p:nvSpPr>
          <p:spPr>
            <a:xfrm>
              <a:off x="7190545" y="1469629"/>
              <a:ext cx="147807" cy="95357"/>
            </a:xfrm>
            <a:custGeom>
              <a:avLst/>
              <a:gdLst/>
              <a:ahLst/>
              <a:cxnLst/>
              <a:rect l="l" t="t" r="r" b="b"/>
              <a:pathLst>
                <a:path w="4430" h="2858" extrusionOk="0">
                  <a:moveTo>
                    <a:pt x="4275" y="0"/>
                  </a:moveTo>
                  <a:lnTo>
                    <a:pt x="0" y="262"/>
                  </a:lnTo>
                  <a:lnTo>
                    <a:pt x="48" y="1155"/>
                  </a:lnTo>
                  <a:lnTo>
                    <a:pt x="4322" y="893"/>
                  </a:lnTo>
                  <a:lnTo>
                    <a:pt x="4275" y="0"/>
                  </a:lnTo>
                  <a:close/>
                  <a:moveTo>
                    <a:pt x="4382" y="1691"/>
                  </a:moveTo>
                  <a:lnTo>
                    <a:pt x="96" y="1965"/>
                  </a:lnTo>
                  <a:lnTo>
                    <a:pt x="155" y="2858"/>
                  </a:lnTo>
                  <a:lnTo>
                    <a:pt x="4429" y="2584"/>
                  </a:lnTo>
                  <a:lnTo>
                    <a:pt x="4382" y="169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370;p46">
              <a:extLst>
                <a:ext uri="{FF2B5EF4-FFF2-40B4-BE49-F238E27FC236}">
                  <a16:creationId xmlns:a16="http://schemas.microsoft.com/office/drawing/2014/main" id="{CE789C8B-7132-C18A-B445-C78BF697CEBF}"/>
                </a:ext>
              </a:extLst>
            </p:cNvPr>
            <p:cNvSpPr/>
            <p:nvPr/>
          </p:nvSpPr>
          <p:spPr>
            <a:xfrm>
              <a:off x="7357765" y="1430693"/>
              <a:ext cx="152178" cy="151777"/>
            </a:xfrm>
            <a:custGeom>
              <a:avLst/>
              <a:gdLst/>
              <a:ahLst/>
              <a:cxnLst/>
              <a:rect l="l" t="t" r="r" b="b"/>
              <a:pathLst>
                <a:path w="4561" h="4549" extrusionOk="0">
                  <a:moveTo>
                    <a:pt x="4299" y="1"/>
                  </a:moveTo>
                  <a:lnTo>
                    <a:pt x="3406" y="60"/>
                  </a:lnTo>
                  <a:lnTo>
                    <a:pt x="3454" y="905"/>
                  </a:lnTo>
                  <a:lnTo>
                    <a:pt x="2644" y="953"/>
                  </a:lnTo>
                  <a:lnTo>
                    <a:pt x="2596" y="108"/>
                  </a:lnTo>
                  <a:lnTo>
                    <a:pt x="1703" y="167"/>
                  </a:lnTo>
                  <a:lnTo>
                    <a:pt x="1751" y="1013"/>
                  </a:lnTo>
                  <a:lnTo>
                    <a:pt x="941" y="1060"/>
                  </a:lnTo>
                  <a:lnTo>
                    <a:pt x="894" y="215"/>
                  </a:lnTo>
                  <a:lnTo>
                    <a:pt x="1" y="274"/>
                  </a:lnTo>
                  <a:lnTo>
                    <a:pt x="263" y="4549"/>
                  </a:lnTo>
                  <a:lnTo>
                    <a:pt x="1156" y="4489"/>
                  </a:lnTo>
                  <a:lnTo>
                    <a:pt x="1013" y="1953"/>
                  </a:lnTo>
                  <a:lnTo>
                    <a:pt x="1811" y="1906"/>
                  </a:lnTo>
                  <a:lnTo>
                    <a:pt x="1965" y="4442"/>
                  </a:lnTo>
                  <a:lnTo>
                    <a:pt x="2858" y="4382"/>
                  </a:lnTo>
                  <a:lnTo>
                    <a:pt x="2704" y="1846"/>
                  </a:lnTo>
                  <a:lnTo>
                    <a:pt x="3513" y="1798"/>
                  </a:lnTo>
                  <a:lnTo>
                    <a:pt x="3668" y="4334"/>
                  </a:lnTo>
                  <a:lnTo>
                    <a:pt x="4561" y="4287"/>
                  </a:lnTo>
                  <a:lnTo>
                    <a:pt x="4299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371;p46">
              <a:extLst>
                <a:ext uri="{FF2B5EF4-FFF2-40B4-BE49-F238E27FC236}">
                  <a16:creationId xmlns:a16="http://schemas.microsoft.com/office/drawing/2014/main" id="{6198590C-5BEB-8DB7-8D0E-984E763D8C87}"/>
                </a:ext>
              </a:extLst>
            </p:cNvPr>
            <p:cNvSpPr/>
            <p:nvPr/>
          </p:nvSpPr>
          <p:spPr>
            <a:xfrm>
              <a:off x="7529390" y="1422352"/>
              <a:ext cx="148207" cy="148207"/>
            </a:xfrm>
            <a:custGeom>
              <a:avLst/>
              <a:gdLst/>
              <a:ahLst/>
              <a:cxnLst/>
              <a:rect l="l" t="t" r="r" b="b"/>
              <a:pathLst>
                <a:path w="4442" h="4442" extrusionOk="0">
                  <a:moveTo>
                    <a:pt x="3382" y="0"/>
                  </a:moveTo>
                  <a:lnTo>
                    <a:pt x="798" y="155"/>
                  </a:lnTo>
                  <a:lnTo>
                    <a:pt x="846" y="1001"/>
                  </a:lnTo>
                  <a:lnTo>
                    <a:pt x="0" y="1060"/>
                  </a:lnTo>
                  <a:lnTo>
                    <a:pt x="167" y="3644"/>
                  </a:lnTo>
                  <a:lnTo>
                    <a:pt x="1012" y="3596"/>
                  </a:lnTo>
                  <a:lnTo>
                    <a:pt x="1060" y="4442"/>
                  </a:lnTo>
                  <a:lnTo>
                    <a:pt x="3644" y="4275"/>
                  </a:lnTo>
                  <a:lnTo>
                    <a:pt x="3596" y="3429"/>
                  </a:lnTo>
                  <a:lnTo>
                    <a:pt x="4441" y="3382"/>
                  </a:lnTo>
                  <a:lnTo>
                    <a:pt x="4382" y="2489"/>
                  </a:lnTo>
                  <a:lnTo>
                    <a:pt x="3489" y="2548"/>
                  </a:lnTo>
                  <a:lnTo>
                    <a:pt x="3548" y="3394"/>
                  </a:lnTo>
                  <a:lnTo>
                    <a:pt x="1048" y="3537"/>
                  </a:lnTo>
                  <a:lnTo>
                    <a:pt x="893" y="1036"/>
                  </a:lnTo>
                  <a:lnTo>
                    <a:pt x="3382" y="893"/>
                  </a:lnTo>
                  <a:lnTo>
                    <a:pt x="3441" y="1739"/>
                  </a:lnTo>
                  <a:lnTo>
                    <a:pt x="4334" y="1679"/>
                  </a:lnTo>
                  <a:lnTo>
                    <a:pt x="4275" y="786"/>
                  </a:lnTo>
                  <a:lnTo>
                    <a:pt x="3429" y="846"/>
                  </a:lnTo>
                  <a:lnTo>
                    <a:pt x="3382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372;p46">
              <a:extLst>
                <a:ext uri="{FF2B5EF4-FFF2-40B4-BE49-F238E27FC236}">
                  <a16:creationId xmlns:a16="http://schemas.microsoft.com/office/drawing/2014/main" id="{DAF3854A-8087-69E3-175A-CDE178924CC7}"/>
                </a:ext>
              </a:extLst>
            </p:cNvPr>
            <p:cNvSpPr/>
            <p:nvPr/>
          </p:nvSpPr>
          <p:spPr>
            <a:xfrm>
              <a:off x="7697812" y="1378244"/>
              <a:ext cx="87416" cy="87049"/>
            </a:xfrm>
            <a:custGeom>
              <a:avLst/>
              <a:gdLst/>
              <a:ahLst/>
              <a:cxnLst/>
              <a:rect l="l" t="t" r="r" b="b"/>
              <a:pathLst>
                <a:path w="2620" h="2609" extrusionOk="0">
                  <a:moveTo>
                    <a:pt x="1965" y="1"/>
                  </a:moveTo>
                  <a:lnTo>
                    <a:pt x="453" y="96"/>
                  </a:lnTo>
                  <a:lnTo>
                    <a:pt x="489" y="584"/>
                  </a:lnTo>
                  <a:lnTo>
                    <a:pt x="1" y="620"/>
                  </a:lnTo>
                  <a:lnTo>
                    <a:pt x="24" y="1132"/>
                  </a:lnTo>
                  <a:lnTo>
                    <a:pt x="548" y="1096"/>
                  </a:lnTo>
                  <a:lnTo>
                    <a:pt x="513" y="608"/>
                  </a:lnTo>
                  <a:lnTo>
                    <a:pt x="1977" y="513"/>
                  </a:lnTo>
                  <a:lnTo>
                    <a:pt x="2001" y="989"/>
                  </a:lnTo>
                  <a:lnTo>
                    <a:pt x="1013" y="1049"/>
                  </a:lnTo>
                  <a:lnTo>
                    <a:pt x="1048" y="1537"/>
                  </a:lnTo>
                  <a:lnTo>
                    <a:pt x="548" y="1573"/>
                  </a:lnTo>
                  <a:lnTo>
                    <a:pt x="584" y="2061"/>
                  </a:lnTo>
                  <a:lnTo>
                    <a:pt x="84" y="2096"/>
                  </a:lnTo>
                  <a:lnTo>
                    <a:pt x="132" y="2608"/>
                  </a:lnTo>
                  <a:lnTo>
                    <a:pt x="2620" y="2465"/>
                  </a:lnTo>
                  <a:lnTo>
                    <a:pt x="2584" y="1942"/>
                  </a:lnTo>
                  <a:lnTo>
                    <a:pt x="1096" y="2037"/>
                  </a:lnTo>
                  <a:lnTo>
                    <a:pt x="1072" y="1561"/>
                  </a:lnTo>
                  <a:lnTo>
                    <a:pt x="2060" y="1501"/>
                  </a:lnTo>
                  <a:lnTo>
                    <a:pt x="2025" y="1013"/>
                  </a:lnTo>
                  <a:lnTo>
                    <a:pt x="2525" y="977"/>
                  </a:lnTo>
                  <a:lnTo>
                    <a:pt x="2489" y="465"/>
                  </a:lnTo>
                  <a:lnTo>
                    <a:pt x="1989" y="489"/>
                  </a:lnTo>
                  <a:lnTo>
                    <a:pt x="1965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373;p46">
              <a:extLst>
                <a:ext uri="{FF2B5EF4-FFF2-40B4-BE49-F238E27FC236}">
                  <a16:creationId xmlns:a16="http://schemas.microsoft.com/office/drawing/2014/main" id="{29A4CAF0-90F1-CB57-BA65-49D0A41AA913}"/>
                </a:ext>
              </a:extLst>
            </p:cNvPr>
            <p:cNvSpPr/>
            <p:nvPr/>
          </p:nvSpPr>
          <p:spPr>
            <a:xfrm>
              <a:off x="6778599" y="1186801"/>
              <a:ext cx="1218023" cy="609812"/>
            </a:xfrm>
            <a:custGeom>
              <a:avLst/>
              <a:gdLst/>
              <a:ahLst/>
              <a:cxnLst/>
              <a:rect l="l" t="t" r="r" b="b"/>
              <a:pathLst>
                <a:path w="36506" h="18277" fill="none" extrusionOk="0">
                  <a:moveTo>
                    <a:pt x="35279" y="16288"/>
                  </a:moveTo>
                  <a:lnTo>
                    <a:pt x="2156" y="18240"/>
                  </a:lnTo>
                  <a:cubicBezTo>
                    <a:pt x="1453" y="18276"/>
                    <a:pt x="858" y="17740"/>
                    <a:pt x="822" y="17050"/>
                  </a:cubicBezTo>
                  <a:lnTo>
                    <a:pt x="72" y="4298"/>
                  </a:lnTo>
                  <a:cubicBezTo>
                    <a:pt x="1" y="3048"/>
                    <a:pt x="953" y="1977"/>
                    <a:pt x="2203" y="1905"/>
                  </a:cubicBezTo>
                  <a:lnTo>
                    <a:pt x="33326" y="83"/>
                  </a:lnTo>
                  <a:cubicBezTo>
                    <a:pt x="34576" y="0"/>
                    <a:pt x="35660" y="953"/>
                    <a:pt x="35731" y="2215"/>
                  </a:cubicBezTo>
                  <a:lnTo>
                    <a:pt x="36469" y="14954"/>
                  </a:lnTo>
                  <a:cubicBezTo>
                    <a:pt x="36505" y="15645"/>
                    <a:pt x="35981" y="16252"/>
                    <a:pt x="35279" y="16288"/>
                  </a:cubicBezTo>
                  <a:close/>
                </a:path>
              </a:pathLst>
            </a:custGeom>
            <a:noFill/>
            <a:ln w="62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374;p46">
              <a:extLst>
                <a:ext uri="{FF2B5EF4-FFF2-40B4-BE49-F238E27FC236}">
                  <a16:creationId xmlns:a16="http://schemas.microsoft.com/office/drawing/2014/main" id="{47FB60D8-EDBC-E058-024C-24AF10DE50EB}"/>
                </a:ext>
              </a:extLst>
            </p:cNvPr>
            <p:cNvSpPr/>
            <p:nvPr/>
          </p:nvSpPr>
          <p:spPr>
            <a:xfrm>
              <a:off x="6949423" y="1821152"/>
              <a:ext cx="197454" cy="53751"/>
            </a:xfrm>
            <a:custGeom>
              <a:avLst/>
              <a:gdLst/>
              <a:ahLst/>
              <a:cxnLst/>
              <a:rect l="l" t="t" r="r" b="b"/>
              <a:pathLst>
                <a:path w="5918" h="1611" extrusionOk="0">
                  <a:moveTo>
                    <a:pt x="5215" y="1"/>
                  </a:moveTo>
                  <a:cubicBezTo>
                    <a:pt x="5207" y="1"/>
                    <a:pt x="5199" y="1"/>
                    <a:pt x="5191" y="1"/>
                  </a:cubicBezTo>
                  <a:lnTo>
                    <a:pt x="643" y="287"/>
                  </a:lnTo>
                  <a:cubicBezTo>
                    <a:pt x="286" y="311"/>
                    <a:pt x="0" y="632"/>
                    <a:pt x="24" y="990"/>
                  </a:cubicBezTo>
                  <a:cubicBezTo>
                    <a:pt x="47" y="1344"/>
                    <a:pt x="333" y="1610"/>
                    <a:pt x="682" y="1610"/>
                  </a:cubicBezTo>
                  <a:cubicBezTo>
                    <a:pt x="697" y="1610"/>
                    <a:pt x="712" y="1610"/>
                    <a:pt x="727" y="1609"/>
                  </a:cubicBezTo>
                  <a:lnTo>
                    <a:pt x="5275" y="1323"/>
                  </a:lnTo>
                  <a:cubicBezTo>
                    <a:pt x="5644" y="1299"/>
                    <a:pt x="5918" y="990"/>
                    <a:pt x="5894" y="620"/>
                  </a:cubicBezTo>
                  <a:cubicBezTo>
                    <a:pt x="5871" y="271"/>
                    <a:pt x="5573" y="1"/>
                    <a:pt x="5215" y="1"/>
                  </a:cubicBezTo>
                  <a:close/>
                </a:path>
              </a:pathLst>
            </a:custGeom>
            <a:solidFill>
              <a:schemeClr val="lt2"/>
            </a:solidFill>
            <a:ln w="62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375;p46">
              <a:extLst>
                <a:ext uri="{FF2B5EF4-FFF2-40B4-BE49-F238E27FC236}">
                  <a16:creationId xmlns:a16="http://schemas.microsoft.com/office/drawing/2014/main" id="{7288CDAD-7DA2-80D2-E760-8140CD6188EB}"/>
                </a:ext>
              </a:extLst>
            </p:cNvPr>
            <p:cNvSpPr/>
            <p:nvPr/>
          </p:nvSpPr>
          <p:spPr>
            <a:xfrm>
              <a:off x="7669219" y="1776645"/>
              <a:ext cx="197454" cy="53751"/>
            </a:xfrm>
            <a:custGeom>
              <a:avLst/>
              <a:gdLst/>
              <a:ahLst/>
              <a:cxnLst/>
              <a:rect l="l" t="t" r="r" b="b"/>
              <a:pathLst>
                <a:path w="5918" h="1611" extrusionOk="0">
                  <a:moveTo>
                    <a:pt x="5233" y="0"/>
                  </a:moveTo>
                  <a:cubicBezTo>
                    <a:pt x="5219" y="0"/>
                    <a:pt x="5205" y="1"/>
                    <a:pt x="5191" y="2"/>
                  </a:cubicBezTo>
                  <a:lnTo>
                    <a:pt x="643" y="288"/>
                  </a:lnTo>
                  <a:cubicBezTo>
                    <a:pt x="274" y="311"/>
                    <a:pt x="0" y="621"/>
                    <a:pt x="24" y="990"/>
                  </a:cubicBezTo>
                  <a:cubicBezTo>
                    <a:pt x="47" y="1333"/>
                    <a:pt x="334" y="1611"/>
                    <a:pt x="684" y="1611"/>
                  </a:cubicBezTo>
                  <a:cubicBezTo>
                    <a:pt x="698" y="1611"/>
                    <a:pt x="712" y="1610"/>
                    <a:pt x="727" y="1609"/>
                  </a:cubicBezTo>
                  <a:lnTo>
                    <a:pt x="5275" y="1323"/>
                  </a:lnTo>
                  <a:cubicBezTo>
                    <a:pt x="5632" y="1300"/>
                    <a:pt x="5918" y="990"/>
                    <a:pt x="5894" y="621"/>
                  </a:cubicBezTo>
                  <a:cubicBezTo>
                    <a:pt x="5871" y="278"/>
                    <a:pt x="5573" y="0"/>
                    <a:pt x="5233" y="0"/>
                  </a:cubicBezTo>
                  <a:close/>
                </a:path>
              </a:pathLst>
            </a:custGeom>
            <a:solidFill>
              <a:schemeClr val="lt2"/>
            </a:solidFill>
            <a:ln w="62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4" name="Google Shape;1597;p68">
            <a:extLst>
              <a:ext uri="{FF2B5EF4-FFF2-40B4-BE49-F238E27FC236}">
                <a16:creationId xmlns:a16="http://schemas.microsoft.com/office/drawing/2014/main" id="{24B8B691-8089-C5DD-C424-80D7F405ED77}"/>
              </a:ext>
            </a:extLst>
          </p:cNvPr>
          <p:cNvGrpSpPr/>
          <p:nvPr/>
        </p:nvGrpSpPr>
        <p:grpSpPr>
          <a:xfrm rot="17456583">
            <a:off x="12189235" y="-1228397"/>
            <a:ext cx="363430" cy="3807827"/>
            <a:chOff x="7291170" y="1804698"/>
            <a:chExt cx="225602" cy="2363743"/>
          </a:xfrm>
        </p:grpSpPr>
        <p:sp>
          <p:nvSpPr>
            <p:cNvPr id="105" name="Google Shape;1598;p68">
              <a:extLst>
                <a:ext uri="{FF2B5EF4-FFF2-40B4-BE49-F238E27FC236}">
                  <a16:creationId xmlns:a16="http://schemas.microsoft.com/office/drawing/2014/main" id="{7534D6F8-EDCC-6B15-E849-C918D6098F1B}"/>
                </a:ext>
              </a:extLst>
            </p:cNvPr>
            <p:cNvSpPr/>
            <p:nvPr/>
          </p:nvSpPr>
          <p:spPr>
            <a:xfrm>
              <a:off x="7370769" y="1804698"/>
              <a:ext cx="66466" cy="89300"/>
            </a:xfrm>
            <a:custGeom>
              <a:avLst/>
              <a:gdLst/>
              <a:ahLst/>
              <a:cxnLst/>
              <a:rect l="l" t="t" r="r" b="b"/>
              <a:pathLst>
                <a:path w="1144" h="1537" extrusionOk="0">
                  <a:moveTo>
                    <a:pt x="572" y="0"/>
                  </a:moveTo>
                  <a:lnTo>
                    <a:pt x="0" y="1536"/>
                  </a:lnTo>
                  <a:lnTo>
                    <a:pt x="1143" y="1536"/>
                  </a:lnTo>
                  <a:lnTo>
                    <a:pt x="572" y="0"/>
                  </a:lnTo>
                  <a:close/>
                </a:path>
              </a:pathLst>
            </a:custGeom>
            <a:solidFill>
              <a:schemeClr val="dk1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85725" dir="306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1599;p68">
              <a:extLst>
                <a:ext uri="{FF2B5EF4-FFF2-40B4-BE49-F238E27FC236}">
                  <a16:creationId xmlns:a16="http://schemas.microsoft.com/office/drawing/2014/main" id="{4ECAE314-06C8-B62E-E783-FB951DDC4296}"/>
                </a:ext>
              </a:extLst>
            </p:cNvPr>
            <p:cNvSpPr/>
            <p:nvPr/>
          </p:nvSpPr>
          <p:spPr>
            <a:xfrm>
              <a:off x="7291170" y="1893941"/>
              <a:ext cx="225602" cy="216539"/>
            </a:xfrm>
            <a:custGeom>
              <a:avLst/>
              <a:gdLst/>
              <a:ahLst/>
              <a:cxnLst/>
              <a:rect l="l" t="t" r="r" b="b"/>
              <a:pathLst>
                <a:path w="3883" h="3727" extrusionOk="0">
                  <a:moveTo>
                    <a:pt x="1370" y="0"/>
                  </a:moveTo>
                  <a:lnTo>
                    <a:pt x="1" y="3727"/>
                  </a:lnTo>
                  <a:lnTo>
                    <a:pt x="3882" y="3727"/>
                  </a:lnTo>
                  <a:lnTo>
                    <a:pt x="2513" y="0"/>
                  </a:lnTo>
                  <a:close/>
                </a:path>
              </a:pathLst>
            </a:custGeom>
            <a:solidFill>
              <a:schemeClr val="lt2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85725" dir="306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1600;p68">
              <a:extLst>
                <a:ext uri="{FF2B5EF4-FFF2-40B4-BE49-F238E27FC236}">
                  <a16:creationId xmlns:a16="http://schemas.microsoft.com/office/drawing/2014/main" id="{9DD76D33-6576-8735-BC64-AAF8B0BD2E59}"/>
                </a:ext>
              </a:extLst>
            </p:cNvPr>
            <p:cNvSpPr/>
            <p:nvPr/>
          </p:nvSpPr>
          <p:spPr>
            <a:xfrm>
              <a:off x="7291170" y="2110423"/>
              <a:ext cx="225602" cy="2058018"/>
            </a:xfrm>
            <a:custGeom>
              <a:avLst/>
              <a:gdLst/>
              <a:ahLst/>
              <a:cxnLst/>
              <a:rect l="l" t="t" r="r" b="b"/>
              <a:pathLst>
                <a:path w="3883" h="35422" extrusionOk="0">
                  <a:moveTo>
                    <a:pt x="1" y="1"/>
                  </a:moveTo>
                  <a:lnTo>
                    <a:pt x="1" y="34874"/>
                  </a:lnTo>
                  <a:cubicBezTo>
                    <a:pt x="1" y="35184"/>
                    <a:pt x="251" y="35422"/>
                    <a:pt x="549" y="35422"/>
                  </a:cubicBezTo>
                  <a:lnTo>
                    <a:pt x="3335" y="35422"/>
                  </a:lnTo>
                  <a:cubicBezTo>
                    <a:pt x="3632" y="35422"/>
                    <a:pt x="3882" y="35184"/>
                    <a:pt x="3882" y="34874"/>
                  </a:cubicBezTo>
                  <a:lnTo>
                    <a:pt x="3882" y="1"/>
                  </a:lnTo>
                  <a:close/>
                </a:path>
              </a:pathLst>
            </a:custGeom>
            <a:solidFill>
              <a:schemeClr val="dk2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85725" dir="306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08" name="Google Shape;1601;p68">
              <a:extLst>
                <a:ext uri="{FF2B5EF4-FFF2-40B4-BE49-F238E27FC236}">
                  <a16:creationId xmlns:a16="http://schemas.microsoft.com/office/drawing/2014/main" id="{DC41D90E-A2FE-6D81-4A6B-218BC21AA0F5}"/>
                </a:ext>
              </a:extLst>
            </p:cNvPr>
            <p:cNvSpPr/>
            <p:nvPr/>
          </p:nvSpPr>
          <p:spPr>
            <a:xfrm>
              <a:off x="7363855" y="2110423"/>
              <a:ext cx="80294" cy="2058018"/>
            </a:xfrm>
            <a:custGeom>
              <a:avLst/>
              <a:gdLst/>
              <a:ahLst/>
              <a:cxnLst/>
              <a:rect l="l" t="t" r="r" b="b"/>
              <a:pathLst>
                <a:path w="1382" h="35422" extrusionOk="0">
                  <a:moveTo>
                    <a:pt x="0" y="1"/>
                  </a:moveTo>
                  <a:lnTo>
                    <a:pt x="0" y="35422"/>
                  </a:lnTo>
                  <a:lnTo>
                    <a:pt x="1381" y="35422"/>
                  </a:lnTo>
                  <a:lnTo>
                    <a:pt x="1381" y="1"/>
                  </a:lnTo>
                  <a:close/>
                </a:path>
              </a:pathLst>
            </a:custGeom>
            <a:solidFill>
              <a:schemeClr val="lt1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" name="Retângulo 2">
            <a:extLst>
              <a:ext uri="{FF2B5EF4-FFF2-40B4-BE49-F238E27FC236}">
                <a16:creationId xmlns:a16="http://schemas.microsoft.com/office/drawing/2014/main" id="{DEC63DA3-DBF1-F8BE-3C16-37FFCB0D31B6}"/>
              </a:ext>
            </a:extLst>
          </p:cNvPr>
          <p:cNvSpPr/>
          <p:nvPr/>
        </p:nvSpPr>
        <p:spPr>
          <a:xfrm>
            <a:off x="2286031" y="2137976"/>
            <a:ext cx="7619939" cy="2582048"/>
          </a:xfrm>
          <a:prstGeom prst="rect">
            <a:avLst/>
          </a:prstGeom>
          <a:solidFill>
            <a:srgbClr val="FFDB48"/>
          </a:solidFill>
          <a:ln>
            <a:noFill/>
          </a:ln>
          <a:effectLst>
            <a:outerShdw dist="101600" dir="2880000" algn="ctr" rotWithShape="0">
              <a:schemeClr val="bg1">
                <a:lumMod val="7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0" name="CaixaDeTexto 109">
                <a:extLst>
                  <a:ext uri="{FF2B5EF4-FFF2-40B4-BE49-F238E27FC236}">
                    <a16:creationId xmlns:a16="http://schemas.microsoft.com/office/drawing/2014/main" id="{9C50ADCB-B858-3386-19B3-9140F487CAD8}"/>
                  </a:ext>
                </a:extLst>
              </p:cNvPr>
              <p:cNvSpPr txBox="1"/>
              <p:nvPr/>
            </p:nvSpPr>
            <p:spPr>
              <a:xfrm>
                <a:off x="2573152" y="2628529"/>
                <a:ext cx="6616224" cy="80047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BR" sz="36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BR" sz="36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e>
                        <m:sup>
                          <m:r>
                            <a:rPr lang="pt-BR" sz="36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sup>
                      </m:sSup>
                      <m:r>
                        <a:rPr lang="pt-BR" sz="36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pt-BR" sz="36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pt-BR" sz="36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. </m:t>
                      </m:r>
                      <m:r>
                        <a:rPr lang="pt-BR" sz="36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pt-BR" sz="36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. </m:t>
                      </m:r>
                      <m:r>
                        <a:rPr lang="pt-BR" sz="36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pt-BR" sz="36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pt-BR" sz="36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𝟖</m:t>
                      </m:r>
                    </m:oMath>
                  </m:oMathPara>
                </a14:m>
                <a:endParaRPr lang="pt-BR" sz="3600" b="1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110" name="CaixaDeTexto 109">
                <a:extLst>
                  <a:ext uri="{FF2B5EF4-FFF2-40B4-BE49-F238E27FC236}">
                    <a16:creationId xmlns:a16="http://schemas.microsoft.com/office/drawing/2014/main" id="{9C50ADCB-B858-3386-19B3-9140F487CAD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73152" y="2628529"/>
                <a:ext cx="6616224" cy="80047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2" name="Arco 111">
            <a:extLst>
              <a:ext uri="{FF2B5EF4-FFF2-40B4-BE49-F238E27FC236}">
                <a16:creationId xmlns:a16="http://schemas.microsoft.com/office/drawing/2014/main" id="{4F952D39-F763-1C9E-1C8D-4B701BF8F0E7}"/>
              </a:ext>
            </a:extLst>
          </p:cNvPr>
          <p:cNvSpPr/>
          <p:nvPr/>
        </p:nvSpPr>
        <p:spPr>
          <a:xfrm rot="6010155">
            <a:off x="3516004" y="2840637"/>
            <a:ext cx="1045527" cy="493329"/>
          </a:xfrm>
          <a:prstGeom prst="arc">
            <a:avLst>
              <a:gd name="adj1" fmla="val 16836935"/>
              <a:gd name="adj2" fmla="val 158766"/>
            </a:avLst>
          </a:prstGeom>
          <a:ln w="25400">
            <a:solidFill>
              <a:srgbClr val="F13B59"/>
            </a:solidFill>
            <a:headEnd type="stealt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3" name="CaixaDeTexto 112">
            <a:extLst>
              <a:ext uri="{FF2B5EF4-FFF2-40B4-BE49-F238E27FC236}">
                <a16:creationId xmlns:a16="http://schemas.microsoft.com/office/drawing/2014/main" id="{61648E2C-68FE-3E27-BA59-E665288CF0A1}"/>
              </a:ext>
            </a:extLst>
          </p:cNvPr>
          <p:cNvSpPr txBox="1"/>
          <p:nvPr/>
        </p:nvSpPr>
        <p:spPr>
          <a:xfrm>
            <a:off x="3358939" y="3536823"/>
            <a:ext cx="1845482" cy="542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300" b="1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Base</a:t>
            </a:r>
          </a:p>
        </p:txBody>
      </p:sp>
      <p:cxnSp>
        <p:nvCxnSpPr>
          <p:cNvPr id="116" name="Conector de Seta Reta 115">
            <a:extLst>
              <a:ext uri="{FF2B5EF4-FFF2-40B4-BE49-F238E27FC236}">
                <a16:creationId xmlns:a16="http://schemas.microsoft.com/office/drawing/2014/main" id="{AF0799B2-A500-9C97-4021-3E0C3411E89B}"/>
              </a:ext>
            </a:extLst>
          </p:cNvPr>
          <p:cNvCxnSpPr/>
          <p:nvPr/>
        </p:nvCxnSpPr>
        <p:spPr>
          <a:xfrm flipH="1">
            <a:off x="4397115" y="2546584"/>
            <a:ext cx="367305" cy="179173"/>
          </a:xfrm>
          <a:prstGeom prst="straightConnector1">
            <a:avLst/>
          </a:prstGeom>
          <a:ln w="25400">
            <a:solidFill>
              <a:srgbClr val="F13B59"/>
            </a:solidFill>
            <a:headEnd type="none"/>
            <a:tailEnd type="stealt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7" name="CaixaDeTexto 116">
            <a:extLst>
              <a:ext uri="{FF2B5EF4-FFF2-40B4-BE49-F238E27FC236}">
                <a16:creationId xmlns:a16="http://schemas.microsoft.com/office/drawing/2014/main" id="{4175A774-0429-6211-909B-4ADEB1460140}"/>
              </a:ext>
            </a:extLst>
          </p:cNvPr>
          <p:cNvSpPr txBox="1"/>
          <p:nvPr/>
        </p:nvSpPr>
        <p:spPr>
          <a:xfrm>
            <a:off x="4714937" y="2258119"/>
            <a:ext cx="1845482" cy="542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300" b="1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Expoente</a:t>
            </a:r>
          </a:p>
        </p:txBody>
      </p:sp>
      <p:sp>
        <p:nvSpPr>
          <p:cNvPr id="118" name="Chave Esquerda 117">
            <a:extLst>
              <a:ext uri="{FF2B5EF4-FFF2-40B4-BE49-F238E27FC236}">
                <a16:creationId xmlns:a16="http://schemas.microsoft.com/office/drawing/2014/main" id="{1BEFB069-E2AA-AA07-367E-18A7E41B6D68}"/>
              </a:ext>
            </a:extLst>
          </p:cNvPr>
          <p:cNvSpPr/>
          <p:nvPr/>
        </p:nvSpPr>
        <p:spPr>
          <a:xfrm rot="16200000">
            <a:off x="5913656" y="2778312"/>
            <a:ext cx="220183" cy="1254023"/>
          </a:xfrm>
          <a:prstGeom prst="leftBrace">
            <a:avLst/>
          </a:prstGeom>
          <a:ln>
            <a:solidFill>
              <a:srgbClr val="F13B5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9" name="CaixaDeTexto 118">
            <a:extLst>
              <a:ext uri="{FF2B5EF4-FFF2-40B4-BE49-F238E27FC236}">
                <a16:creationId xmlns:a16="http://schemas.microsoft.com/office/drawing/2014/main" id="{DC75DE64-6972-97C2-FE93-39AF3B2E9459}"/>
              </a:ext>
            </a:extLst>
          </p:cNvPr>
          <p:cNvSpPr txBox="1"/>
          <p:nvPr/>
        </p:nvSpPr>
        <p:spPr>
          <a:xfrm>
            <a:off x="5287450" y="3450600"/>
            <a:ext cx="1845482" cy="542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300" b="1" i="1" dirty="0">
                <a:solidFill>
                  <a:srgbClr val="F13B5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 Fatores</a:t>
            </a:r>
          </a:p>
        </p:txBody>
      </p:sp>
      <p:sp>
        <p:nvSpPr>
          <p:cNvPr id="120" name="CaixaDeTexto 119">
            <a:extLst>
              <a:ext uri="{FF2B5EF4-FFF2-40B4-BE49-F238E27FC236}">
                <a16:creationId xmlns:a16="http://schemas.microsoft.com/office/drawing/2014/main" id="{A58D7EAB-C537-E390-7513-B7E00D5B379B}"/>
              </a:ext>
            </a:extLst>
          </p:cNvPr>
          <p:cNvSpPr txBox="1"/>
          <p:nvPr/>
        </p:nvSpPr>
        <p:spPr>
          <a:xfrm>
            <a:off x="5904299" y="3909339"/>
            <a:ext cx="2458511" cy="542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300" b="1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É o expoente</a:t>
            </a:r>
          </a:p>
        </p:txBody>
      </p:sp>
      <p:cxnSp>
        <p:nvCxnSpPr>
          <p:cNvPr id="122" name="Conector: Angulado 121">
            <a:extLst>
              <a:ext uri="{FF2B5EF4-FFF2-40B4-BE49-F238E27FC236}">
                <a16:creationId xmlns:a16="http://schemas.microsoft.com/office/drawing/2014/main" id="{299619DB-90CB-404E-D639-6E1323911814}"/>
              </a:ext>
            </a:extLst>
          </p:cNvPr>
          <p:cNvCxnSpPr>
            <a:cxnSpLocks/>
          </p:cNvCxnSpPr>
          <p:nvPr/>
        </p:nvCxnSpPr>
        <p:spPr>
          <a:xfrm rot="10800000">
            <a:off x="5493746" y="3899051"/>
            <a:ext cx="447933" cy="312341"/>
          </a:xfrm>
          <a:prstGeom prst="bentConnector3">
            <a:avLst>
              <a:gd name="adj1" fmla="val 100000"/>
            </a:avLst>
          </a:prstGeom>
          <a:ln>
            <a:solidFill>
              <a:srgbClr val="F13B59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5" name="Arco 124">
            <a:extLst>
              <a:ext uri="{FF2B5EF4-FFF2-40B4-BE49-F238E27FC236}">
                <a16:creationId xmlns:a16="http://schemas.microsoft.com/office/drawing/2014/main" id="{5B36B984-432C-19FF-0C76-DCA4398B2050}"/>
              </a:ext>
            </a:extLst>
          </p:cNvPr>
          <p:cNvSpPr/>
          <p:nvPr/>
        </p:nvSpPr>
        <p:spPr>
          <a:xfrm rot="15589845" flipH="1">
            <a:off x="7425500" y="2939968"/>
            <a:ext cx="1045527" cy="493329"/>
          </a:xfrm>
          <a:prstGeom prst="arc">
            <a:avLst>
              <a:gd name="adj1" fmla="val 16836935"/>
              <a:gd name="adj2" fmla="val 158766"/>
            </a:avLst>
          </a:prstGeom>
          <a:ln w="25400">
            <a:solidFill>
              <a:srgbClr val="F13B59"/>
            </a:solidFill>
            <a:headEnd type="stealt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6" name="CaixaDeTexto 125">
            <a:extLst>
              <a:ext uri="{FF2B5EF4-FFF2-40B4-BE49-F238E27FC236}">
                <a16:creationId xmlns:a16="http://schemas.microsoft.com/office/drawing/2014/main" id="{671AD75C-BD85-254D-6A3C-FE9E51D28958}"/>
              </a:ext>
            </a:extLst>
          </p:cNvPr>
          <p:cNvSpPr txBox="1"/>
          <p:nvPr/>
        </p:nvSpPr>
        <p:spPr>
          <a:xfrm>
            <a:off x="8060488" y="3452376"/>
            <a:ext cx="1845482" cy="542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300" b="1" i="1" dirty="0">
                <a:solidFill>
                  <a:srgbClr val="F13B5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Potência</a:t>
            </a:r>
          </a:p>
        </p:txBody>
      </p:sp>
    </p:spTree>
    <p:extLst>
      <p:ext uri="{BB962C8B-B14F-4D97-AF65-F5344CB8AC3E}">
        <p14:creationId xmlns:p14="http://schemas.microsoft.com/office/powerpoint/2010/main" val="2334663229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1.48148E-6 L -0.00091 -0.01829 L -2.5E-6 1.48148E-6 Z " pathEditMode="relative" rAng="0" ptsTypes="AAA">
                                      <p:cBhvr>
                                        <p:cTn id="6" dur="5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00" y="-9260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1.48148E-6 L -0.00091 -0.01829 L -2.5E-6 1.48148E-6 Z " pathEditMode="relative" rAng="0" ptsTypes="AAA">
                                      <p:cBhvr>
                                        <p:cTn id="8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00" y="-9260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0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1.48148E-6 L -0.00091 -0.01829 L -2.5E-6 1.48148E-6 Z " pathEditMode="relative" rAng="0" ptsTypes="AAA">
                                      <p:cBhvr>
                                        <p:cTn id="10" dur="5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00" y="-92600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0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1.48148E-6 L -0.00091 -0.01829 L -2.5E-6 1.48148E-6 Z " pathEditMode="relative" rAng="0" ptsTypes="AAA">
                                      <p:cBhvr>
                                        <p:cTn id="12" dur="5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00" y="-92600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"/>
                            </p:stCondLst>
                            <p:childTnLst>
                              <p:par>
                                <p:cTn id="5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000"/>
                            </p:stCondLst>
                            <p:childTnLst>
                              <p:par>
                                <p:cTn id="5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1500"/>
                            </p:stCondLst>
                            <p:childTnLst>
                              <p:par>
                                <p:cTn id="6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500"/>
                            </p:stCondLst>
                            <p:childTnLst>
                              <p:par>
                                <p:cTn id="7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8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10" grpId="0"/>
      <p:bldP spid="112" grpId="0" animBg="1"/>
      <p:bldP spid="113" grpId="0"/>
      <p:bldP spid="117" grpId="0"/>
      <p:bldP spid="118" grpId="0" animBg="1"/>
      <p:bldP spid="119" grpId="0"/>
      <p:bldP spid="120" grpId="0"/>
      <p:bldP spid="125" grpId="0" animBg="1"/>
      <p:bldP spid="12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6C13EE-A654-6689-7D7D-9E763AAE61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Retângulo 108">
            <a:extLst>
              <a:ext uri="{FF2B5EF4-FFF2-40B4-BE49-F238E27FC236}">
                <a16:creationId xmlns:a16="http://schemas.microsoft.com/office/drawing/2014/main" id="{0CDF4113-F8A2-99AA-2479-72A5DF0BD985}"/>
              </a:ext>
            </a:extLst>
          </p:cNvPr>
          <p:cNvSpPr/>
          <p:nvPr/>
        </p:nvSpPr>
        <p:spPr>
          <a:xfrm>
            <a:off x="0" y="0"/>
            <a:ext cx="12291461" cy="6858000"/>
          </a:xfrm>
          <a:prstGeom prst="rect">
            <a:avLst/>
          </a:prstGeom>
          <a:solidFill>
            <a:srgbClr val="3D649D"/>
          </a:solidFill>
          <a:effectLst>
            <a:outerShdw dist="152400" dir="3360000" sx="1000" sy="1000" algn="ctr" rotWithShape="0">
              <a:srgbClr val="DBDBDB"/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60BB551E-E12D-3B36-39C5-736842D27379}"/>
              </a:ext>
            </a:extLst>
          </p:cNvPr>
          <p:cNvSpPr/>
          <p:nvPr/>
        </p:nvSpPr>
        <p:spPr>
          <a:xfrm>
            <a:off x="0" y="395288"/>
            <a:ext cx="12291461" cy="6067425"/>
          </a:xfrm>
          <a:prstGeom prst="rect">
            <a:avLst/>
          </a:prstGeom>
          <a:solidFill>
            <a:srgbClr val="F2EFDC"/>
          </a:solidFill>
          <a:effectLst>
            <a:outerShdw dist="152400" algn="ctr" rotWithShape="0">
              <a:srgbClr val="DBDBDB"/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grpSp>
        <p:nvGrpSpPr>
          <p:cNvPr id="5" name="Google Shape;697;p51">
            <a:extLst>
              <a:ext uri="{FF2B5EF4-FFF2-40B4-BE49-F238E27FC236}">
                <a16:creationId xmlns:a16="http://schemas.microsoft.com/office/drawing/2014/main" id="{85FC83B1-E558-F09E-A01D-BB7284CE5B54}"/>
              </a:ext>
            </a:extLst>
          </p:cNvPr>
          <p:cNvGrpSpPr/>
          <p:nvPr/>
        </p:nvGrpSpPr>
        <p:grpSpPr>
          <a:xfrm rot="1273802">
            <a:off x="-696056" y="5842895"/>
            <a:ext cx="2505838" cy="1262524"/>
            <a:chOff x="782606" y="3568534"/>
            <a:chExt cx="1748256" cy="880829"/>
          </a:xfrm>
        </p:grpSpPr>
        <p:sp>
          <p:nvSpPr>
            <p:cNvPr id="6" name="Google Shape;698;p51">
              <a:extLst>
                <a:ext uri="{FF2B5EF4-FFF2-40B4-BE49-F238E27FC236}">
                  <a16:creationId xmlns:a16="http://schemas.microsoft.com/office/drawing/2014/main" id="{B874930E-5DE8-59BC-DC96-785FF9776504}"/>
                </a:ext>
              </a:extLst>
            </p:cNvPr>
            <p:cNvSpPr/>
            <p:nvPr/>
          </p:nvSpPr>
          <p:spPr>
            <a:xfrm>
              <a:off x="842931" y="4281219"/>
              <a:ext cx="19355" cy="168144"/>
            </a:xfrm>
            <a:custGeom>
              <a:avLst/>
              <a:gdLst/>
              <a:ahLst/>
              <a:cxnLst/>
              <a:rect l="l" t="t" r="r" b="b"/>
              <a:pathLst>
                <a:path w="573" h="4978" extrusionOk="0">
                  <a:moveTo>
                    <a:pt x="1" y="1"/>
                  </a:moveTo>
                  <a:lnTo>
                    <a:pt x="1" y="4978"/>
                  </a:lnTo>
                  <a:lnTo>
                    <a:pt x="572" y="4978"/>
                  </a:lnTo>
                  <a:lnTo>
                    <a:pt x="572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" name="Google Shape;699;p51">
              <a:extLst>
                <a:ext uri="{FF2B5EF4-FFF2-40B4-BE49-F238E27FC236}">
                  <a16:creationId xmlns:a16="http://schemas.microsoft.com/office/drawing/2014/main" id="{96737550-95E0-1F5B-27E1-9D6866729AB0}"/>
                </a:ext>
              </a:extLst>
            </p:cNvPr>
            <p:cNvSpPr/>
            <p:nvPr/>
          </p:nvSpPr>
          <p:spPr>
            <a:xfrm>
              <a:off x="921361" y="4348401"/>
              <a:ext cx="19321" cy="100961"/>
            </a:xfrm>
            <a:custGeom>
              <a:avLst/>
              <a:gdLst/>
              <a:ahLst/>
              <a:cxnLst/>
              <a:rect l="l" t="t" r="r" b="b"/>
              <a:pathLst>
                <a:path w="572" h="2989" extrusionOk="0">
                  <a:moveTo>
                    <a:pt x="0" y="0"/>
                  </a:moveTo>
                  <a:lnTo>
                    <a:pt x="0" y="2989"/>
                  </a:lnTo>
                  <a:lnTo>
                    <a:pt x="572" y="2989"/>
                  </a:lnTo>
                  <a:lnTo>
                    <a:pt x="57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700;p51">
              <a:extLst>
                <a:ext uri="{FF2B5EF4-FFF2-40B4-BE49-F238E27FC236}">
                  <a16:creationId xmlns:a16="http://schemas.microsoft.com/office/drawing/2014/main" id="{429013C6-2325-2452-1A0E-CC6784774B5B}"/>
                </a:ext>
              </a:extLst>
            </p:cNvPr>
            <p:cNvSpPr/>
            <p:nvPr/>
          </p:nvSpPr>
          <p:spPr>
            <a:xfrm>
              <a:off x="999791" y="4281219"/>
              <a:ext cx="18915" cy="168144"/>
            </a:xfrm>
            <a:custGeom>
              <a:avLst/>
              <a:gdLst/>
              <a:ahLst/>
              <a:cxnLst/>
              <a:rect l="l" t="t" r="r" b="b"/>
              <a:pathLst>
                <a:path w="560" h="4978" extrusionOk="0">
                  <a:moveTo>
                    <a:pt x="0" y="1"/>
                  </a:moveTo>
                  <a:lnTo>
                    <a:pt x="0" y="4978"/>
                  </a:lnTo>
                  <a:lnTo>
                    <a:pt x="560" y="4978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701;p51">
              <a:extLst>
                <a:ext uri="{FF2B5EF4-FFF2-40B4-BE49-F238E27FC236}">
                  <a16:creationId xmlns:a16="http://schemas.microsoft.com/office/drawing/2014/main" id="{CF3EF1FB-0317-2093-6FC5-441050D5DBD3}"/>
                </a:ext>
              </a:extLst>
            </p:cNvPr>
            <p:cNvSpPr/>
            <p:nvPr/>
          </p:nvSpPr>
          <p:spPr>
            <a:xfrm>
              <a:off x="1078187" y="4348401"/>
              <a:ext cx="18949" cy="100961"/>
            </a:xfrm>
            <a:custGeom>
              <a:avLst/>
              <a:gdLst/>
              <a:ahLst/>
              <a:cxnLst/>
              <a:rect l="l" t="t" r="r" b="b"/>
              <a:pathLst>
                <a:path w="561" h="2989" extrusionOk="0">
                  <a:moveTo>
                    <a:pt x="1" y="0"/>
                  </a:moveTo>
                  <a:lnTo>
                    <a:pt x="1" y="2989"/>
                  </a:lnTo>
                  <a:lnTo>
                    <a:pt x="560" y="2989"/>
                  </a:lnTo>
                  <a:lnTo>
                    <a:pt x="56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702;p51">
              <a:extLst>
                <a:ext uri="{FF2B5EF4-FFF2-40B4-BE49-F238E27FC236}">
                  <a16:creationId xmlns:a16="http://schemas.microsoft.com/office/drawing/2014/main" id="{438F0CC5-EC2E-D474-3D9B-C327A9106FBE}"/>
                </a:ext>
              </a:extLst>
            </p:cNvPr>
            <p:cNvSpPr/>
            <p:nvPr/>
          </p:nvSpPr>
          <p:spPr>
            <a:xfrm>
              <a:off x="1156616" y="4281219"/>
              <a:ext cx="18949" cy="168144"/>
            </a:xfrm>
            <a:custGeom>
              <a:avLst/>
              <a:gdLst/>
              <a:ahLst/>
              <a:cxnLst/>
              <a:rect l="l" t="t" r="r" b="b"/>
              <a:pathLst>
                <a:path w="561" h="4978" extrusionOk="0">
                  <a:moveTo>
                    <a:pt x="1" y="1"/>
                  </a:moveTo>
                  <a:lnTo>
                    <a:pt x="1" y="4978"/>
                  </a:lnTo>
                  <a:lnTo>
                    <a:pt x="560" y="4978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703;p51">
              <a:extLst>
                <a:ext uri="{FF2B5EF4-FFF2-40B4-BE49-F238E27FC236}">
                  <a16:creationId xmlns:a16="http://schemas.microsoft.com/office/drawing/2014/main" id="{C7BAB5DB-77F4-5B7E-0082-EFF8D128E21D}"/>
                </a:ext>
              </a:extLst>
            </p:cNvPr>
            <p:cNvSpPr/>
            <p:nvPr/>
          </p:nvSpPr>
          <p:spPr>
            <a:xfrm>
              <a:off x="1235046" y="4348401"/>
              <a:ext cx="18915" cy="100961"/>
            </a:xfrm>
            <a:custGeom>
              <a:avLst/>
              <a:gdLst/>
              <a:ahLst/>
              <a:cxnLst/>
              <a:rect l="l" t="t" r="r" b="b"/>
              <a:pathLst>
                <a:path w="560" h="2989" extrusionOk="0">
                  <a:moveTo>
                    <a:pt x="0" y="0"/>
                  </a:moveTo>
                  <a:lnTo>
                    <a:pt x="0" y="2989"/>
                  </a:lnTo>
                  <a:lnTo>
                    <a:pt x="560" y="2989"/>
                  </a:lnTo>
                  <a:lnTo>
                    <a:pt x="56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704;p51">
              <a:extLst>
                <a:ext uri="{FF2B5EF4-FFF2-40B4-BE49-F238E27FC236}">
                  <a16:creationId xmlns:a16="http://schemas.microsoft.com/office/drawing/2014/main" id="{9F593794-5E16-2684-FBFB-70B6B9DE0033}"/>
                </a:ext>
              </a:extLst>
            </p:cNvPr>
            <p:cNvSpPr/>
            <p:nvPr/>
          </p:nvSpPr>
          <p:spPr>
            <a:xfrm>
              <a:off x="1313476" y="4281219"/>
              <a:ext cx="18915" cy="168144"/>
            </a:xfrm>
            <a:custGeom>
              <a:avLst/>
              <a:gdLst/>
              <a:ahLst/>
              <a:cxnLst/>
              <a:rect l="l" t="t" r="r" b="b"/>
              <a:pathLst>
                <a:path w="560" h="4978" extrusionOk="0">
                  <a:moveTo>
                    <a:pt x="0" y="1"/>
                  </a:moveTo>
                  <a:lnTo>
                    <a:pt x="0" y="4978"/>
                  </a:lnTo>
                  <a:lnTo>
                    <a:pt x="560" y="4978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705;p51">
              <a:extLst>
                <a:ext uri="{FF2B5EF4-FFF2-40B4-BE49-F238E27FC236}">
                  <a16:creationId xmlns:a16="http://schemas.microsoft.com/office/drawing/2014/main" id="{621E4C13-F464-2C0F-353A-8958FEAC85B6}"/>
                </a:ext>
              </a:extLst>
            </p:cNvPr>
            <p:cNvSpPr/>
            <p:nvPr/>
          </p:nvSpPr>
          <p:spPr>
            <a:xfrm>
              <a:off x="1391872" y="4348401"/>
              <a:ext cx="18949" cy="100961"/>
            </a:xfrm>
            <a:custGeom>
              <a:avLst/>
              <a:gdLst/>
              <a:ahLst/>
              <a:cxnLst/>
              <a:rect l="l" t="t" r="r" b="b"/>
              <a:pathLst>
                <a:path w="561" h="2989" extrusionOk="0">
                  <a:moveTo>
                    <a:pt x="1" y="0"/>
                  </a:moveTo>
                  <a:lnTo>
                    <a:pt x="1" y="2989"/>
                  </a:lnTo>
                  <a:lnTo>
                    <a:pt x="560" y="2989"/>
                  </a:lnTo>
                  <a:lnTo>
                    <a:pt x="56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706;p51">
              <a:extLst>
                <a:ext uri="{FF2B5EF4-FFF2-40B4-BE49-F238E27FC236}">
                  <a16:creationId xmlns:a16="http://schemas.microsoft.com/office/drawing/2014/main" id="{57A809D9-E0F9-53EB-B552-E73BB807BF2F}"/>
                </a:ext>
              </a:extLst>
            </p:cNvPr>
            <p:cNvSpPr/>
            <p:nvPr/>
          </p:nvSpPr>
          <p:spPr>
            <a:xfrm>
              <a:off x="1470301" y="4281219"/>
              <a:ext cx="18949" cy="168144"/>
            </a:xfrm>
            <a:custGeom>
              <a:avLst/>
              <a:gdLst/>
              <a:ahLst/>
              <a:cxnLst/>
              <a:rect l="l" t="t" r="r" b="b"/>
              <a:pathLst>
                <a:path w="561" h="4978" extrusionOk="0">
                  <a:moveTo>
                    <a:pt x="0" y="1"/>
                  </a:moveTo>
                  <a:lnTo>
                    <a:pt x="0" y="4978"/>
                  </a:lnTo>
                  <a:lnTo>
                    <a:pt x="560" y="4978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707;p51">
              <a:extLst>
                <a:ext uri="{FF2B5EF4-FFF2-40B4-BE49-F238E27FC236}">
                  <a16:creationId xmlns:a16="http://schemas.microsoft.com/office/drawing/2014/main" id="{31D413FC-7DFF-6FE6-1E9D-07507A33277E}"/>
                </a:ext>
              </a:extLst>
            </p:cNvPr>
            <p:cNvSpPr/>
            <p:nvPr/>
          </p:nvSpPr>
          <p:spPr>
            <a:xfrm>
              <a:off x="1548731" y="4348401"/>
              <a:ext cx="18915" cy="100961"/>
            </a:xfrm>
            <a:custGeom>
              <a:avLst/>
              <a:gdLst/>
              <a:ahLst/>
              <a:cxnLst/>
              <a:rect l="l" t="t" r="r" b="b"/>
              <a:pathLst>
                <a:path w="560" h="2989" extrusionOk="0">
                  <a:moveTo>
                    <a:pt x="0" y="0"/>
                  </a:moveTo>
                  <a:lnTo>
                    <a:pt x="0" y="2989"/>
                  </a:lnTo>
                  <a:lnTo>
                    <a:pt x="560" y="2989"/>
                  </a:lnTo>
                  <a:lnTo>
                    <a:pt x="56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708;p51">
              <a:extLst>
                <a:ext uri="{FF2B5EF4-FFF2-40B4-BE49-F238E27FC236}">
                  <a16:creationId xmlns:a16="http://schemas.microsoft.com/office/drawing/2014/main" id="{B65D0DA0-1374-CE14-0E03-C419B856C09C}"/>
                </a:ext>
              </a:extLst>
            </p:cNvPr>
            <p:cNvSpPr/>
            <p:nvPr/>
          </p:nvSpPr>
          <p:spPr>
            <a:xfrm>
              <a:off x="1627127" y="4281219"/>
              <a:ext cx="18949" cy="168144"/>
            </a:xfrm>
            <a:custGeom>
              <a:avLst/>
              <a:gdLst/>
              <a:ahLst/>
              <a:cxnLst/>
              <a:rect l="l" t="t" r="r" b="b"/>
              <a:pathLst>
                <a:path w="561" h="4978" extrusionOk="0">
                  <a:moveTo>
                    <a:pt x="1" y="1"/>
                  </a:moveTo>
                  <a:lnTo>
                    <a:pt x="1" y="4978"/>
                  </a:lnTo>
                  <a:lnTo>
                    <a:pt x="560" y="4978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709;p51">
              <a:extLst>
                <a:ext uri="{FF2B5EF4-FFF2-40B4-BE49-F238E27FC236}">
                  <a16:creationId xmlns:a16="http://schemas.microsoft.com/office/drawing/2014/main" id="{99D82D4B-BFF9-AAAB-C455-0A3575C76508}"/>
                </a:ext>
              </a:extLst>
            </p:cNvPr>
            <p:cNvSpPr/>
            <p:nvPr/>
          </p:nvSpPr>
          <p:spPr>
            <a:xfrm>
              <a:off x="1705557" y="4348401"/>
              <a:ext cx="18949" cy="100961"/>
            </a:xfrm>
            <a:custGeom>
              <a:avLst/>
              <a:gdLst/>
              <a:ahLst/>
              <a:cxnLst/>
              <a:rect l="l" t="t" r="r" b="b"/>
              <a:pathLst>
                <a:path w="561" h="2989" extrusionOk="0">
                  <a:moveTo>
                    <a:pt x="1" y="0"/>
                  </a:moveTo>
                  <a:lnTo>
                    <a:pt x="1" y="2989"/>
                  </a:lnTo>
                  <a:lnTo>
                    <a:pt x="560" y="2989"/>
                  </a:lnTo>
                  <a:lnTo>
                    <a:pt x="56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710;p51">
              <a:extLst>
                <a:ext uri="{FF2B5EF4-FFF2-40B4-BE49-F238E27FC236}">
                  <a16:creationId xmlns:a16="http://schemas.microsoft.com/office/drawing/2014/main" id="{419E56FE-4609-C477-DFEA-7DE4EB950036}"/>
                </a:ext>
              </a:extLst>
            </p:cNvPr>
            <p:cNvSpPr/>
            <p:nvPr/>
          </p:nvSpPr>
          <p:spPr>
            <a:xfrm>
              <a:off x="1783986" y="4281219"/>
              <a:ext cx="18915" cy="168144"/>
            </a:xfrm>
            <a:custGeom>
              <a:avLst/>
              <a:gdLst/>
              <a:ahLst/>
              <a:cxnLst/>
              <a:rect l="l" t="t" r="r" b="b"/>
              <a:pathLst>
                <a:path w="560" h="4978" extrusionOk="0">
                  <a:moveTo>
                    <a:pt x="0" y="1"/>
                  </a:moveTo>
                  <a:lnTo>
                    <a:pt x="0" y="4978"/>
                  </a:lnTo>
                  <a:lnTo>
                    <a:pt x="560" y="4978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711;p51">
              <a:extLst>
                <a:ext uri="{FF2B5EF4-FFF2-40B4-BE49-F238E27FC236}">
                  <a16:creationId xmlns:a16="http://schemas.microsoft.com/office/drawing/2014/main" id="{64879A39-AE4D-B97A-DDD1-108F45EA8D09}"/>
                </a:ext>
              </a:extLst>
            </p:cNvPr>
            <p:cNvSpPr/>
            <p:nvPr/>
          </p:nvSpPr>
          <p:spPr>
            <a:xfrm>
              <a:off x="1862416" y="4348401"/>
              <a:ext cx="18915" cy="100961"/>
            </a:xfrm>
            <a:custGeom>
              <a:avLst/>
              <a:gdLst/>
              <a:ahLst/>
              <a:cxnLst/>
              <a:rect l="l" t="t" r="r" b="b"/>
              <a:pathLst>
                <a:path w="560" h="2989" extrusionOk="0">
                  <a:moveTo>
                    <a:pt x="0" y="0"/>
                  </a:moveTo>
                  <a:lnTo>
                    <a:pt x="0" y="2989"/>
                  </a:lnTo>
                  <a:lnTo>
                    <a:pt x="560" y="2989"/>
                  </a:lnTo>
                  <a:lnTo>
                    <a:pt x="56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712;p51">
              <a:extLst>
                <a:ext uri="{FF2B5EF4-FFF2-40B4-BE49-F238E27FC236}">
                  <a16:creationId xmlns:a16="http://schemas.microsoft.com/office/drawing/2014/main" id="{630B4A0E-AAD5-FECC-55FC-CBE3802FEB05}"/>
                </a:ext>
              </a:extLst>
            </p:cNvPr>
            <p:cNvSpPr/>
            <p:nvPr/>
          </p:nvSpPr>
          <p:spPr>
            <a:xfrm>
              <a:off x="1940407" y="4281219"/>
              <a:ext cx="19355" cy="168144"/>
            </a:xfrm>
            <a:custGeom>
              <a:avLst/>
              <a:gdLst/>
              <a:ahLst/>
              <a:cxnLst/>
              <a:rect l="l" t="t" r="r" b="b"/>
              <a:pathLst>
                <a:path w="573" h="4978" extrusionOk="0">
                  <a:moveTo>
                    <a:pt x="1" y="1"/>
                  </a:moveTo>
                  <a:lnTo>
                    <a:pt x="1" y="4978"/>
                  </a:lnTo>
                  <a:lnTo>
                    <a:pt x="572" y="4978"/>
                  </a:lnTo>
                  <a:lnTo>
                    <a:pt x="572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713;p51">
              <a:extLst>
                <a:ext uri="{FF2B5EF4-FFF2-40B4-BE49-F238E27FC236}">
                  <a16:creationId xmlns:a16="http://schemas.microsoft.com/office/drawing/2014/main" id="{D59A403F-659B-A7C1-05A0-0B2BE7CF72DA}"/>
                </a:ext>
              </a:extLst>
            </p:cNvPr>
            <p:cNvSpPr/>
            <p:nvPr/>
          </p:nvSpPr>
          <p:spPr>
            <a:xfrm>
              <a:off x="2018836" y="4348401"/>
              <a:ext cx="19355" cy="100961"/>
            </a:xfrm>
            <a:custGeom>
              <a:avLst/>
              <a:gdLst/>
              <a:ahLst/>
              <a:cxnLst/>
              <a:rect l="l" t="t" r="r" b="b"/>
              <a:pathLst>
                <a:path w="573" h="2989" extrusionOk="0">
                  <a:moveTo>
                    <a:pt x="1" y="0"/>
                  </a:moveTo>
                  <a:lnTo>
                    <a:pt x="1" y="2989"/>
                  </a:lnTo>
                  <a:lnTo>
                    <a:pt x="572" y="2989"/>
                  </a:lnTo>
                  <a:lnTo>
                    <a:pt x="57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714;p51">
              <a:extLst>
                <a:ext uri="{FF2B5EF4-FFF2-40B4-BE49-F238E27FC236}">
                  <a16:creationId xmlns:a16="http://schemas.microsoft.com/office/drawing/2014/main" id="{88B09337-D518-47D3-AC0F-B02D70711D0D}"/>
                </a:ext>
              </a:extLst>
            </p:cNvPr>
            <p:cNvSpPr/>
            <p:nvPr/>
          </p:nvSpPr>
          <p:spPr>
            <a:xfrm>
              <a:off x="2097266" y="4281219"/>
              <a:ext cx="19321" cy="168144"/>
            </a:xfrm>
            <a:custGeom>
              <a:avLst/>
              <a:gdLst/>
              <a:ahLst/>
              <a:cxnLst/>
              <a:rect l="l" t="t" r="r" b="b"/>
              <a:pathLst>
                <a:path w="572" h="4978" extrusionOk="0">
                  <a:moveTo>
                    <a:pt x="0" y="1"/>
                  </a:moveTo>
                  <a:lnTo>
                    <a:pt x="0" y="4978"/>
                  </a:lnTo>
                  <a:lnTo>
                    <a:pt x="572" y="4978"/>
                  </a:lnTo>
                  <a:lnTo>
                    <a:pt x="572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715;p51">
              <a:extLst>
                <a:ext uri="{FF2B5EF4-FFF2-40B4-BE49-F238E27FC236}">
                  <a16:creationId xmlns:a16="http://schemas.microsoft.com/office/drawing/2014/main" id="{7AF5022F-45F2-B131-A927-5F6862A41A3A}"/>
                </a:ext>
              </a:extLst>
            </p:cNvPr>
            <p:cNvSpPr/>
            <p:nvPr/>
          </p:nvSpPr>
          <p:spPr>
            <a:xfrm>
              <a:off x="2175696" y="4348401"/>
              <a:ext cx="19321" cy="100961"/>
            </a:xfrm>
            <a:custGeom>
              <a:avLst/>
              <a:gdLst/>
              <a:ahLst/>
              <a:cxnLst/>
              <a:rect l="l" t="t" r="r" b="b"/>
              <a:pathLst>
                <a:path w="572" h="2989" extrusionOk="0">
                  <a:moveTo>
                    <a:pt x="0" y="0"/>
                  </a:moveTo>
                  <a:lnTo>
                    <a:pt x="0" y="2989"/>
                  </a:lnTo>
                  <a:lnTo>
                    <a:pt x="572" y="2989"/>
                  </a:lnTo>
                  <a:lnTo>
                    <a:pt x="57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716;p51">
              <a:extLst>
                <a:ext uri="{FF2B5EF4-FFF2-40B4-BE49-F238E27FC236}">
                  <a16:creationId xmlns:a16="http://schemas.microsoft.com/office/drawing/2014/main" id="{30E3D5BD-E6EE-CB9D-FB25-A0BF26BFE303}"/>
                </a:ext>
              </a:extLst>
            </p:cNvPr>
            <p:cNvSpPr/>
            <p:nvPr/>
          </p:nvSpPr>
          <p:spPr>
            <a:xfrm>
              <a:off x="2254092" y="4281219"/>
              <a:ext cx="19355" cy="168144"/>
            </a:xfrm>
            <a:custGeom>
              <a:avLst/>
              <a:gdLst/>
              <a:ahLst/>
              <a:cxnLst/>
              <a:rect l="l" t="t" r="r" b="b"/>
              <a:pathLst>
                <a:path w="573" h="4978" extrusionOk="0">
                  <a:moveTo>
                    <a:pt x="1" y="1"/>
                  </a:moveTo>
                  <a:lnTo>
                    <a:pt x="1" y="4978"/>
                  </a:lnTo>
                  <a:lnTo>
                    <a:pt x="572" y="4978"/>
                  </a:lnTo>
                  <a:lnTo>
                    <a:pt x="572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717;p51">
              <a:extLst>
                <a:ext uri="{FF2B5EF4-FFF2-40B4-BE49-F238E27FC236}">
                  <a16:creationId xmlns:a16="http://schemas.microsoft.com/office/drawing/2014/main" id="{56DCC0C1-01E7-708A-D04A-09CFD28C494D}"/>
                </a:ext>
              </a:extLst>
            </p:cNvPr>
            <p:cNvSpPr/>
            <p:nvPr/>
          </p:nvSpPr>
          <p:spPr>
            <a:xfrm>
              <a:off x="2332521" y="4348401"/>
              <a:ext cx="18949" cy="100961"/>
            </a:xfrm>
            <a:custGeom>
              <a:avLst/>
              <a:gdLst/>
              <a:ahLst/>
              <a:cxnLst/>
              <a:rect l="l" t="t" r="r" b="b"/>
              <a:pathLst>
                <a:path w="561" h="2989" extrusionOk="0">
                  <a:moveTo>
                    <a:pt x="0" y="0"/>
                  </a:moveTo>
                  <a:lnTo>
                    <a:pt x="0" y="2989"/>
                  </a:lnTo>
                  <a:lnTo>
                    <a:pt x="560" y="2989"/>
                  </a:lnTo>
                  <a:lnTo>
                    <a:pt x="56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718;p51">
              <a:extLst>
                <a:ext uri="{FF2B5EF4-FFF2-40B4-BE49-F238E27FC236}">
                  <a16:creationId xmlns:a16="http://schemas.microsoft.com/office/drawing/2014/main" id="{036D98ED-12F4-CC93-E478-F6625DD33F80}"/>
                </a:ext>
              </a:extLst>
            </p:cNvPr>
            <p:cNvSpPr/>
            <p:nvPr/>
          </p:nvSpPr>
          <p:spPr>
            <a:xfrm>
              <a:off x="2410951" y="4281219"/>
              <a:ext cx="18915" cy="168144"/>
            </a:xfrm>
            <a:custGeom>
              <a:avLst/>
              <a:gdLst/>
              <a:ahLst/>
              <a:cxnLst/>
              <a:rect l="l" t="t" r="r" b="b"/>
              <a:pathLst>
                <a:path w="560" h="4978" extrusionOk="0">
                  <a:moveTo>
                    <a:pt x="0" y="1"/>
                  </a:moveTo>
                  <a:lnTo>
                    <a:pt x="0" y="4978"/>
                  </a:lnTo>
                  <a:lnTo>
                    <a:pt x="560" y="4978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719;p51">
              <a:extLst>
                <a:ext uri="{FF2B5EF4-FFF2-40B4-BE49-F238E27FC236}">
                  <a16:creationId xmlns:a16="http://schemas.microsoft.com/office/drawing/2014/main" id="{91701D37-8CCF-C40E-1AFE-A83950F0E707}"/>
                </a:ext>
              </a:extLst>
            </p:cNvPr>
            <p:cNvSpPr/>
            <p:nvPr/>
          </p:nvSpPr>
          <p:spPr>
            <a:xfrm>
              <a:off x="782606" y="3568534"/>
              <a:ext cx="1748256" cy="876763"/>
            </a:xfrm>
            <a:custGeom>
              <a:avLst/>
              <a:gdLst/>
              <a:ahLst/>
              <a:cxnLst/>
              <a:rect l="l" t="t" r="r" b="b"/>
              <a:pathLst>
                <a:path w="51758" h="25957" extrusionOk="0">
                  <a:moveTo>
                    <a:pt x="25873" y="7894"/>
                  </a:moveTo>
                  <a:cubicBezTo>
                    <a:pt x="31457" y="7894"/>
                    <a:pt x="36505" y="11228"/>
                    <a:pt x="38684" y="16372"/>
                  </a:cubicBezTo>
                  <a:lnTo>
                    <a:pt x="39244" y="17681"/>
                  </a:lnTo>
                  <a:lnTo>
                    <a:pt x="12514" y="17681"/>
                  </a:lnTo>
                  <a:lnTo>
                    <a:pt x="13074" y="16372"/>
                  </a:lnTo>
                  <a:cubicBezTo>
                    <a:pt x="15253" y="11228"/>
                    <a:pt x="20289" y="7894"/>
                    <a:pt x="25873" y="7894"/>
                  </a:cubicBezTo>
                  <a:close/>
                  <a:moveTo>
                    <a:pt x="25873" y="0"/>
                  </a:moveTo>
                  <a:cubicBezTo>
                    <a:pt x="15765" y="0"/>
                    <a:pt x="6978" y="6942"/>
                    <a:pt x="4632" y="16776"/>
                  </a:cubicBezTo>
                  <a:lnTo>
                    <a:pt x="4597" y="16955"/>
                  </a:lnTo>
                  <a:lnTo>
                    <a:pt x="4418" y="17681"/>
                  </a:lnTo>
                  <a:lnTo>
                    <a:pt x="1" y="17681"/>
                  </a:lnTo>
                  <a:lnTo>
                    <a:pt x="1" y="25956"/>
                  </a:lnTo>
                  <a:lnTo>
                    <a:pt x="51757" y="25956"/>
                  </a:lnTo>
                  <a:lnTo>
                    <a:pt x="51757" y="17681"/>
                  </a:lnTo>
                  <a:lnTo>
                    <a:pt x="47328" y="17681"/>
                  </a:lnTo>
                  <a:lnTo>
                    <a:pt x="47161" y="16955"/>
                  </a:lnTo>
                  <a:lnTo>
                    <a:pt x="47126" y="16776"/>
                  </a:lnTo>
                  <a:cubicBezTo>
                    <a:pt x="44780" y="6942"/>
                    <a:pt x="35993" y="0"/>
                    <a:pt x="25873" y="0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95250" dir="30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720;p51">
              <a:extLst>
                <a:ext uri="{FF2B5EF4-FFF2-40B4-BE49-F238E27FC236}">
                  <a16:creationId xmlns:a16="http://schemas.microsoft.com/office/drawing/2014/main" id="{FBF89E71-EFC2-0B5A-9042-D8E612630980}"/>
                </a:ext>
              </a:extLst>
            </p:cNvPr>
            <p:cNvSpPr/>
            <p:nvPr/>
          </p:nvSpPr>
          <p:spPr>
            <a:xfrm>
              <a:off x="863062" y="4261122"/>
              <a:ext cx="19321" cy="168144"/>
            </a:xfrm>
            <a:custGeom>
              <a:avLst/>
              <a:gdLst/>
              <a:ahLst/>
              <a:cxnLst/>
              <a:rect l="l" t="t" r="r" b="b"/>
              <a:pathLst>
                <a:path w="572" h="4978" extrusionOk="0">
                  <a:moveTo>
                    <a:pt x="0" y="1"/>
                  </a:moveTo>
                  <a:lnTo>
                    <a:pt x="0" y="4977"/>
                  </a:lnTo>
                  <a:lnTo>
                    <a:pt x="572" y="4977"/>
                  </a:lnTo>
                  <a:lnTo>
                    <a:pt x="5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721;p51">
              <a:extLst>
                <a:ext uri="{FF2B5EF4-FFF2-40B4-BE49-F238E27FC236}">
                  <a16:creationId xmlns:a16="http://schemas.microsoft.com/office/drawing/2014/main" id="{60672886-44D3-A1FB-1073-6CC56E032028}"/>
                </a:ext>
              </a:extLst>
            </p:cNvPr>
            <p:cNvSpPr/>
            <p:nvPr/>
          </p:nvSpPr>
          <p:spPr>
            <a:xfrm>
              <a:off x="941458" y="4328270"/>
              <a:ext cx="19355" cy="100995"/>
            </a:xfrm>
            <a:custGeom>
              <a:avLst/>
              <a:gdLst/>
              <a:ahLst/>
              <a:cxnLst/>
              <a:rect l="l" t="t" r="r" b="b"/>
              <a:pathLst>
                <a:path w="573" h="2990" extrusionOk="0">
                  <a:moveTo>
                    <a:pt x="1" y="1"/>
                  </a:moveTo>
                  <a:lnTo>
                    <a:pt x="1" y="2989"/>
                  </a:lnTo>
                  <a:lnTo>
                    <a:pt x="572" y="2989"/>
                  </a:lnTo>
                  <a:lnTo>
                    <a:pt x="5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722;p51">
              <a:extLst>
                <a:ext uri="{FF2B5EF4-FFF2-40B4-BE49-F238E27FC236}">
                  <a16:creationId xmlns:a16="http://schemas.microsoft.com/office/drawing/2014/main" id="{F58551DB-5192-D914-E198-824EF130CD81}"/>
                </a:ext>
              </a:extLst>
            </p:cNvPr>
            <p:cNvSpPr/>
            <p:nvPr/>
          </p:nvSpPr>
          <p:spPr>
            <a:xfrm>
              <a:off x="1019888" y="4261122"/>
              <a:ext cx="18949" cy="168144"/>
            </a:xfrm>
            <a:custGeom>
              <a:avLst/>
              <a:gdLst/>
              <a:ahLst/>
              <a:cxnLst/>
              <a:rect l="l" t="t" r="r" b="b"/>
              <a:pathLst>
                <a:path w="561" h="4978" extrusionOk="0">
                  <a:moveTo>
                    <a:pt x="0" y="1"/>
                  </a:moveTo>
                  <a:lnTo>
                    <a:pt x="0" y="4977"/>
                  </a:lnTo>
                  <a:lnTo>
                    <a:pt x="560" y="4977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723;p51">
              <a:extLst>
                <a:ext uri="{FF2B5EF4-FFF2-40B4-BE49-F238E27FC236}">
                  <a16:creationId xmlns:a16="http://schemas.microsoft.com/office/drawing/2014/main" id="{F87FD69D-C99B-5A5C-8F0C-FCE1634E0E6B}"/>
                </a:ext>
              </a:extLst>
            </p:cNvPr>
            <p:cNvSpPr/>
            <p:nvPr/>
          </p:nvSpPr>
          <p:spPr>
            <a:xfrm>
              <a:off x="1098318" y="4328270"/>
              <a:ext cx="18915" cy="100995"/>
            </a:xfrm>
            <a:custGeom>
              <a:avLst/>
              <a:gdLst/>
              <a:ahLst/>
              <a:cxnLst/>
              <a:rect l="l" t="t" r="r" b="b"/>
              <a:pathLst>
                <a:path w="560" h="2990" extrusionOk="0">
                  <a:moveTo>
                    <a:pt x="0" y="1"/>
                  </a:moveTo>
                  <a:lnTo>
                    <a:pt x="0" y="2989"/>
                  </a:lnTo>
                  <a:lnTo>
                    <a:pt x="560" y="2989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724;p51">
              <a:extLst>
                <a:ext uri="{FF2B5EF4-FFF2-40B4-BE49-F238E27FC236}">
                  <a16:creationId xmlns:a16="http://schemas.microsoft.com/office/drawing/2014/main" id="{7B4E772F-74F4-7813-7BC1-0617D35E34DE}"/>
                </a:ext>
              </a:extLst>
            </p:cNvPr>
            <p:cNvSpPr/>
            <p:nvPr/>
          </p:nvSpPr>
          <p:spPr>
            <a:xfrm>
              <a:off x="1176714" y="4261122"/>
              <a:ext cx="18949" cy="168144"/>
            </a:xfrm>
            <a:custGeom>
              <a:avLst/>
              <a:gdLst/>
              <a:ahLst/>
              <a:cxnLst/>
              <a:rect l="l" t="t" r="r" b="b"/>
              <a:pathLst>
                <a:path w="561" h="4978" extrusionOk="0">
                  <a:moveTo>
                    <a:pt x="1" y="1"/>
                  </a:moveTo>
                  <a:lnTo>
                    <a:pt x="1" y="4977"/>
                  </a:lnTo>
                  <a:lnTo>
                    <a:pt x="560" y="4977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725;p51">
              <a:extLst>
                <a:ext uri="{FF2B5EF4-FFF2-40B4-BE49-F238E27FC236}">
                  <a16:creationId xmlns:a16="http://schemas.microsoft.com/office/drawing/2014/main" id="{5AAE3B95-2F5A-3714-DD2C-B9C09969464D}"/>
                </a:ext>
              </a:extLst>
            </p:cNvPr>
            <p:cNvSpPr/>
            <p:nvPr/>
          </p:nvSpPr>
          <p:spPr>
            <a:xfrm>
              <a:off x="1255143" y="4328270"/>
              <a:ext cx="18949" cy="100995"/>
            </a:xfrm>
            <a:custGeom>
              <a:avLst/>
              <a:gdLst/>
              <a:ahLst/>
              <a:cxnLst/>
              <a:rect l="l" t="t" r="r" b="b"/>
              <a:pathLst>
                <a:path w="561" h="2990" extrusionOk="0">
                  <a:moveTo>
                    <a:pt x="1" y="1"/>
                  </a:moveTo>
                  <a:lnTo>
                    <a:pt x="1" y="2989"/>
                  </a:lnTo>
                  <a:lnTo>
                    <a:pt x="560" y="2989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726;p51">
              <a:extLst>
                <a:ext uri="{FF2B5EF4-FFF2-40B4-BE49-F238E27FC236}">
                  <a16:creationId xmlns:a16="http://schemas.microsoft.com/office/drawing/2014/main" id="{BB595C22-95C7-CF73-75F9-8B8A36D74FBC}"/>
                </a:ext>
              </a:extLst>
            </p:cNvPr>
            <p:cNvSpPr/>
            <p:nvPr/>
          </p:nvSpPr>
          <p:spPr>
            <a:xfrm>
              <a:off x="1333573" y="4261122"/>
              <a:ext cx="18915" cy="168144"/>
            </a:xfrm>
            <a:custGeom>
              <a:avLst/>
              <a:gdLst/>
              <a:ahLst/>
              <a:cxnLst/>
              <a:rect l="l" t="t" r="r" b="b"/>
              <a:pathLst>
                <a:path w="560" h="4978" extrusionOk="0">
                  <a:moveTo>
                    <a:pt x="0" y="1"/>
                  </a:moveTo>
                  <a:lnTo>
                    <a:pt x="0" y="4977"/>
                  </a:lnTo>
                  <a:lnTo>
                    <a:pt x="560" y="4977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727;p51">
              <a:extLst>
                <a:ext uri="{FF2B5EF4-FFF2-40B4-BE49-F238E27FC236}">
                  <a16:creationId xmlns:a16="http://schemas.microsoft.com/office/drawing/2014/main" id="{D9490D20-7C3F-B7DD-4CAC-52AC49E46166}"/>
                </a:ext>
              </a:extLst>
            </p:cNvPr>
            <p:cNvSpPr/>
            <p:nvPr/>
          </p:nvSpPr>
          <p:spPr>
            <a:xfrm>
              <a:off x="1412003" y="4328270"/>
              <a:ext cx="18915" cy="100995"/>
            </a:xfrm>
            <a:custGeom>
              <a:avLst/>
              <a:gdLst/>
              <a:ahLst/>
              <a:cxnLst/>
              <a:rect l="l" t="t" r="r" b="b"/>
              <a:pathLst>
                <a:path w="560" h="2990" extrusionOk="0">
                  <a:moveTo>
                    <a:pt x="0" y="1"/>
                  </a:moveTo>
                  <a:lnTo>
                    <a:pt x="0" y="2989"/>
                  </a:lnTo>
                  <a:lnTo>
                    <a:pt x="560" y="2989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728;p51">
              <a:extLst>
                <a:ext uri="{FF2B5EF4-FFF2-40B4-BE49-F238E27FC236}">
                  <a16:creationId xmlns:a16="http://schemas.microsoft.com/office/drawing/2014/main" id="{5F28A5D6-BDB1-B432-25E2-E744FAB93802}"/>
                </a:ext>
              </a:extLst>
            </p:cNvPr>
            <p:cNvSpPr/>
            <p:nvPr/>
          </p:nvSpPr>
          <p:spPr>
            <a:xfrm>
              <a:off x="1490399" y="4261122"/>
              <a:ext cx="18949" cy="168144"/>
            </a:xfrm>
            <a:custGeom>
              <a:avLst/>
              <a:gdLst/>
              <a:ahLst/>
              <a:cxnLst/>
              <a:rect l="l" t="t" r="r" b="b"/>
              <a:pathLst>
                <a:path w="561" h="4978" extrusionOk="0">
                  <a:moveTo>
                    <a:pt x="1" y="1"/>
                  </a:moveTo>
                  <a:lnTo>
                    <a:pt x="1" y="4977"/>
                  </a:lnTo>
                  <a:lnTo>
                    <a:pt x="560" y="4977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729;p51">
              <a:extLst>
                <a:ext uri="{FF2B5EF4-FFF2-40B4-BE49-F238E27FC236}">
                  <a16:creationId xmlns:a16="http://schemas.microsoft.com/office/drawing/2014/main" id="{4F068E63-99D7-5D3A-3186-020C207AC968}"/>
                </a:ext>
              </a:extLst>
            </p:cNvPr>
            <p:cNvSpPr/>
            <p:nvPr/>
          </p:nvSpPr>
          <p:spPr>
            <a:xfrm>
              <a:off x="1568828" y="4328270"/>
              <a:ext cx="18949" cy="100995"/>
            </a:xfrm>
            <a:custGeom>
              <a:avLst/>
              <a:gdLst/>
              <a:ahLst/>
              <a:cxnLst/>
              <a:rect l="l" t="t" r="r" b="b"/>
              <a:pathLst>
                <a:path w="561" h="2990" extrusionOk="0">
                  <a:moveTo>
                    <a:pt x="0" y="1"/>
                  </a:moveTo>
                  <a:lnTo>
                    <a:pt x="0" y="2989"/>
                  </a:lnTo>
                  <a:lnTo>
                    <a:pt x="560" y="2989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730;p51">
              <a:extLst>
                <a:ext uri="{FF2B5EF4-FFF2-40B4-BE49-F238E27FC236}">
                  <a16:creationId xmlns:a16="http://schemas.microsoft.com/office/drawing/2014/main" id="{54FC3533-C246-A965-532C-32E7E0236A17}"/>
                </a:ext>
              </a:extLst>
            </p:cNvPr>
            <p:cNvSpPr/>
            <p:nvPr/>
          </p:nvSpPr>
          <p:spPr>
            <a:xfrm>
              <a:off x="1647258" y="4261122"/>
              <a:ext cx="18915" cy="168144"/>
            </a:xfrm>
            <a:custGeom>
              <a:avLst/>
              <a:gdLst/>
              <a:ahLst/>
              <a:cxnLst/>
              <a:rect l="l" t="t" r="r" b="b"/>
              <a:pathLst>
                <a:path w="560" h="4978" extrusionOk="0">
                  <a:moveTo>
                    <a:pt x="0" y="1"/>
                  </a:moveTo>
                  <a:lnTo>
                    <a:pt x="0" y="4977"/>
                  </a:lnTo>
                  <a:lnTo>
                    <a:pt x="560" y="4977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731;p51">
              <a:extLst>
                <a:ext uri="{FF2B5EF4-FFF2-40B4-BE49-F238E27FC236}">
                  <a16:creationId xmlns:a16="http://schemas.microsoft.com/office/drawing/2014/main" id="{70A98321-68D2-0C40-C918-51B8622E3631}"/>
                </a:ext>
              </a:extLst>
            </p:cNvPr>
            <p:cNvSpPr/>
            <p:nvPr/>
          </p:nvSpPr>
          <p:spPr>
            <a:xfrm>
              <a:off x="1725654" y="4328270"/>
              <a:ext cx="18949" cy="100995"/>
            </a:xfrm>
            <a:custGeom>
              <a:avLst/>
              <a:gdLst/>
              <a:ahLst/>
              <a:cxnLst/>
              <a:rect l="l" t="t" r="r" b="b"/>
              <a:pathLst>
                <a:path w="561" h="2990" extrusionOk="0">
                  <a:moveTo>
                    <a:pt x="1" y="1"/>
                  </a:moveTo>
                  <a:lnTo>
                    <a:pt x="1" y="2989"/>
                  </a:lnTo>
                  <a:lnTo>
                    <a:pt x="561" y="2989"/>
                  </a:lnTo>
                  <a:lnTo>
                    <a:pt x="56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732;p51">
              <a:extLst>
                <a:ext uri="{FF2B5EF4-FFF2-40B4-BE49-F238E27FC236}">
                  <a16:creationId xmlns:a16="http://schemas.microsoft.com/office/drawing/2014/main" id="{E3CE6534-CD59-5413-7507-F0234DE2A44D}"/>
                </a:ext>
              </a:extLst>
            </p:cNvPr>
            <p:cNvSpPr/>
            <p:nvPr/>
          </p:nvSpPr>
          <p:spPr>
            <a:xfrm>
              <a:off x="1804084" y="4261122"/>
              <a:ext cx="18949" cy="168144"/>
            </a:xfrm>
            <a:custGeom>
              <a:avLst/>
              <a:gdLst/>
              <a:ahLst/>
              <a:cxnLst/>
              <a:rect l="l" t="t" r="r" b="b"/>
              <a:pathLst>
                <a:path w="561" h="4978" extrusionOk="0">
                  <a:moveTo>
                    <a:pt x="1" y="1"/>
                  </a:moveTo>
                  <a:lnTo>
                    <a:pt x="1" y="4977"/>
                  </a:lnTo>
                  <a:lnTo>
                    <a:pt x="560" y="4977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733;p51">
              <a:extLst>
                <a:ext uri="{FF2B5EF4-FFF2-40B4-BE49-F238E27FC236}">
                  <a16:creationId xmlns:a16="http://schemas.microsoft.com/office/drawing/2014/main" id="{D4DB477A-6A3C-4FED-DEF9-F712E6E35294}"/>
                </a:ext>
              </a:extLst>
            </p:cNvPr>
            <p:cNvSpPr/>
            <p:nvPr/>
          </p:nvSpPr>
          <p:spPr>
            <a:xfrm>
              <a:off x="1882513" y="4328270"/>
              <a:ext cx="18915" cy="100995"/>
            </a:xfrm>
            <a:custGeom>
              <a:avLst/>
              <a:gdLst/>
              <a:ahLst/>
              <a:cxnLst/>
              <a:rect l="l" t="t" r="r" b="b"/>
              <a:pathLst>
                <a:path w="560" h="2990" extrusionOk="0">
                  <a:moveTo>
                    <a:pt x="0" y="1"/>
                  </a:moveTo>
                  <a:lnTo>
                    <a:pt x="0" y="2989"/>
                  </a:lnTo>
                  <a:lnTo>
                    <a:pt x="560" y="2989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734;p51">
              <a:extLst>
                <a:ext uri="{FF2B5EF4-FFF2-40B4-BE49-F238E27FC236}">
                  <a16:creationId xmlns:a16="http://schemas.microsoft.com/office/drawing/2014/main" id="{C1E19F92-A3B2-1412-0B24-592EA9296448}"/>
                </a:ext>
              </a:extLst>
            </p:cNvPr>
            <p:cNvSpPr/>
            <p:nvPr/>
          </p:nvSpPr>
          <p:spPr>
            <a:xfrm>
              <a:off x="1960538" y="4261122"/>
              <a:ext cx="19321" cy="168144"/>
            </a:xfrm>
            <a:custGeom>
              <a:avLst/>
              <a:gdLst/>
              <a:ahLst/>
              <a:cxnLst/>
              <a:rect l="l" t="t" r="r" b="b"/>
              <a:pathLst>
                <a:path w="572" h="4978" extrusionOk="0">
                  <a:moveTo>
                    <a:pt x="0" y="1"/>
                  </a:moveTo>
                  <a:lnTo>
                    <a:pt x="0" y="4977"/>
                  </a:lnTo>
                  <a:lnTo>
                    <a:pt x="572" y="4977"/>
                  </a:lnTo>
                  <a:lnTo>
                    <a:pt x="5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735;p51">
              <a:extLst>
                <a:ext uri="{FF2B5EF4-FFF2-40B4-BE49-F238E27FC236}">
                  <a16:creationId xmlns:a16="http://schemas.microsoft.com/office/drawing/2014/main" id="{8F735765-2FCE-DD64-45D7-421F8A67EF27}"/>
                </a:ext>
              </a:extLst>
            </p:cNvPr>
            <p:cNvSpPr/>
            <p:nvPr/>
          </p:nvSpPr>
          <p:spPr>
            <a:xfrm>
              <a:off x="2038934" y="4328270"/>
              <a:ext cx="19355" cy="100995"/>
            </a:xfrm>
            <a:custGeom>
              <a:avLst/>
              <a:gdLst/>
              <a:ahLst/>
              <a:cxnLst/>
              <a:rect l="l" t="t" r="r" b="b"/>
              <a:pathLst>
                <a:path w="573" h="2990" extrusionOk="0">
                  <a:moveTo>
                    <a:pt x="1" y="1"/>
                  </a:moveTo>
                  <a:lnTo>
                    <a:pt x="1" y="2989"/>
                  </a:lnTo>
                  <a:lnTo>
                    <a:pt x="572" y="2989"/>
                  </a:lnTo>
                  <a:lnTo>
                    <a:pt x="5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736;p51">
              <a:extLst>
                <a:ext uri="{FF2B5EF4-FFF2-40B4-BE49-F238E27FC236}">
                  <a16:creationId xmlns:a16="http://schemas.microsoft.com/office/drawing/2014/main" id="{4F236099-0FEF-B76F-622B-21DC50106B67}"/>
                </a:ext>
              </a:extLst>
            </p:cNvPr>
            <p:cNvSpPr/>
            <p:nvPr/>
          </p:nvSpPr>
          <p:spPr>
            <a:xfrm>
              <a:off x="2117363" y="4261122"/>
              <a:ext cx="19355" cy="168144"/>
            </a:xfrm>
            <a:custGeom>
              <a:avLst/>
              <a:gdLst/>
              <a:ahLst/>
              <a:cxnLst/>
              <a:rect l="l" t="t" r="r" b="b"/>
              <a:pathLst>
                <a:path w="573" h="4978" extrusionOk="0">
                  <a:moveTo>
                    <a:pt x="1" y="1"/>
                  </a:moveTo>
                  <a:lnTo>
                    <a:pt x="1" y="4977"/>
                  </a:lnTo>
                  <a:lnTo>
                    <a:pt x="572" y="4977"/>
                  </a:lnTo>
                  <a:lnTo>
                    <a:pt x="5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737;p51">
              <a:extLst>
                <a:ext uri="{FF2B5EF4-FFF2-40B4-BE49-F238E27FC236}">
                  <a16:creationId xmlns:a16="http://schemas.microsoft.com/office/drawing/2014/main" id="{40147079-3A53-8245-9397-BDBA22F1014E}"/>
                </a:ext>
              </a:extLst>
            </p:cNvPr>
            <p:cNvSpPr/>
            <p:nvPr/>
          </p:nvSpPr>
          <p:spPr>
            <a:xfrm>
              <a:off x="2195793" y="4328270"/>
              <a:ext cx="19321" cy="100995"/>
            </a:xfrm>
            <a:custGeom>
              <a:avLst/>
              <a:gdLst/>
              <a:ahLst/>
              <a:cxnLst/>
              <a:rect l="l" t="t" r="r" b="b"/>
              <a:pathLst>
                <a:path w="572" h="2990" extrusionOk="0">
                  <a:moveTo>
                    <a:pt x="0" y="1"/>
                  </a:moveTo>
                  <a:lnTo>
                    <a:pt x="0" y="2989"/>
                  </a:lnTo>
                  <a:lnTo>
                    <a:pt x="572" y="2989"/>
                  </a:lnTo>
                  <a:lnTo>
                    <a:pt x="5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738;p51">
              <a:extLst>
                <a:ext uri="{FF2B5EF4-FFF2-40B4-BE49-F238E27FC236}">
                  <a16:creationId xmlns:a16="http://schemas.microsoft.com/office/drawing/2014/main" id="{B30BBD33-2141-FE6D-D444-B9CD8E50D071}"/>
                </a:ext>
              </a:extLst>
            </p:cNvPr>
            <p:cNvSpPr/>
            <p:nvPr/>
          </p:nvSpPr>
          <p:spPr>
            <a:xfrm>
              <a:off x="2274223" y="4261122"/>
              <a:ext cx="19321" cy="168144"/>
            </a:xfrm>
            <a:custGeom>
              <a:avLst/>
              <a:gdLst/>
              <a:ahLst/>
              <a:cxnLst/>
              <a:rect l="l" t="t" r="r" b="b"/>
              <a:pathLst>
                <a:path w="572" h="4978" extrusionOk="0">
                  <a:moveTo>
                    <a:pt x="0" y="1"/>
                  </a:moveTo>
                  <a:lnTo>
                    <a:pt x="0" y="4977"/>
                  </a:lnTo>
                  <a:lnTo>
                    <a:pt x="572" y="4977"/>
                  </a:lnTo>
                  <a:lnTo>
                    <a:pt x="5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739;p51">
              <a:extLst>
                <a:ext uri="{FF2B5EF4-FFF2-40B4-BE49-F238E27FC236}">
                  <a16:creationId xmlns:a16="http://schemas.microsoft.com/office/drawing/2014/main" id="{EDE09953-C709-D741-1360-4B56495D0C37}"/>
                </a:ext>
              </a:extLst>
            </p:cNvPr>
            <p:cNvSpPr/>
            <p:nvPr/>
          </p:nvSpPr>
          <p:spPr>
            <a:xfrm>
              <a:off x="2352619" y="4328270"/>
              <a:ext cx="18949" cy="100995"/>
            </a:xfrm>
            <a:custGeom>
              <a:avLst/>
              <a:gdLst/>
              <a:ahLst/>
              <a:cxnLst/>
              <a:rect l="l" t="t" r="r" b="b"/>
              <a:pathLst>
                <a:path w="561" h="2990" extrusionOk="0">
                  <a:moveTo>
                    <a:pt x="1" y="1"/>
                  </a:moveTo>
                  <a:lnTo>
                    <a:pt x="1" y="2989"/>
                  </a:lnTo>
                  <a:lnTo>
                    <a:pt x="560" y="2989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740;p51">
              <a:extLst>
                <a:ext uri="{FF2B5EF4-FFF2-40B4-BE49-F238E27FC236}">
                  <a16:creationId xmlns:a16="http://schemas.microsoft.com/office/drawing/2014/main" id="{37F26D9A-B309-7BC0-656B-54605F72E4E6}"/>
                </a:ext>
              </a:extLst>
            </p:cNvPr>
            <p:cNvSpPr/>
            <p:nvPr/>
          </p:nvSpPr>
          <p:spPr>
            <a:xfrm>
              <a:off x="2431048" y="4261122"/>
              <a:ext cx="18949" cy="168144"/>
            </a:xfrm>
            <a:custGeom>
              <a:avLst/>
              <a:gdLst/>
              <a:ahLst/>
              <a:cxnLst/>
              <a:rect l="l" t="t" r="r" b="b"/>
              <a:pathLst>
                <a:path w="561" h="4978" extrusionOk="0">
                  <a:moveTo>
                    <a:pt x="0" y="1"/>
                  </a:moveTo>
                  <a:lnTo>
                    <a:pt x="0" y="4977"/>
                  </a:lnTo>
                  <a:lnTo>
                    <a:pt x="560" y="4977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9" name="Google Shape;376;p46">
            <a:extLst>
              <a:ext uri="{FF2B5EF4-FFF2-40B4-BE49-F238E27FC236}">
                <a16:creationId xmlns:a16="http://schemas.microsoft.com/office/drawing/2014/main" id="{91B7DCC7-DE63-0298-D5D7-57F5157BB3B0}"/>
              </a:ext>
            </a:extLst>
          </p:cNvPr>
          <p:cNvGrpSpPr/>
          <p:nvPr/>
        </p:nvGrpSpPr>
        <p:grpSpPr>
          <a:xfrm rot="16200000">
            <a:off x="595706" y="-1143637"/>
            <a:ext cx="372440" cy="2968752"/>
            <a:chOff x="4022350" y="2610525"/>
            <a:chExt cx="281900" cy="2247050"/>
          </a:xfrm>
        </p:grpSpPr>
        <p:sp>
          <p:nvSpPr>
            <p:cNvPr id="50" name="Google Shape;377;p46">
              <a:extLst>
                <a:ext uri="{FF2B5EF4-FFF2-40B4-BE49-F238E27FC236}">
                  <a16:creationId xmlns:a16="http://schemas.microsoft.com/office/drawing/2014/main" id="{7DFE098F-E735-F7DF-5010-96014020AD7C}"/>
                </a:ext>
              </a:extLst>
            </p:cNvPr>
            <p:cNvSpPr/>
            <p:nvPr/>
          </p:nvSpPr>
          <p:spPr>
            <a:xfrm>
              <a:off x="4022350" y="2610525"/>
              <a:ext cx="260775" cy="2247050"/>
            </a:xfrm>
            <a:custGeom>
              <a:avLst/>
              <a:gdLst/>
              <a:ahLst/>
              <a:cxnLst/>
              <a:rect l="l" t="t" r="r" b="b"/>
              <a:pathLst>
                <a:path w="10431" h="89882" extrusionOk="0">
                  <a:moveTo>
                    <a:pt x="2409" y="2673"/>
                  </a:moveTo>
                  <a:cubicBezTo>
                    <a:pt x="2562" y="2673"/>
                    <a:pt x="2719" y="2731"/>
                    <a:pt x="2846" y="2858"/>
                  </a:cubicBezTo>
                  <a:cubicBezTo>
                    <a:pt x="3239" y="3251"/>
                    <a:pt x="2965" y="3930"/>
                    <a:pt x="2406" y="3930"/>
                  </a:cubicBezTo>
                  <a:cubicBezTo>
                    <a:pt x="2060" y="3930"/>
                    <a:pt x="1787" y="3644"/>
                    <a:pt x="1787" y="3299"/>
                  </a:cubicBezTo>
                  <a:cubicBezTo>
                    <a:pt x="1787" y="2921"/>
                    <a:pt x="2091" y="2673"/>
                    <a:pt x="2409" y="2673"/>
                  </a:cubicBezTo>
                  <a:close/>
                  <a:moveTo>
                    <a:pt x="906" y="1"/>
                  </a:moveTo>
                  <a:cubicBezTo>
                    <a:pt x="489" y="1"/>
                    <a:pt x="155" y="334"/>
                    <a:pt x="155" y="751"/>
                  </a:cubicBezTo>
                  <a:lnTo>
                    <a:pt x="1" y="89071"/>
                  </a:lnTo>
                  <a:cubicBezTo>
                    <a:pt x="1" y="89488"/>
                    <a:pt x="334" y="89821"/>
                    <a:pt x="751" y="89833"/>
                  </a:cubicBezTo>
                  <a:lnTo>
                    <a:pt x="9526" y="89881"/>
                  </a:lnTo>
                  <a:cubicBezTo>
                    <a:pt x="9533" y="89881"/>
                    <a:pt x="9540" y="89881"/>
                    <a:pt x="9547" y="89881"/>
                  </a:cubicBezTo>
                  <a:cubicBezTo>
                    <a:pt x="9954" y="89881"/>
                    <a:pt x="10288" y="89552"/>
                    <a:pt x="10288" y="89143"/>
                  </a:cubicBezTo>
                  <a:lnTo>
                    <a:pt x="10431" y="822"/>
                  </a:lnTo>
                  <a:cubicBezTo>
                    <a:pt x="10431" y="679"/>
                    <a:pt x="10395" y="537"/>
                    <a:pt x="10312" y="406"/>
                  </a:cubicBezTo>
                  <a:cubicBezTo>
                    <a:pt x="10204" y="239"/>
                    <a:pt x="10026" y="120"/>
                    <a:pt x="9835" y="72"/>
                  </a:cubicBezTo>
                  <a:cubicBezTo>
                    <a:pt x="9788" y="60"/>
                    <a:pt x="9740" y="60"/>
                    <a:pt x="9680" y="60"/>
                  </a:cubicBezTo>
                  <a:lnTo>
                    <a:pt x="9657" y="60"/>
                  </a:lnTo>
                  <a:lnTo>
                    <a:pt x="5930" y="25"/>
                  </a:lnTo>
                  <a:lnTo>
                    <a:pt x="5930" y="37"/>
                  </a:lnTo>
                  <a:lnTo>
                    <a:pt x="906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378;p46">
              <a:extLst>
                <a:ext uri="{FF2B5EF4-FFF2-40B4-BE49-F238E27FC236}">
                  <a16:creationId xmlns:a16="http://schemas.microsoft.com/office/drawing/2014/main" id="{7FE0050A-6266-0E99-87E2-C30C815E543D}"/>
                </a:ext>
              </a:extLst>
            </p:cNvPr>
            <p:cNvSpPr/>
            <p:nvPr/>
          </p:nvSpPr>
          <p:spPr>
            <a:xfrm>
              <a:off x="4054200" y="2615900"/>
              <a:ext cx="250050" cy="2236300"/>
            </a:xfrm>
            <a:custGeom>
              <a:avLst/>
              <a:gdLst/>
              <a:ahLst/>
              <a:cxnLst/>
              <a:rect l="l" t="t" r="r" b="b"/>
              <a:pathLst>
                <a:path w="10002" h="89452" extrusionOk="0">
                  <a:moveTo>
                    <a:pt x="2183" y="2243"/>
                  </a:moveTo>
                  <a:cubicBezTo>
                    <a:pt x="2617" y="2243"/>
                    <a:pt x="3037" y="2576"/>
                    <a:pt x="3037" y="3084"/>
                  </a:cubicBezTo>
                  <a:cubicBezTo>
                    <a:pt x="3037" y="3548"/>
                    <a:pt x="2656" y="3929"/>
                    <a:pt x="2191" y="3929"/>
                  </a:cubicBezTo>
                  <a:cubicBezTo>
                    <a:pt x="1441" y="3929"/>
                    <a:pt x="1060" y="3024"/>
                    <a:pt x="1596" y="2489"/>
                  </a:cubicBezTo>
                  <a:cubicBezTo>
                    <a:pt x="1765" y="2319"/>
                    <a:pt x="1976" y="2243"/>
                    <a:pt x="2183" y="2243"/>
                  </a:cubicBezTo>
                  <a:close/>
                  <a:moveTo>
                    <a:pt x="691" y="0"/>
                  </a:moveTo>
                  <a:cubicBezTo>
                    <a:pt x="394" y="0"/>
                    <a:pt x="144" y="238"/>
                    <a:pt x="144" y="536"/>
                  </a:cubicBezTo>
                  <a:lnTo>
                    <a:pt x="1" y="88856"/>
                  </a:lnTo>
                  <a:cubicBezTo>
                    <a:pt x="1" y="89154"/>
                    <a:pt x="239" y="89392"/>
                    <a:pt x="536" y="89404"/>
                  </a:cubicBezTo>
                  <a:lnTo>
                    <a:pt x="9311" y="89452"/>
                  </a:lnTo>
                  <a:cubicBezTo>
                    <a:pt x="9609" y="89452"/>
                    <a:pt x="9847" y="89213"/>
                    <a:pt x="9859" y="88916"/>
                  </a:cubicBezTo>
                  <a:lnTo>
                    <a:pt x="10002" y="595"/>
                  </a:lnTo>
                  <a:cubicBezTo>
                    <a:pt x="10002" y="298"/>
                    <a:pt x="9764" y="60"/>
                    <a:pt x="9466" y="60"/>
                  </a:cubicBezTo>
                  <a:lnTo>
                    <a:pt x="69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dist="95250" dir="30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379;p46">
              <a:extLst>
                <a:ext uri="{FF2B5EF4-FFF2-40B4-BE49-F238E27FC236}">
                  <a16:creationId xmlns:a16="http://schemas.microsoft.com/office/drawing/2014/main" id="{20AF0913-7083-CE77-F92E-B10CD6947B5A}"/>
                </a:ext>
              </a:extLst>
            </p:cNvPr>
            <p:cNvSpPr/>
            <p:nvPr/>
          </p:nvSpPr>
          <p:spPr>
            <a:xfrm>
              <a:off x="4200950" y="2616475"/>
              <a:ext cx="103300" cy="2235725"/>
            </a:xfrm>
            <a:custGeom>
              <a:avLst/>
              <a:gdLst/>
              <a:ahLst/>
              <a:cxnLst/>
              <a:rect l="l" t="t" r="r" b="b"/>
              <a:pathLst>
                <a:path w="4132" h="89429" extrusionOk="0">
                  <a:moveTo>
                    <a:pt x="60" y="1"/>
                  </a:moveTo>
                  <a:lnTo>
                    <a:pt x="0" y="89405"/>
                  </a:lnTo>
                  <a:lnTo>
                    <a:pt x="3441" y="89429"/>
                  </a:lnTo>
                  <a:cubicBezTo>
                    <a:pt x="3739" y="89429"/>
                    <a:pt x="3989" y="89190"/>
                    <a:pt x="3989" y="88893"/>
                  </a:cubicBezTo>
                  <a:lnTo>
                    <a:pt x="4132" y="572"/>
                  </a:lnTo>
                  <a:cubicBezTo>
                    <a:pt x="4132" y="287"/>
                    <a:pt x="3894" y="37"/>
                    <a:pt x="3608" y="37"/>
                  </a:cubicBezTo>
                  <a:lnTo>
                    <a:pt x="60" y="1"/>
                  </a:lnTo>
                  <a:close/>
                </a:path>
              </a:pathLst>
            </a:custGeom>
            <a:solidFill>
              <a:srgbClr val="FFDB48"/>
            </a:solidFill>
            <a:ln w="65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53" name="Google Shape;380;p46">
              <a:extLst>
                <a:ext uri="{FF2B5EF4-FFF2-40B4-BE49-F238E27FC236}">
                  <a16:creationId xmlns:a16="http://schemas.microsoft.com/office/drawing/2014/main" id="{144B0650-6C59-700F-BC6A-9122408D5729}"/>
                </a:ext>
              </a:extLst>
            </p:cNvPr>
            <p:cNvSpPr/>
            <p:nvPr/>
          </p:nvSpPr>
          <p:spPr>
            <a:xfrm>
              <a:off x="4244075" y="4802425"/>
              <a:ext cx="56025" cy="16175"/>
            </a:xfrm>
            <a:custGeom>
              <a:avLst/>
              <a:gdLst/>
              <a:ahLst/>
              <a:cxnLst/>
              <a:rect l="l" t="t" r="r" b="b"/>
              <a:pathLst>
                <a:path w="2241" h="647" extrusionOk="0">
                  <a:moveTo>
                    <a:pt x="410" y="1"/>
                  </a:moveTo>
                  <a:cubicBezTo>
                    <a:pt x="1" y="1"/>
                    <a:pt x="1" y="646"/>
                    <a:pt x="410" y="646"/>
                  </a:cubicBezTo>
                  <a:cubicBezTo>
                    <a:pt x="421" y="646"/>
                    <a:pt x="431" y="646"/>
                    <a:pt x="442" y="645"/>
                  </a:cubicBezTo>
                  <a:lnTo>
                    <a:pt x="2240" y="645"/>
                  </a:lnTo>
                  <a:lnTo>
                    <a:pt x="2240" y="14"/>
                  </a:lnTo>
                  <a:lnTo>
                    <a:pt x="442" y="2"/>
                  </a:lnTo>
                  <a:cubicBezTo>
                    <a:pt x="431" y="1"/>
                    <a:pt x="421" y="1"/>
                    <a:pt x="41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381;p46">
              <a:extLst>
                <a:ext uri="{FF2B5EF4-FFF2-40B4-BE49-F238E27FC236}">
                  <a16:creationId xmlns:a16="http://schemas.microsoft.com/office/drawing/2014/main" id="{510860DF-29CC-E722-337D-BE05FFD142EA}"/>
                </a:ext>
              </a:extLst>
            </p:cNvPr>
            <p:cNvSpPr/>
            <p:nvPr/>
          </p:nvSpPr>
          <p:spPr>
            <a:xfrm>
              <a:off x="4244700" y="4733425"/>
              <a:ext cx="55400" cy="16075"/>
            </a:xfrm>
            <a:custGeom>
              <a:avLst/>
              <a:gdLst/>
              <a:ahLst/>
              <a:cxnLst/>
              <a:rect l="l" t="t" r="r" b="b"/>
              <a:pathLst>
                <a:path w="2216" h="643" extrusionOk="0">
                  <a:moveTo>
                    <a:pt x="429" y="0"/>
                  </a:moveTo>
                  <a:cubicBezTo>
                    <a:pt x="1" y="0"/>
                    <a:pt x="1" y="643"/>
                    <a:pt x="429" y="643"/>
                  </a:cubicBezTo>
                  <a:lnTo>
                    <a:pt x="2215" y="643"/>
                  </a:lnTo>
                  <a:lnTo>
                    <a:pt x="221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382;p46">
              <a:extLst>
                <a:ext uri="{FF2B5EF4-FFF2-40B4-BE49-F238E27FC236}">
                  <a16:creationId xmlns:a16="http://schemas.microsoft.com/office/drawing/2014/main" id="{217AE5A9-33A4-B312-E688-B74846879427}"/>
                </a:ext>
              </a:extLst>
            </p:cNvPr>
            <p:cNvSpPr/>
            <p:nvPr/>
          </p:nvSpPr>
          <p:spPr>
            <a:xfrm>
              <a:off x="4244675" y="4664625"/>
              <a:ext cx="56025" cy="16150"/>
            </a:xfrm>
            <a:custGeom>
              <a:avLst/>
              <a:gdLst/>
              <a:ahLst/>
              <a:cxnLst/>
              <a:rect l="l" t="t" r="r" b="b"/>
              <a:pathLst>
                <a:path w="2241" h="646" extrusionOk="0">
                  <a:moveTo>
                    <a:pt x="421" y="0"/>
                  </a:moveTo>
                  <a:cubicBezTo>
                    <a:pt x="1" y="0"/>
                    <a:pt x="1" y="646"/>
                    <a:pt x="421" y="646"/>
                  </a:cubicBezTo>
                  <a:cubicBezTo>
                    <a:pt x="432" y="646"/>
                    <a:pt x="443" y="645"/>
                    <a:pt x="454" y="645"/>
                  </a:cubicBezTo>
                  <a:lnTo>
                    <a:pt x="2240" y="645"/>
                  </a:lnTo>
                  <a:lnTo>
                    <a:pt x="2240" y="2"/>
                  </a:lnTo>
                  <a:lnTo>
                    <a:pt x="454" y="2"/>
                  </a:lnTo>
                  <a:cubicBezTo>
                    <a:pt x="443" y="1"/>
                    <a:pt x="432" y="0"/>
                    <a:pt x="42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383;p46">
              <a:extLst>
                <a:ext uri="{FF2B5EF4-FFF2-40B4-BE49-F238E27FC236}">
                  <a16:creationId xmlns:a16="http://schemas.microsoft.com/office/drawing/2014/main" id="{0404009D-645C-A329-753B-84533E67B074}"/>
                </a:ext>
              </a:extLst>
            </p:cNvPr>
            <p:cNvSpPr/>
            <p:nvPr/>
          </p:nvSpPr>
          <p:spPr>
            <a:xfrm>
              <a:off x="4244600" y="4595875"/>
              <a:ext cx="56375" cy="16125"/>
            </a:xfrm>
            <a:custGeom>
              <a:avLst/>
              <a:gdLst/>
              <a:ahLst/>
              <a:cxnLst/>
              <a:rect l="l" t="t" r="r" b="b"/>
              <a:pathLst>
                <a:path w="2255" h="645" extrusionOk="0">
                  <a:moveTo>
                    <a:pt x="423" y="0"/>
                  </a:moveTo>
                  <a:cubicBezTo>
                    <a:pt x="0" y="0"/>
                    <a:pt x="4" y="645"/>
                    <a:pt x="434" y="645"/>
                  </a:cubicBezTo>
                  <a:cubicBezTo>
                    <a:pt x="442" y="645"/>
                    <a:pt x="449" y="645"/>
                    <a:pt x="457" y="644"/>
                  </a:cubicBezTo>
                  <a:lnTo>
                    <a:pt x="457" y="632"/>
                  </a:lnTo>
                  <a:lnTo>
                    <a:pt x="2255" y="632"/>
                  </a:lnTo>
                  <a:lnTo>
                    <a:pt x="2255" y="1"/>
                  </a:lnTo>
                  <a:lnTo>
                    <a:pt x="457" y="1"/>
                  </a:lnTo>
                  <a:cubicBezTo>
                    <a:pt x="446" y="0"/>
                    <a:pt x="434" y="0"/>
                    <a:pt x="42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384;p46">
              <a:extLst>
                <a:ext uri="{FF2B5EF4-FFF2-40B4-BE49-F238E27FC236}">
                  <a16:creationId xmlns:a16="http://schemas.microsoft.com/office/drawing/2014/main" id="{6A5E0014-BF28-9108-7615-F13A4D535FA2}"/>
                </a:ext>
              </a:extLst>
            </p:cNvPr>
            <p:cNvSpPr/>
            <p:nvPr/>
          </p:nvSpPr>
          <p:spPr>
            <a:xfrm>
              <a:off x="4245600" y="4526550"/>
              <a:ext cx="55375" cy="16100"/>
            </a:xfrm>
            <a:custGeom>
              <a:avLst/>
              <a:gdLst/>
              <a:ahLst/>
              <a:cxnLst/>
              <a:rect l="l" t="t" r="r" b="b"/>
              <a:pathLst>
                <a:path w="2215" h="644" extrusionOk="0">
                  <a:moveTo>
                    <a:pt x="429" y="0"/>
                  </a:moveTo>
                  <a:cubicBezTo>
                    <a:pt x="0" y="0"/>
                    <a:pt x="0" y="643"/>
                    <a:pt x="429" y="643"/>
                  </a:cubicBezTo>
                  <a:lnTo>
                    <a:pt x="2215" y="643"/>
                  </a:lnTo>
                  <a:lnTo>
                    <a:pt x="221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385;p46">
              <a:extLst>
                <a:ext uri="{FF2B5EF4-FFF2-40B4-BE49-F238E27FC236}">
                  <a16:creationId xmlns:a16="http://schemas.microsoft.com/office/drawing/2014/main" id="{13E7F654-1D3C-48F0-5347-26C939A6A204}"/>
                </a:ext>
              </a:extLst>
            </p:cNvPr>
            <p:cNvSpPr/>
            <p:nvPr/>
          </p:nvSpPr>
          <p:spPr>
            <a:xfrm>
              <a:off x="4246800" y="4457475"/>
              <a:ext cx="54775" cy="16400"/>
            </a:xfrm>
            <a:custGeom>
              <a:avLst/>
              <a:gdLst/>
              <a:ahLst/>
              <a:cxnLst/>
              <a:rect l="l" t="t" r="r" b="b"/>
              <a:pathLst>
                <a:path w="2191" h="656" extrusionOk="0">
                  <a:moveTo>
                    <a:pt x="405" y="1"/>
                  </a:moveTo>
                  <a:cubicBezTo>
                    <a:pt x="0" y="25"/>
                    <a:pt x="0" y="620"/>
                    <a:pt x="405" y="644"/>
                  </a:cubicBezTo>
                  <a:lnTo>
                    <a:pt x="393" y="656"/>
                  </a:lnTo>
                  <a:lnTo>
                    <a:pt x="2191" y="656"/>
                  </a:lnTo>
                  <a:lnTo>
                    <a:pt x="2191" y="13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386;p46">
              <a:extLst>
                <a:ext uri="{FF2B5EF4-FFF2-40B4-BE49-F238E27FC236}">
                  <a16:creationId xmlns:a16="http://schemas.microsoft.com/office/drawing/2014/main" id="{839F4F41-4FC3-DE4F-96A7-031051D9A830}"/>
                </a:ext>
              </a:extLst>
            </p:cNvPr>
            <p:cNvSpPr/>
            <p:nvPr/>
          </p:nvSpPr>
          <p:spPr>
            <a:xfrm>
              <a:off x="4245900" y="4388725"/>
              <a:ext cx="55675" cy="16100"/>
            </a:xfrm>
            <a:custGeom>
              <a:avLst/>
              <a:gdLst/>
              <a:ahLst/>
              <a:cxnLst/>
              <a:rect l="l" t="t" r="r" b="b"/>
              <a:pathLst>
                <a:path w="2227" h="644" extrusionOk="0">
                  <a:moveTo>
                    <a:pt x="429" y="1"/>
                  </a:moveTo>
                  <a:cubicBezTo>
                    <a:pt x="0" y="1"/>
                    <a:pt x="0" y="644"/>
                    <a:pt x="429" y="644"/>
                  </a:cubicBezTo>
                  <a:lnTo>
                    <a:pt x="2227" y="644"/>
                  </a:lnTo>
                  <a:lnTo>
                    <a:pt x="222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387;p46">
              <a:extLst>
                <a:ext uri="{FF2B5EF4-FFF2-40B4-BE49-F238E27FC236}">
                  <a16:creationId xmlns:a16="http://schemas.microsoft.com/office/drawing/2014/main" id="{1AE3280C-270D-4D32-DC71-D3A43B4101CE}"/>
                </a:ext>
              </a:extLst>
            </p:cNvPr>
            <p:cNvSpPr/>
            <p:nvPr/>
          </p:nvSpPr>
          <p:spPr>
            <a:xfrm>
              <a:off x="4246200" y="4319975"/>
              <a:ext cx="55675" cy="16100"/>
            </a:xfrm>
            <a:custGeom>
              <a:avLst/>
              <a:gdLst/>
              <a:ahLst/>
              <a:cxnLst/>
              <a:rect l="l" t="t" r="r" b="b"/>
              <a:pathLst>
                <a:path w="2227" h="644" extrusionOk="0">
                  <a:moveTo>
                    <a:pt x="429" y="0"/>
                  </a:moveTo>
                  <a:cubicBezTo>
                    <a:pt x="0" y="0"/>
                    <a:pt x="0" y="643"/>
                    <a:pt x="429" y="643"/>
                  </a:cubicBezTo>
                  <a:lnTo>
                    <a:pt x="2227" y="643"/>
                  </a:lnTo>
                  <a:lnTo>
                    <a:pt x="222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388;p46">
              <a:extLst>
                <a:ext uri="{FF2B5EF4-FFF2-40B4-BE49-F238E27FC236}">
                  <a16:creationId xmlns:a16="http://schemas.microsoft.com/office/drawing/2014/main" id="{143D3ABA-6E95-799A-ED84-9917933DF48E}"/>
                </a:ext>
              </a:extLst>
            </p:cNvPr>
            <p:cNvSpPr/>
            <p:nvPr/>
          </p:nvSpPr>
          <p:spPr>
            <a:xfrm>
              <a:off x="4246075" y="4250600"/>
              <a:ext cx="55800" cy="16400"/>
            </a:xfrm>
            <a:custGeom>
              <a:avLst/>
              <a:gdLst/>
              <a:ahLst/>
              <a:cxnLst/>
              <a:rect l="l" t="t" r="r" b="b"/>
              <a:pathLst>
                <a:path w="2232" h="656" extrusionOk="0">
                  <a:moveTo>
                    <a:pt x="423" y="1"/>
                  </a:moveTo>
                  <a:cubicBezTo>
                    <a:pt x="4" y="1"/>
                    <a:pt x="1" y="645"/>
                    <a:pt x="413" y="645"/>
                  </a:cubicBezTo>
                  <a:cubicBezTo>
                    <a:pt x="424" y="645"/>
                    <a:pt x="435" y="645"/>
                    <a:pt x="446" y="644"/>
                  </a:cubicBezTo>
                  <a:lnTo>
                    <a:pt x="446" y="656"/>
                  </a:lnTo>
                  <a:lnTo>
                    <a:pt x="2232" y="656"/>
                  </a:lnTo>
                  <a:lnTo>
                    <a:pt x="2232" y="13"/>
                  </a:lnTo>
                  <a:lnTo>
                    <a:pt x="446" y="1"/>
                  </a:lnTo>
                  <a:cubicBezTo>
                    <a:pt x="438" y="1"/>
                    <a:pt x="431" y="1"/>
                    <a:pt x="42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389;p46">
              <a:extLst>
                <a:ext uri="{FF2B5EF4-FFF2-40B4-BE49-F238E27FC236}">
                  <a16:creationId xmlns:a16="http://schemas.microsoft.com/office/drawing/2014/main" id="{458D0326-EE1D-6EE6-5B33-28F1C9CFC093}"/>
                </a:ext>
              </a:extLst>
            </p:cNvPr>
            <p:cNvSpPr/>
            <p:nvPr/>
          </p:nvSpPr>
          <p:spPr>
            <a:xfrm>
              <a:off x="4249475" y="4181550"/>
              <a:ext cx="53000" cy="16400"/>
            </a:xfrm>
            <a:custGeom>
              <a:avLst/>
              <a:gdLst/>
              <a:ahLst/>
              <a:cxnLst/>
              <a:rect l="l" t="t" r="r" b="b"/>
              <a:pathLst>
                <a:path w="2120" h="656" extrusionOk="0">
                  <a:moveTo>
                    <a:pt x="334" y="1"/>
                  </a:moveTo>
                  <a:cubicBezTo>
                    <a:pt x="143" y="1"/>
                    <a:pt x="0" y="156"/>
                    <a:pt x="0" y="334"/>
                  </a:cubicBezTo>
                  <a:cubicBezTo>
                    <a:pt x="0" y="513"/>
                    <a:pt x="143" y="656"/>
                    <a:pt x="322" y="656"/>
                  </a:cubicBezTo>
                  <a:lnTo>
                    <a:pt x="2119" y="656"/>
                  </a:lnTo>
                  <a:lnTo>
                    <a:pt x="2119" y="13"/>
                  </a:lnTo>
                  <a:lnTo>
                    <a:pt x="33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390;p46">
              <a:extLst>
                <a:ext uri="{FF2B5EF4-FFF2-40B4-BE49-F238E27FC236}">
                  <a16:creationId xmlns:a16="http://schemas.microsoft.com/office/drawing/2014/main" id="{497A82C7-BE3E-336F-EA2E-684FC116A84E}"/>
                </a:ext>
              </a:extLst>
            </p:cNvPr>
            <p:cNvSpPr/>
            <p:nvPr/>
          </p:nvSpPr>
          <p:spPr>
            <a:xfrm>
              <a:off x="4249775" y="4112800"/>
              <a:ext cx="53000" cy="16400"/>
            </a:xfrm>
            <a:custGeom>
              <a:avLst/>
              <a:gdLst/>
              <a:ahLst/>
              <a:cxnLst/>
              <a:rect l="l" t="t" r="r" b="b"/>
              <a:pathLst>
                <a:path w="2120" h="656" extrusionOk="0">
                  <a:moveTo>
                    <a:pt x="322" y="1"/>
                  </a:moveTo>
                  <a:cubicBezTo>
                    <a:pt x="143" y="1"/>
                    <a:pt x="0" y="143"/>
                    <a:pt x="0" y="322"/>
                  </a:cubicBezTo>
                  <a:cubicBezTo>
                    <a:pt x="0" y="501"/>
                    <a:pt x="143" y="655"/>
                    <a:pt x="322" y="655"/>
                  </a:cubicBezTo>
                  <a:lnTo>
                    <a:pt x="2119" y="655"/>
                  </a:lnTo>
                  <a:lnTo>
                    <a:pt x="2119" y="12"/>
                  </a:lnTo>
                  <a:lnTo>
                    <a:pt x="32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391;p46">
              <a:extLst>
                <a:ext uri="{FF2B5EF4-FFF2-40B4-BE49-F238E27FC236}">
                  <a16:creationId xmlns:a16="http://schemas.microsoft.com/office/drawing/2014/main" id="{211797C9-25DD-E86B-949C-46639063CB1D}"/>
                </a:ext>
              </a:extLst>
            </p:cNvPr>
            <p:cNvSpPr/>
            <p:nvPr/>
          </p:nvSpPr>
          <p:spPr>
            <a:xfrm>
              <a:off x="4243100" y="4041925"/>
              <a:ext cx="55800" cy="16150"/>
            </a:xfrm>
            <a:custGeom>
              <a:avLst/>
              <a:gdLst/>
              <a:ahLst/>
              <a:cxnLst/>
              <a:rect l="l" t="t" r="r" b="b"/>
              <a:pathLst>
                <a:path w="2232" h="646" extrusionOk="0">
                  <a:moveTo>
                    <a:pt x="413" y="1"/>
                  </a:moveTo>
                  <a:cubicBezTo>
                    <a:pt x="1" y="1"/>
                    <a:pt x="4" y="645"/>
                    <a:pt x="423" y="645"/>
                  </a:cubicBezTo>
                  <a:cubicBezTo>
                    <a:pt x="431" y="645"/>
                    <a:pt x="438" y="645"/>
                    <a:pt x="446" y="645"/>
                  </a:cubicBezTo>
                  <a:lnTo>
                    <a:pt x="2232" y="645"/>
                  </a:lnTo>
                  <a:lnTo>
                    <a:pt x="2232" y="2"/>
                  </a:lnTo>
                  <a:lnTo>
                    <a:pt x="446" y="2"/>
                  </a:lnTo>
                  <a:cubicBezTo>
                    <a:pt x="434" y="1"/>
                    <a:pt x="423" y="1"/>
                    <a:pt x="41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392;p46">
              <a:extLst>
                <a:ext uri="{FF2B5EF4-FFF2-40B4-BE49-F238E27FC236}">
                  <a16:creationId xmlns:a16="http://schemas.microsoft.com/office/drawing/2014/main" id="{6A345F9C-D71E-90AF-8CA5-8F0DF2BBB418}"/>
                </a:ext>
              </a:extLst>
            </p:cNvPr>
            <p:cNvSpPr/>
            <p:nvPr/>
          </p:nvSpPr>
          <p:spPr>
            <a:xfrm>
              <a:off x="4243475" y="3972875"/>
              <a:ext cx="55725" cy="16150"/>
            </a:xfrm>
            <a:custGeom>
              <a:avLst/>
              <a:gdLst/>
              <a:ahLst/>
              <a:cxnLst/>
              <a:rect l="l" t="t" r="r" b="b"/>
              <a:pathLst>
                <a:path w="2229" h="646" extrusionOk="0">
                  <a:moveTo>
                    <a:pt x="410" y="0"/>
                  </a:moveTo>
                  <a:cubicBezTo>
                    <a:pt x="1" y="0"/>
                    <a:pt x="1" y="646"/>
                    <a:pt x="410" y="646"/>
                  </a:cubicBezTo>
                  <a:cubicBezTo>
                    <a:pt x="421" y="646"/>
                    <a:pt x="432" y="645"/>
                    <a:pt x="443" y="645"/>
                  </a:cubicBezTo>
                  <a:lnTo>
                    <a:pt x="2229" y="645"/>
                  </a:lnTo>
                  <a:lnTo>
                    <a:pt x="2229" y="2"/>
                  </a:lnTo>
                  <a:lnTo>
                    <a:pt x="443" y="2"/>
                  </a:lnTo>
                  <a:cubicBezTo>
                    <a:pt x="432" y="1"/>
                    <a:pt x="421" y="0"/>
                    <a:pt x="41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393;p46">
              <a:extLst>
                <a:ext uri="{FF2B5EF4-FFF2-40B4-BE49-F238E27FC236}">
                  <a16:creationId xmlns:a16="http://schemas.microsoft.com/office/drawing/2014/main" id="{5DFA89F1-D301-6FD9-8535-3A9F0D6683E1}"/>
                </a:ext>
              </a:extLst>
            </p:cNvPr>
            <p:cNvSpPr/>
            <p:nvPr/>
          </p:nvSpPr>
          <p:spPr>
            <a:xfrm>
              <a:off x="4243700" y="3903825"/>
              <a:ext cx="56100" cy="16425"/>
            </a:xfrm>
            <a:custGeom>
              <a:avLst/>
              <a:gdLst/>
              <a:ahLst/>
              <a:cxnLst/>
              <a:rect l="l" t="t" r="r" b="b"/>
              <a:pathLst>
                <a:path w="2244" h="657" extrusionOk="0">
                  <a:moveTo>
                    <a:pt x="435" y="1"/>
                  </a:moveTo>
                  <a:cubicBezTo>
                    <a:pt x="1" y="1"/>
                    <a:pt x="1" y="657"/>
                    <a:pt x="435" y="657"/>
                  </a:cubicBezTo>
                  <a:cubicBezTo>
                    <a:pt x="442" y="657"/>
                    <a:pt x="450" y="657"/>
                    <a:pt x="457" y="656"/>
                  </a:cubicBezTo>
                  <a:lnTo>
                    <a:pt x="2243" y="656"/>
                  </a:lnTo>
                  <a:lnTo>
                    <a:pt x="2243" y="1"/>
                  </a:lnTo>
                  <a:lnTo>
                    <a:pt x="457" y="1"/>
                  </a:lnTo>
                  <a:cubicBezTo>
                    <a:pt x="450" y="1"/>
                    <a:pt x="442" y="1"/>
                    <a:pt x="43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394;p46">
              <a:extLst>
                <a:ext uri="{FF2B5EF4-FFF2-40B4-BE49-F238E27FC236}">
                  <a16:creationId xmlns:a16="http://schemas.microsoft.com/office/drawing/2014/main" id="{E412A24D-A7E5-5A61-0298-9AB685BCCCDE}"/>
                </a:ext>
              </a:extLst>
            </p:cNvPr>
            <p:cNvSpPr/>
            <p:nvPr/>
          </p:nvSpPr>
          <p:spPr>
            <a:xfrm>
              <a:off x="4244075" y="3835050"/>
              <a:ext cx="56025" cy="16175"/>
            </a:xfrm>
            <a:custGeom>
              <a:avLst/>
              <a:gdLst/>
              <a:ahLst/>
              <a:cxnLst/>
              <a:rect l="l" t="t" r="r" b="b"/>
              <a:pathLst>
                <a:path w="2241" h="647" extrusionOk="0">
                  <a:moveTo>
                    <a:pt x="410" y="1"/>
                  </a:moveTo>
                  <a:cubicBezTo>
                    <a:pt x="1" y="1"/>
                    <a:pt x="1" y="646"/>
                    <a:pt x="410" y="646"/>
                  </a:cubicBezTo>
                  <a:cubicBezTo>
                    <a:pt x="421" y="646"/>
                    <a:pt x="431" y="646"/>
                    <a:pt x="442" y="645"/>
                  </a:cubicBezTo>
                  <a:lnTo>
                    <a:pt x="2240" y="645"/>
                  </a:lnTo>
                  <a:lnTo>
                    <a:pt x="2240" y="2"/>
                  </a:lnTo>
                  <a:lnTo>
                    <a:pt x="442" y="2"/>
                  </a:lnTo>
                  <a:cubicBezTo>
                    <a:pt x="431" y="1"/>
                    <a:pt x="421" y="1"/>
                    <a:pt x="41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395;p46">
              <a:extLst>
                <a:ext uri="{FF2B5EF4-FFF2-40B4-BE49-F238E27FC236}">
                  <a16:creationId xmlns:a16="http://schemas.microsoft.com/office/drawing/2014/main" id="{F95CB360-4935-AEB5-B41B-DDD0F0AF9DF1}"/>
                </a:ext>
              </a:extLst>
            </p:cNvPr>
            <p:cNvSpPr/>
            <p:nvPr/>
          </p:nvSpPr>
          <p:spPr>
            <a:xfrm>
              <a:off x="4244700" y="3766325"/>
              <a:ext cx="55400" cy="16100"/>
            </a:xfrm>
            <a:custGeom>
              <a:avLst/>
              <a:gdLst/>
              <a:ahLst/>
              <a:cxnLst/>
              <a:rect l="l" t="t" r="r" b="b"/>
              <a:pathLst>
                <a:path w="2216" h="644" extrusionOk="0">
                  <a:moveTo>
                    <a:pt x="429" y="1"/>
                  </a:moveTo>
                  <a:cubicBezTo>
                    <a:pt x="1" y="1"/>
                    <a:pt x="1" y="644"/>
                    <a:pt x="429" y="644"/>
                  </a:cubicBezTo>
                  <a:lnTo>
                    <a:pt x="429" y="632"/>
                  </a:lnTo>
                  <a:lnTo>
                    <a:pt x="2215" y="644"/>
                  </a:lnTo>
                  <a:lnTo>
                    <a:pt x="2215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396;p46">
              <a:extLst>
                <a:ext uri="{FF2B5EF4-FFF2-40B4-BE49-F238E27FC236}">
                  <a16:creationId xmlns:a16="http://schemas.microsoft.com/office/drawing/2014/main" id="{313D78B9-7609-F1D9-22BA-8E5DB6686929}"/>
                </a:ext>
              </a:extLst>
            </p:cNvPr>
            <p:cNvSpPr/>
            <p:nvPr/>
          </p:nvSpPr>
          <p:spPr>
            <a:xfrm>
              <a:off x="4245000" y="3696975"/>
              <a:ext cx="55700" cy="16400"/>
            </a:xfrm>
            <a:custGeom>
              <a:avLst/>
              <a:gdLst/>
              <a:ahLst/>
              <a:cxnLst/>
              <a:rect l="l" t="t" r="r" b="b"/>
              <a:pathLst>
                <a:path w="2228" h="656" extrusionOk="0">
                  <a:moveTo>
                    <a:pt x="441" y="1"/>
                  </a:moveTo>
                  <a:cubicBezTo>
                    <a:pt x="1" y="1"/>
                    <a:pt x="1" y="643"/>
                    <a:pt x="441" y="643"/>
                  </a:cubicBezTo>
                  <a:lnTo>
                    <a:pt x="429" y="655"/>
                  </a:lnTo>
                  <a:lnTo>
                    <a:pt x="2227" y="655"/>
                  </a:lnTo>
                  <a:lnTo>
                    <a:pt x="2227" y="12"/>
                  </a:lnTo>
                  <a:lnTo>
                    <a:pt x="44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397;p46">
              <a:extLst>
                <a:ext uri="{FF2B5EF4-FFF2-40B4-BE49-F238E27FC236}">
                  <a16:creationId xmlns:a16="http://schemas.microsoft.com/office/drawing/2014/main" id="{835C9085-69B9-CDD5-EBDC-E9F0B06A7F3B}"/>
                </a:ext>
              </a:extLst>
            </p:cNvPr>
            <p:cNvSpPr/>
            <p:nvPr/>
          </p:nvSpPr>
          <p:spPr>
            <a:xfrm>
              <a:off x="4244675" y="3628175"/>
              <a:ext cx="56300" cy="16450"/>
            </a:xfrm>
            <a:custGeom>
              <a:avLst/>
              <a:gdLst/>
              <a:ahLst/>
              <a:cxnLst/>
              <a:rect l="l" t="t" r="r" b="b"/>
              <a:pathLst>
                <a:path w="2252" h="658" extrusionOk="0">
                  <a:moveTo>
                    <a:pt x="421" y="1"/>
                  </a:moveTo>
                  <a:cubicBezTo>
                    <a:pt x="1" y="1"/>
                    <a:pt x="1" y="646"/>
                    <a:pt x="421" y="646"/>
                  </a:cubicBezTo>
                  <a:cubicBezTo>
                    <a:pt x="432" y="646"/>
                    <a:pt x="443" y="646"/>
                    <a:pt x="454" y="645"/>
                  </a:cubicBezTo>
                  <a:lnTo>
                    <a:pt x="2252" y="657"/>
                  </a:lnTo>
                  <a:lnTo>
                    <a:pt x="2252" y="14"/>
                  </a:lnTo>
                  <a:lnTo>
                    <a:pt x="454" y="2"/>
                  </a:lnTo>
                  <a:cubicBezTo>
                    <a:pt x="443" y="1"/>
                    <a:pt x="432" y="1"/>
                    <a:pt x="42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398;p46">
              <a:extLst>
                <a:ext uri="{FF2B5EF4-FFF2-40B4-BE49-F238E27FC236}">
                  <a16:creationId xmlns:a16="http://schemas.microsoft.com/office/drawing/2014/main" id="{AA971CAB-B8E2-26BC-9185-CD7927182DA7}"/>
                </a:ext>
              </a:extLst>
            </p:cNvPr>
            <p:cNvSpPr/>
            <p:nvPr/>
          </p:nvSpPr>
          <p:spPr>
            <a:xfrm>
              <a:off x="4246500" y="3559450"/>
              <a:ext cx="54475" cy="16100"/>
            </a:xfrm>
            <a:custGeom>
              <a:avLst/>
              <a:gdLst/>
              <a:ahLst/>
              <a:cxnLst/>
              <a:rect l="l" t="t" r="r" b="b"/>
              <a:pathLst>
                <a:path w="2179" h="644" extrusionOk="0">
                  <a:moveTo>
                    <a:pt x="393" y="1"/>
                  </a:moveTo>
                  <a:cubicBezTo>
                    <a:pt x="0" y="25"/>
                    <a:pt x="0" y="620"/>
                    <a:pt x="393" y="644"/>
                  </a:cubicBezTo>
                  <a:lnTo>
                    <a:pt x="393" y="632"/>
                  </a:lnTo>
                  <a:lnTo>
                    <a:pt x="2179" y="644"/>
                  </a:lnTo>
                  <a:lnTo>
                    <a:pt x="2179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399;p46">
              <a:extLst>
                <a:ext uri="{FF2B5EF4-FFF2-40B4-BE49-F238E27FC236}">
                  <a16:creationId xmlns:a16="http://schemas.microsoft.com/office/drawing/2014/main" id="{6104E355-8E17-7186-6F50-69AB4F9AB443}"/>
                </a:ext>
              </a:extLst>
            </p:cNvPr>
            <p:cNvSpPr/>
            <p:nvPr/>
          </p:nvSpPr>
          <p:spPr>
            <a:xfrm>
              <a:off x="4246800" y="3490100"/>
              <a:ext cx="54775" cy="16400"/>
            </a:xfrm>
            <a:custGeom>
              <a:avLst/>
              <a:gdLst/>
              <a:ahLst/>
              <a:cxnLst/>
              <a:rect l="l" t="t" r="r" b="b"/>
              <a:pathLst>
                <a:path w="2191" h="656" extrusionOk="0">
                  <a:moveTo>
                    <a:pt x="405" y="1"/>
                  </a:moveTo>
                  <a:cubicBezTo>
                    <a:pt x="0" y="25"/>
                    <a:pt x="0" y="620"/>
                    <a:pt x="405" y="644"/>
                  </a:cubicBezTo>
                  <a:lnTo>
                    <a:pt x="393" y="656"/>
                  </a:lnTo>
                  <a:lnTo>
                    <a:pt x="2191" y="656"/>
                  </a:lnTo>
                  <a:lnTo>
                    <a:pt x="2191" y="13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400;p46">
              <a:extLst>
                <a:ext uri="{FF2B5EF4-FFF2-40B4-BE49-F238E27FC236}">
                  <a16:creationId xmlns:a16="http://schemas.microsoft.com/office/drawing/2014/main" id="{9D78E64C-1729-FD17-FE6D-86A061AF5389}"/>
                </a:ext>
              </a:extLst>
            </p:cNvPr>
            <p:cNvSpPr/>
            <p:nvPr/>
          </p:nvSpPr>
          <p:spPr>
            <a:xfrm>
              <a:off x="4246500" y="3421650"/>
              <a:ext cx="55075" cy="16100"/>
            </a:xfrm>
            <a:custGeom>
              <a:avLst/>
              <a:gdLst/>
              <a:ahLst/>
              <a:cxnLst/>
              <a:rect l="l" t="t" r="r" b="b"/>
              <a:pathLst>
                <a:path w="2203" h="644" extrusionOk="0">
                  <a:moveTo>
                    <a:pt x="405" y="0"/>
                  </a:moveTo>
                  <a:cubicBezTo>
                    <a:pt x="0" y="24"/>
                    <a:pt x="0" y="607"/>
                    <a:pt x="405" y="643"/>
                  </a:cubicBezTo>
                  <a:lnTo>
                    <a:pt x="405" y="631"/>
                  </a:lnTo>
                  <a:lnTo>
                    <a:pt x="2203" y="643"/>
                  </a:lnTo>
                  <a:lnTo>
                    <a:pt x="220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401;p46">
              <a:extLst>
                <a:ext uri="{FF2B5EF4-FFF2-40B4-BE49-F238E27FC236}">
                  <a16:creationId xmlns:a16="http://schemas.microsoft.com/office/drawing/2014/main" id="{B4DD2919-9A67-07D8-E952-8FAF3A29028D}"/>
                </a:ext>
              </a:extLst>
            </p:cNvPr>
            <p:cNvSpPr/>
            <p:nvPr/>
          </p:nvSpPr>
          <p:spPr>
            <a:xfrm>
              <a:off x="4054200" y="2615900"/>
              <a:ext cx="250050" cy="2236300"/>
            </a:xfrm>
            <a:custGeom>
              <a:avLst/>
              <a:gdLst/>
              <a:ahLst/>
              <a:cxnLst/>
              <a:rect l="l" t="t" r="r" b="b"/>
              <a:pathLst>
                <a:path w="10002" h="89452" fill="none" extrusionOk="0">
                  <a:moveTo>
                    <a:pt x="9466" y="60"/>
                  </a:moveTo>
                  <a:lnTo>
                    <a:pt x="691" y="0"/>
                  </a:lnTo>
                  <a:cubicBezTo>
                    <a:pt x="394" y="0"/>
                    <a:pt x="144" y="238"/>
                    <a:pt x="144" y="536"/>
                  </a:cubicBezTo>
                  <a:lnTo>
                    <a:pt x="1" y="88856"/>
                  </a:lnTo>
                  <a:cubicBezTo>
                    <a:pt x="1" y="89154"/>
                    <a:pt x="239" y="89392"/>
                    <a:pt x="536" y="89404"/>
                  </a:cubicBezTo>
                  <a:lnTo>
                    <a:pt x="9311" y="89452"/>
                  </a:lnTo>
                  <a:cubicBezTo>
                    <a:pt x="9609" y="89452"/>
                    <a:pt x="9847" y="89213"/>
                    <a:pt x="9859" y="88916"/>
                  </a:cubicBezTo>
                  <a:lnTo>
                    <a:pt x="10002" y="595"/>
                  </a:lnTo>
                  <a:cubicBezTo>
                    <a:pt x="10002" y="298"/>
                    <a:pt x="9764" y="60"/>
                    <a:pt x="9466" y="60"/>
                  </a:cubicBezTo>
                  <a:close/>
                  <a:moveTo>
                    <a:pt x="2191" y="3929"/>
                  </a:moveTo>
                  <a:cubicBezTo>
                    <a:pt x="1441" y="3929"/>
                    <a:pt x="1060" y="3024"/>
                    <a:pt x="1596" y="2489"/>
                  </a:cubicBezTo>
                  <a:cubicBezTo>
                    <a:pt x="2120" y="1965"/>
                    <a:pt x="3037" y="2334"/>
                    <a:pt x="3037" y="3084"/>
                  </a:cubicBezTo>
                  <a:cubicBezTo>
                    <a:pt x="3037" y="3548"/>
                    <a:pt x="2656" y="3929"/>
                    <a:pt x="2191" y="3929"/>
                  </a:cubicBezTo>
                  <a:close/>
                </a:path>
              </a:pathLst>
            </a:custGeom>
            <a:noFill/>
            <a:ln w="65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5" name="Google Shape;347;p46">
            <a:extLst>
              <a:ext uri="{FF2B5EF4-FFF2-40B4-BE49-F238E27FC236}">
                <a16:creationId xmlns:a16="http://schemas.microsoft.com/office/drawing/2014/main" id="{7EBE5275-EB99-FCD6-918B-DEE6C5D1B117}"/>
              </a:ext>
            </a:extLst>
          </p:cNvPr>
          <p:cNvGrpSpPr/>
          <p:nvPr/>
        </p:nvGrpSpPr>
        <p:grpSpPr>
          <a:xfrm rot="1945778">
            <a:off x="11233919" y="5254778"/>
            <a:ext cx="1453167" cy="1855412"/>
            <a:chOff x="6662225" y="1139925"/>
            <a:chExt cx="1453178" cy="1855427"/>
          </a:xfrm>
        </p:grpSpPr>
        <p:sp>
          <p:nvSpPr>
            <p:cNvPr id="76" name="Google Shape;348;p46">
              <a:extLst>
                <a:ext uri="{FF2B5EF4-FFF2-40B4-BE49-F238E27FC236}">
                  <a16:creationId xmlns:a16="http://schemas.microsoft.com/office/drawing/2014/main" id="{9BF5D8CD-F74B-45EA-6B2E-3035C637037D}"/>
                </a:ext>
              </a:extLst>
            </p:cNvPr>
            <p:cNvSpPr/>
            <p:nvPr/>
          </p:nvSpPr>
          <p:spPr>
            <a:xfrm>
              <a:off x="6662225" y="1142527"/>
              <a:ext cx="1451177" cy="1852825"/>
            </a:xfrm>
            <a:custGeom>
              <a:avLst/>
              <a:gdLst/>
              <a:ahLst/>
              <a:cxnLst/>
              <a:rect l="l" t="t" r="r" b="b"/>
              <a:pathLst>
                <a:path w="43494" h="55532" extrusionOk="0">
                  <a:moveTo>
                    <a:pt x="38277" y="1"/>
                  </a:moveTo>
                  <a:cubicBezTo>
                    <a:pt x="38226" y="1"/>
                    <a:pt x="38175" y="2"/>
                    <a:pt x="38124" y="6"/>
                  </a:cubicBezTo>
                  <a:lnTo>
                    <a:pt x="21241" y="994"/>
                  </a:lnTo>
                  <a:lnTo>
                    <a:pt x="4358" y="1982"/>
                  </a:lnTo>
                  <a:lnTo>
                    <a:pt x="4310" y="1982"/>
                  </a:lnTo>
                  <a:cubicBezTo>
                    <a:pt x="1869" y="2137"/>
                    <a:pt x="0" y="3518"/>
                    <a:pt x="143" y="5792"/>
                  </a:cubicBezTo>
                  <a:lnTo>
                    <a:pt x="655" y="14519"/>
                  </a:lnTo>
                  <a:lnTo>
                    <a:pt x="1179" y="23258"/>
                  </a:lnTo>
                  <a:cubicBezTo>
                    <a:pt x="1179" y="23282"/>
                    <a:pt x="1191" y="23306"/>
                    <a:pt x="1191" y="23330"/>
                  </a:cubicBezTo>
                  <a:cubicBezTo>
                    <a:pt x="1203" y="23354"/>
                    <a:pt x="2084" y="37843"/>
                    <a:pt x="2084" y="37843"/>
                  </a:cubicBezTo>
                  <a:lnTo>
                    <a:pt x="2929" y="52286"/>
                  </a:lnTo>
                  <a:cubicBezTo>
                    <a:pt x="3032" y="54118"/>
                    <a:pt x="4544" y="55531"/>
                    <a:pt x="6354" y="55531"/>
                  </a:cubicBezTo>
                  <a:cubicBezTo>
                    <a:pt x="6426" y="55531"/>
                    <a:pt x="6499" y="55529"/>
                    <a:pt x="6572" y="55524"/>
                  </a:cubicBezTo>
                  <a:lnTo>
                    <a:pt x="22467" y="54607"/>
                  </a:lnTo>
                  <a:lnTo>
                    <a:pt x="38350" y="53667"/>
                  </a:lnTo>
                  <a:cubicBezTo>
                    <a:pt x="40660" y="53524"/>
                    <a:pt x="42101" y="51833"/>
                    <a:pt x="42565" y="51309"/>
                  </a:cubicBezTo>
                  <a:cubicBezTo>
                    <a:pt x="43184" y="50631"/>
                    <a:pt x="43494" y="49726"/>
                    <a:pt x="43434" y="48809"/>
                  </a:cubicBezTo>
                  <a:lnTo>
                    <a:pt x="42077" y="25568"/>
                  </a:lnTo>
                  <a:lnTo>
                    <a:pt x="40719" y="2315"/>
                  </a:lnTo>
                  <a:cubicBezTo>
                    <a:pt x="40639" y="1009"/>
                    <a:pt x="39567" y="1"/>
                    <a:pt x="38277" y="1"/>
                  </a:cubicBezTo>
                  <a:close/>
                </a:path>
              </a:pathLst>
            </a:custGeom>
            <a:solidFill>
              <a:schemeClr val="dk1"/>
            </a:solidFill>
            <a:ln w="53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95250" dir="30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349;p46">
              <a:extLst>
                <a:ext uri="{FF2B5EF4-FFF2-40B4-BE49-F238E27FC236}">
                  <a16:creationId xmlns:a16="http://schemas.microsoft.com/office/drawing/2014/main" id="{628CEA56-6531-AFC2-1825-DA107F96753F}"/>
                </a:ext>
              </a:extLst>
            </p:cNvPr>
            <p:cNvSpPr/>
            <p:nvPr/>
          </p:nvSpPr>
          <p:spPr>
            <a:xfrm>
              <a:off x="6727753" y="1142528"/>
              <a:ext cx="1387650" cy="1813054"/>
            </a:xfrm>
            <a:custGeom>
              <a:avLst/>
              <a:gdLst/>
              <a:ahLst/>
              <a:cxnLst/>
              <a:rect l="l" t="t" r="r" b="b"/>
              <a:pathLst>
                <a:path w="41590" h="54340" extrusionOk="0">
                  <a:moveTo>
                    <a:pt x="36313" y="1"/>
                  </a:moveTo>
                  <a:cubicBezTo>
                    <a:pt x="36262" y="1"/>
                    <a:pt x="36211" y="2"/>
                    <a:pt x="36160" y="6"/>
                  </a:cubicBezTo>
                  <a:lnTo>
                    <a:pt x="2394" y="1982"/>
                  </a:lnTo>
                  <a:cubicBezTo>
                    <a:pt x="1036" y="2065"/>
                    <a:pt x="1" y="3220"/>
                    <a:pt x="72" y="4589"/>
                  </a:cubicBezTo>
                  <a:lnTo>
                    <a:pt x="2787" y="51083"/>
                  </a:lnTo>
                  <a:cubicBezTo>
                    <a:pt x="2890" y="52922"/>
                    <a:pt x="4424" y="54339"/>
                    <a:pt x="6244" y="54339"/>
                  </a:cubicBezTo>
                  <a:cubicBezTo>
                    <a:pt x="6310" y="54339"/>
                    <a:pt x="6376" y="54337"/>
                    <a:pt x="6442" y="54334"/>
                  </a:cubicBezTo>
                  <a:lnTo>
                    <a:pt x="38232" y="52464"/>
                  </a:lnTo>
                  <a:cubicBezTo>
                    <a:pt x="40137" y="52357"/>
                    <a:pt x="41589" y="50714"/>
                    <a:pt x="41470" y="48809"/>
                  </a:cubicBezTo>
                  <a:lnTo>
                    <a:pt x="38755" y="2315"/>
                  </a:lnTo>
                  <a:cubicBezTo>
                    <a:pt x="38675" y="1009"/>
                    <a:pt x="37603" y="1"/>
                    <a:pt x="36313" y="1"/>
                  </a:cubicBezTo>
                  <a:close/>
                </a:path>
              </a:pathLst>
            </a:custGeom>
            <a:solidFill>
              <a:schemeClr val="lt1"/>
            </a:solidFill>
            <a:ln w="190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350;p46">
              <a:extLst>
                <a:ext uri="{FF2B5EF4-FFF2-40B4-BE49-F238E27FC236}">
                  <a16:creationId xmlns:a16="http://schemas.microsoft.com/office/drawing/2014/main" id="{11C1373B-0D15-6269-9A4A-D3505AE87883}"/>
                </a:ext>
              </a:extLst>
            </p:cNvPr>
            <p:cNvSpPr/>
            <p:nvPr/>
          </p:nvSpPr>
          <p:spPr>
            <a:xfrm>
              <a:off x="6725784" y="1139925"/>
              <a:ext cx="1332398" cy="826718"/>
            </a:xfrm>
            <a:custGeom>
              <a:avLst/>
              <a:gdLst/>
              <a:ahLst/>
              <a:cxnLst/>
              <a:rect l="l" t="t" r="r" b="b"/>
              <a:pathLst>
                <a:path w="39934" h="24778" fill="none" extrusionOk="0">
                  <a:moveTo>
                    <a:pt x="39791" y="19860"/>
                  </a:moveTo>
                  <a:cubicBezTo>
                    <a:pt x="39934" y="22515"/>
                    <a:pt x="1262" y="24777"/>
                    <a:pt x="1107" y="22122"/>
                  </a:cubicBezTo>
                  <a:lnTo>
                    <a:pt x="83" y="4667"/>
                  </a:lnTo>
                  <a:cubicBezTo>
                    <a:pt x="0" y="3310"/>
                    <a:pt x="1036" y="2143"/>
                    <a:pt x="2405" y="2060"/>
                  </a:cubicBezTo>
                  <a:lnTo>
                    <a:pt x="36171" y="84"/>
                  </a:lnTo>
                  <a:cubicBezTo>
                    <a:pt x="37517" y="0"/>
                    <a:pt x="38683" y="1036"/>
                    <a:pt x="38767" y="2393"/>
                  </a:cubicBezTo>
                  <a:close/>
                </a:path>
              </a:pathLst>
            </a:custGeom>
            <a:noFill/>
            <a:ln w="62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351;p46">
              <a:extLst>
                <a:ext uri="{FF2B5EF4-FFF2-40B4-BE49-F238E27FC236}">
                  <a16:creationId xmlns:a16="http://schemas.microsoft.com/office/drawing/2014/main" id="{EB211F8B-2D46-1339-E06B-8500425A5482}"/>
                </a:ext>
              </a:extLst>
            </p:cNvPr>
            <p:cNvSpPr/>
            <p:nvPr/>
          </p:nvSpPr>
          <p:spPr>
            <a:xfrm>
              <a:off x="6778599" y="1189404"/>
              <a:ext cx="1218023" cy="606075"/>
            </a:xfrm>
            <a:custGeom>
              <a:avLst/>
              <a:gdLst/>
              <a:ahLst/>
              <a:cxnLst/>
              <a:rect l="l" t="t" r="r" b="b"/>
              <a:pathLst>
                <a:path w="36506" h="18165" extrusionOk="0">
                  <a:moveTo>
                    <a:pt x="33478" y="0"/>
                  </a:moveTo>
                  <a:cubicBezTo>
                    <a:pt x="33428" y="0"/>
                    <a:pt x="33377" y="2"/>
                    <a:pt x="33326" y="5"/>
                  </a:cubicBezTo>
                  <a:lnTo>
                    <a:pt x="2203" y="1827"/>
                  </a:lnTo>
                  <a:cubicBezTo>
                    <a:pt x="953" y="1899"/>
                    <a:pt x="1" y="2970"/>
                    <a:pt x="72" y="4220"/>
                  </a:cubicBezTo>
                  <a:lnTo>
                    <a:pt x="822" y="16972"/>
                  </a:lnTo>
                  <a:cubicBezTo>
                    <a:pt x="857" y="17641"/>
                    <a:pt x="1416" y="18164"/>
                    <a:pt x="2089" y="18164"/>
                  </a:cubicBezTo>
                  <a:cubicBezTo>
                    <a:pt x="2111" y="18164"/>
                    <a:pt x="2133" y="18164"/>
                    <a:pt x="2156" y="18162"/>
                  </a:cubicBezTo>
                  <a:lnTo>
                    <a:pt x="35279" y="16210"/>
                  </a:lnTo>
                  <a:cubicBezTo>
                    <a:pt x="35981" y="16174"/>
                    <a:pt x="36505" y="15567"/>
                    <a:pt x="36469" y="14876"/>
                  </a:cubicBezTo>
                  <a:lnTo>
                    <a:pt x="35731" y="2137"/>
                  </a:lnTo>
                  <a:cubicBezTo>
                    <a:pt x="35663" y="926"/>
                    <a:pt x="34663" y="0"/>
                    <a:pt x="33478" y="0"/>
                  </a:cubicBez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352;p46">
              <a:extLst>
                <a:ext uri="{FF2B5EF4-FFF2-40B4-BE49-F238E27FC236}">
                  <a16:creationId xmlns:a16="http://schemas.microsoft.com/office/drawing/2014/main" id="{69D6F5A0-6110-06C1-A982-8CD5E064FE6D}"/>
                </a:ext>
              </a:extLst>
            </p:cNvPr>
            <p:cNvSpPr/>
            <p:nvPr/>
          </p:nvSpPr>
          <p:spPr>
            <a:xfrm>
              <a:off x="6895373" y="2043991"/>
              <a:ext cx="174833" cy="173698"/>
            </a:xfrm>
            <a:custGeom>
              <a:avLst/>
              <a:gdLst/>
              <a:ahLst/>
              <a:cxnLst/>
              <a:rect l="l" t="t" r="r" b="b"/>
              <a:pathLst>
                <a:path w="5240" h="5206" extrusionOk="0">
                  <a:moveTo>
                    <a:pt x="4435" y="0"/>
                  </a:moveTo>
                  <a:cubicBezTo>
                    <a:pt x="4422" y="0"/>
                    <a:pt x="4408" y="1"/>
                    <a:pt x="4394" y="2"/>
                  </a:cubicBezTo>
                  <a:lnTo>
                    <a:pt x="537" y="240"/>
                  </a:lnTo>
                  <a:cubicBezTo>
                    <a:pt x="227" y="264"/>
                    <a:pt x="1" y="526"/>
                    <a:pt x="25" y="823"/>
                  </a:cubicBezTo>
                  <a:lnTo>
                    <a:pt x="263" y="4681"/>
                  </a:lnTo>
                  <a:cubicBezTo>
                    <a:pt x="275" y="4983"/>
                    <a:pt x="524" y="5205"/>
                    <a:pt x="823" y="5205"/>
                  </a:cubicBezTo>
                  <a:cubicBezTo>
                    <a:pt x="831" y="5205"/>
                    <a:pt x="839" y="5205"/>
                    <a:pt x="846" y="5205"/>
                  </a:cubicBezTo>
                  <a:lnTo>
                    <a:pt x="4704" y="4967"/>
                  </a:lnTo>
                  <a:cubicBezTo>
                    <a:pt x="5002" y="4943"/>
                    <a:pt x="5240" y="4681"/>
                    <a:pt x="5216" y="4371"/>
                  </a:cubicBezTo>
                  <a:lnTo>
                    <a:pt x="4978" y="526"/>
                  </a:lnTo>
                  <a:cubicBezTo>
                    <a:pt x="4955" y="230"/>
                    <a:pt x="4716" y="0"/>
                    <a:pt x="4435" y="0"/>
                  </a:cubicBezTo>
                  <a:close/>
                </a:path>
              </a:pathLst>
            </a:custGeom>
            <a:solidFill>
              <a:schemeClr val="lt2"/>
            </a:solidFill>
            <a:ln w="62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353;p46">
              <a:extLst>
                <a:ext uri="{FF2B5EF4-FFF2-40B4-BE49-F238E27FC236}">
                  <a16:creationId xmlns:a16="http://schemas.microsoft.com/office/drawing/2014/main" id="{A6D755A9-AD64-601F-EB91-66B02FC9EF62}"/>
                </a:ext>
              </a:extLst>
            </p:cNvPr>
            <p:cNvSpPr/>
            <p:nvPr/>
          </p:nvSpPr>
          <p:spPr>
            <a:xfrm>
              <a:off x="6909286" y="2265295"/>
              <a:ext cx="174432" cy="173631"/>
            </a:xfrm>
            <a:custGeom>
              <a:avLst/>
              <a:gdLst/>
              <a:ahLst/>
              <a:cxnLst/>
              <a:rect l="l" t="t" r="r" b="b"/>
              <a:pathLst>
                <a:path w="5228" h="5204" extrusionOk="0">
                  <a:moveTo>
                    <a:pt x="4406" y="0"/>
                  </a:moveTo>
                  <a:cubicBezTo>
                    <a:pt x="4398" y="0"/>
                    <a:pt x="4390" y="0"/>
                    <a:pt x="4382" y="1"/>
                  </a:cubicBezTo>
                  <a:lnTo>
                    <a:pt x="536" y="239"/>
                  </a:lnTo>
                  <a:cubicBezTo>
                    <a:pt x="227" y="262"/>
                    <a:pt x="1" y="524"/>
                    <a:pt x="13" y="834"/>
                  </a:cubicBezTo>
                  <a:lnTo>
                    <a:pt x="251" y="4680"/>
                  </a:lnTo>
                  <a:cubicBezTo>
                    <a:pt x="274" y="4981"/>
                    <a:pt x="523" y="5204"/>
                    <a:pt x="812" y="5204"/>
                  </a:cubicBezTo>
                  <a:cubicBezTo>
                    <a:pt x="819" y="5204"/>
                    <a:pt x="827" y="5204"/>
                    <a:pt x="834" y="5204"/>
                  </a:cubicBezTo>
                  <a:lnTo>
                    <a:pt x="4692" y="4965"/>
                  </a:lnTo>
                  <a:cubicBezTo>
                    <a:pt x="5001" y="4942"/>
                    <a:pt x="5228" y="4680"/>
                    <a:pt x="5216" y="4370"/>
                  </a:cubicBezTo>
                  <a:lnTo>
                    <a:pt x="4978" y="524"/>
                  </a:lnTo>
                  <a:cubicBezTo>
                    <a:pt x="4954" y="223"/>
                    <a:pt x="4705" y="0"/>
                    <a:pt x="4406" y="0"/>
                  </a:cubicBezTo>
                  <a:close/>
                </a:path>
              </a:pathLst>
            </a:custGeom>
            <a:solidFill>
              <a:schemeClr val="lt2"/>
            </a:solidFill>
            <a:ln w="62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354;p46">
              <a:extLst>
                <a:ext uri="{FF2B5EF4-FFF2-40B4-BE49-F238E27FC236}">
                  <a16:creationId xmlns:a16="http://schemas.microsoft.com/office/drawing/2014/main" id="{F873419A-F515-827D-D5C5-7A6EDB94AF63}"/>
                </a:ext>
              </a:extLst>
            </p:cNvPr>
            <p:cNvSpPr/>
            <p:nvPr/>
          </p:nvSpPr>
          <p:spPr>
            <a:xfrm>
              <a:off x="6922798" y="2486899"/>
              <a:ext cx="174833" cy="173331"/>
            </a:xfrm>
            <a:custGeom>
              <a:avLst/>
              <a:gdLst/>
              <a:ahLst/>
              <a:cxnLst/>
              <a:rect l="l" t="t" r="r" b="b"/>
              <a:pathLst>
                <a:path w="5240" h="5195" extrusionOk="0">
                  <a:moveTo>
                    <a:pt x="4439" y="0"/>
                  </a:moveTo>
                  <a:cubicBezTo>
                    <a:pt x="4424" y="0"/>
                    <a:pt x="4409" y="1"/>
                    <a:pt x="4394" y="2"/>
                  </a:cubicBezTo>
                  <a:lnTo>
                    <a:pt x="536" y="240"/>
                  </a:lnTo>
                  <a:cubicBezTo>
                    <a:pt x="239" y="252"/>
                    <a:pt x="1" y="514"/>
                    <a:pt x="24" y="824"/>
                  </a:cubicBezTo>
                  <a:lnTo>
                    <a:pt x="262" y="4681"/>
                  </a:lnTo>
                  <a:cubicBezTo>
                    <a:pt x="274" y="4965"/>
                    <a:pt x="513" y="5195"/>
                    <a:pt x="803" y="5195"/>
                  </a:cubicBezTo>
                  <a:cubicBezTo>
                    <a:pt x="817" y="5195"/>
                    <a:pt x="832" y="5194"/>
                    <a:pt x="846" y="5193"/>
                  </a:cubicBezTo>
                  <a:lnTo>
                    <a:pt x="4703" y="4955"/>
                  </a:lnTo>
                  <a:cubicBezTo>
                    <a:pt x="5001" y="4931"/>
                    <a:pt x="5239" y="4669"/>
                    <a:pt x="5215" y="4372"/>
                  </a:cubicBezTo>
                  <a:lnTo>
                    <a:pt x="4977" y="514"/>
                  </a:lnTo>
                  <a:cubicBezTo>
                    <a:pt x="4966" y="220"/>
                    <a:pt x="4728" y="0"/>
                    <a:pt x="4439" y="0"/>
                  </a:cubicBezTo>
                  <a:close/>
                </a:path>
              </a:pathLst>
            </a:custGeom>
            <a:solidFill>
              <a:schemeClr val="lt2"/>
            </a:solidFill>
            <a:ln w="62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355;p46">
              <a:extLst>
                <a:ext uri="{FF2B5EF4-FFF2-40B4-BE49-F238E27FC236}">
                  <a16:creationId xmlns:a16="http://schemas.microsoft.com/office/drawing/2014/main" id="{59D2440D-CCAB-0BAB-FE2D-F86200E9BFD9}"/>
                </a:ext>
              </a:extLst>
            </p:cNvPr>
            <p:cNvSpPr/>
            <p:nvPr/>
          </p:nvSpPr>
          <p:spPr>
            <a:xfrm>
              <a:off x="7116643" y="2030478"/>
              <a:ext cx="174833" cy="173331"/>
            </a:xfrm>
            <a:custGeom>
              <a:avLst/>
              <a:gdLst/>
              <a:ahLst/>
              <a:cxnLst/>
              <a:rect l="l" t="t" r="r" b="b"/>
              <a:pathLst>
                <a:path w="5240" h="5195" extrusionOk="0">
                  <a:moveTo>
                    <a:pt x="4439" y="0"/>
                  </a:moveTo>
                  <a:cubicBezTo>
                    <a:pt x="4424" y="0"/>
                    <a:pt x="4409" y="1"/>
                    <a:pt x="4394" y="2"/>
                  </a:cubicBezTo>
                  <a:lnTo>
                    <a:pt x="537" y="240"/>
                  </a:lnTo>
                  <a:cubicBezTo>
                    <a:pt x="239" y="252"/>
                    <a:pt x="1" y="514"/>
                    <a:pt x="25" y="823"/>
                  </a:cubicBezTo>
                  <a:lnTo>
                    <a:pt x="263" y="4681"/>
                  </a:lnTo>
                  <a:cubicBezTo>
                    <a:pt x="274" y="4965"/>
                    <a:pt x="513" y="5195"/>
                    <a:pt x="803" y="5195"/>
                  </a:cubicBezTo>
                  <a:cubicBezTo>
                    <a:pt x="818" y="5195"/>
                    <a:pt x="832" y="5194"/>
                    <a:pt x="846" y="5193"/>
                  </a:cubicBezTo>
                  <a:lnTo>
                    <a:pt x="4704" y="4955"/>
                  </a:lnTo>
                  <a:cubicBezTo>
                    <a:pt x="5001" y="4931"/>
                    <a:pt x="5240" y="4669"/>
                    <a:pt x="5216" y="4372"/>
                  </a:cubicBezTo>
                  <a:lnTo>
                    <a:pt x="4978" y="514"/>
                  </a:lnTo>
                  <a:cubicBezTo>
                    <a:pt x="4966" y="219"/>
                    <a:pt x="4728" y="0"/>
                    <a:pt x="4439" y="0"/>
                  </a:cubicBezTo>
                  <a:close/>
                </a:path>
              </a:pathLst>
            </a:custGeom>
            <a:solidFill>
              <a:schemeClr val="lt2"/>
            </a:solidFill>
            <a:ln w="62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356;p46">
              <a:extLst>
                <a:ext uri="{FF2B5EF4-FFF2-40B4-BE49-F238E27FC236}">
                  <a16:creationId xmlns:a16="http://schemas.microsoft.com/office/drawing/2014/main" id="{D63589DC-3B3F-FC67-2443-AA46FFEE5AA3}"/>
                </a:ext>
              </a:extLst>
            </p:cNvPr>
            <p:cNvSpPr/>
            <p:nvPr/>
          </p:nvSpPr>
          <p:spPr>
            <a:xfrm>
              <a:off x="7130556" y="2251749"/>
              <a:ext cx="174432" cy="173331"/>
            </a:xfrm>
            <a:custGeom>
              <a:avLst/>
              <a:gdLst/>
              <a:ahLst/>
              <a:cxnLst/>
              <a:rect l="l" t="t" r="r" b="b"/>
              <a:pathLst>
                <a:path w="5228" h="5195" extrusionOk="0">
                  <a:moveTo>
                    <a:pt x="4425" y="0"/>
                  </a:moveTo>
                  <a:cubicBezTo>
                    <a:pt x="4411" y="0"/>
                    <a:pt x="4396" y="1"/>
                    <a:pt x="4382" y="2"/>
                  </a:cubicBezTo>
                  <a:lnTo>
                    <a:pt x="536" y="240"/>
                  </a:lnTo>
                  <a:cubicBezTo>
                    <a:pt x="227" y="252"/>
                    <a:pt x="0" y="514"/>
                    <a:pt x="12" y="823"/>
                  </a:cubicBezTo>
                  <a:lnTo>
                    <a:pt x="251" y="4681"/>
                  </a:lnTo>
                  <a:cubicBezTo>
                    <a:pt x="273" y="4975"/>
                    <a:pt x="511" y="5195"/>
                    <a:pt x="801" y="5195"/>
                  </a:cubicBezTo>
                  <a:cubicBezTo>
                    <a:pt x="816" y="5195"/>
                    <a:pt x="831" y="5194"/>
                    <a:pt x="846" y="5193"/>
                  </a:cubicBezTo>
                  <a:lnTo>
                    <a:pt x="4692" y="4955"/>
                  </a:lnTo>
                  <a:cubicBezTo>
                    <a:pt x="5001" y="4943"/>
                    <a:pt x="5227" y="4681"/>
                    <a:pt x="5215" y="4371"/>
                  </a:cubicBezTo>
                  <a:lnTo>
                    <a:pt x="4977" y="514"/>
                  </a:lnTo>
                  <a:cubicBezTo>
                    <a:pt x="4955" y="230"/>
                    <a:pt x="4715" y="0"/>
                    <a:pt x="4425" y="0"/>
                  </a:cubicBezTo>
                  <a:close/>
                </a:path>
              </a:pathLst>
            </a:custGeom>
            <a:solidFill>
              <a:schemeClr val="lt2"/>
            </a:solidFill>
            <a:ln w="62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357;p46">
              <a:extLst>
                <a:ext uri="{FF2B5EF4-FFF2-40B4-BE49-F238E27FC236}">
                  <a16:creationId xmlns:a16="http://schemas.microsoft.com/office/drawing/2014/main" id="{A20FFA1A-586E-0183-6F09-D96C7999A005}"/>
                </a:ext>
              </a:extLst>
            </p:cNvPr>
            <p:cNvSpPr/>
            <p:nvPr/>
          </p:nvSpPr>
          <p:spPr>
            <a:xfrm>
              <a:off x="7144069" y="2472986"/>
              <a:ext cx="174833" cy="173698"/>
            </a:xfrm>
            <a:custGeom>
              <a:avLst/>
              <a:gdLst/>
              <a:ahLst/>
              <a:cxnLst/>
              <a:rect l="l" t="t" r="r" b="b"/>
              <a:pathLst>
                <a:path w="5240" h="5206" extrusionOk="0">
                  <a:moveTo>
                    <a:pt x="4436" y="1"/>
                  </a:moveTo>
                  <a:cubicBezTo>
                    <a:pt x="4422" y="1"/>
                    <a:pt x="4408" y="1"/>
                    <a:pt x="4394" y="2"/>
                  </a:cubicBezTo>
                  <a:lnTo>
                    <a:pt x="536" y="241"/>
                  </a:lnTo>
                  <a:cubicBezTo>
                    <a:pt x="238" y="264"/>
                    <a:pt x="0" y="526"/>
                    <a:pt x="24" y="824"/>
                  </a:cubicBezTo>
                  <a:lnTo>
                    <a:pt x="262" y="4682"/>
                  </a:lnTo>
                  <a:cubicBezTo>
                    <a:pt x="285" y="4983"/>
                    <a:pt x="535" y="5206"/>
                    <a:pt x="823" y="5206"/>
                  </a:cubicBezTo>
                  <a:cubicBezTo>
                    <a:pt x="831" y="5206"/>
                    <a:pt x="838" y="5206"/>
                    <a:pt x="846" y="5205"/>
                  </a:cubicBezTo>
                  <a:lnTo>
                    <a:pt x="4703" y="4955"/>
                  </a:lnTo>
                  <a:cubicBezTo>
                    <a:pt x="5013" y="4944"/>
                    <a:pt x="5239" y="4682"/>
                    <a:pt x="5215" y="4372"/>
                  </a:cubicBezTo>
                  <a:lnTo>
                    <a:pt x="4977" y="526"/>
                  </a:lnTo>
                  <a:cubicBezTo>
                    <a:pt x="4966" y="231"/>
                    <a:pt x="4727" y="1"/>
                    <a:pt x="4436" y="1"/>
                  </a:cubicBezTo>
                  <a:close/>
                </a:path>
              </a:pathLst>
            </a:custGeom>
            <a:solidFill>
              <a:schemeClr val="lt2"/>
            </a:solidFill>
            <a:ln w="62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358;p46">
              <a:extLst>
                <a:ext uri="{FF2B5EF4-FFF2-40B4-BE49-F238E27FC236}">
                  <a16:creationId xmlns:a16="http://schemas.microsoft.com/office/drawing/2014/main" id="{24462177-7AD7-3991-7F20-EF32621B696E}"/>
                </a:ext>
              </a:extLst>
            </p:cNvPr>
            <p:cNvSpPr/>
            <p:nvPr/>
          </p:nvSpPr>
          <p:spPr>
            <a:xfrm>
              <a:off x="7337914" y="2016565"/>
              <a:ext cx="174833" cy="173365"/>
            </a:xfrm>
            <a:custGeom>
              <a:avLst/>
              <a:gdLst/>
              <a:ahLst/>
              <a:cxnLst/>
              <a:rect l="l" t="t" r="r" b="b"/>
              <a:pathLst>
                <a:path w="5240" h="5196" extrusionOk="0">
                  <a:moveTo>
                    <a:pt x="4437" y="1"/>
                  </a:moveTo>
                  <a:cubicBezTo>
                    <a:pt x="4422" y="1"/>
                    <a:pt x="4408" y="1"/>
                    <a:pt x="4394" y="2"/>
                  </a:cubicBezTo>
                  <a:lnTo>
                    <a:pt x="548" y="240"/>
                  </a:lnTo>
                  <a:cubicBezTo>
                    <a:pt x="239" y="264"/>
                    <a:pt x="1" y="526"/>
                    <a:pt x="24" y="824"/>
                  </a:cubicBezTo>
                  <a:lnTo>
                    <a:pt x="262" y="4681"/>
                  </a:lnTo>
                  <a:cubicBezTo>
                    <a:pt x="285" y="4976"/>
                    <a:pt x="523" y="5195"/>
                    <a:pt x="803" y="5195"/>
                  </a:cubicBezTo>
                  <a:cubicBezTo>
                    <a:pt x="817" y="5195"/>
                    <a:pt x="831" y="5194"/>
                    <a:pt x="846" y="5193"/>
                  </a:cubicBezTo>
                  <a:lnTo>
                    <a:pt x="4704" y="4955"/>
                  </a:lnTo>
                  <a:cubicBezTo>
                    <a:pt x="5013" y="4943"/>
                    <a:pt x="5239" y="4681"/>
                    <a:pt x="5227" y="4372"/>
                  </a:cubicBezTo>
                  <a:lnTo>
                    <a:pt x="4977" y="514"/>
                  </a:lnTo>
                  <a:cubicBezTo>
                    <a:pt x="4966" y="230"/>
                    <a:pt x="4727" y="1"/>
                    <a:pt x="4437" y="1"/>
                  </a:cubicBezTo>
                  <a:close/>
                </a:path>
              </a:pathLst>
            </a:custGeom>
            <a:solidFill>
              <a:schemeClr val="lt2"/>
            </a:solidFill>
            <a:ln w="62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359;p46">
              <a:extLst>
                <a:ext uri="{FF2B5EF4-FFF2-40B4-BE49-F238E27FC236}">
                  <a16:creationId xmlns:a16="http://schemas.microsoft.com/office/drawing/2014/main" id="{4B776345-D9A1-94E0-A433-1F0303B3CDCD}"/>
                </a:ext>
              </a:extLst>
            </p:cNvPr>
            <p:cNvSpPr/>
            <p:nvPr/>
          </p:nvSpPr>
          <p:spPr>
            <a:xfrm>
              <a:off x="7351827" y="2237869"/>
              <a:ext cx="174799" cy="173665"/>
            </a:xfrm>
            <a:custGeom>
              <a:avLst/>
              <a:gdLst/>
              <a:ahLst/>
              <a:cxnLst/>
              <a:rect l="l" t="t" r="r" b="b"/>
              <a:pathLst>
                <a:path w="5239" h="5205" extrusionOk="0">
                  <a:moveTo>
                    <a:pt x="4416" y="1"/>
                  </a:moveTo>
                  <a:cubicBezTo>
                    <a:pt x="4409" y="1"/>
                    <a:pt x="4401" y="1"/>
                    <a:pt x="4394" y="1"/>
                  </a:cubicBezTo>
                  <a:lnTo>
                    <a:pt x="536" y="239"/>
                  </a:lnTo>
                  <a:cubicBezTo>
                    <a:pt x="226" y="263"/>
                    <a:pt x="0" y="525"/>
                    <a:pt x="24" y="834"/>
                  </a:cubicBezTo>
                  <a:lnTo>
                    <a:pt x="262" y="4680"/>
                  </a:lnTo>
                  <a:cubicBezTo>
                    <a:pt x="274" y="4982"/>
                    <a:pt x="523" y="5204"/>
                    <a:pt x="822" y="5204"/>
                  </a:cubicBezTo>
                  <a:cubicBezTo>
                    <a:pt x="830" y="5204"/>
                    <a:pt x="838" y="5204"/>
                    <a:pt x="846" y="5204"/>
                  </a:cubicBezTo>
                  <a:lnTo>
                    <a:pt x="4703" y="4966"/>
                  </a:lnTo>
                  <a:cubicBezTo>
                    <a:pt x="5001" y="4942"/>
                    <a:pt x="5239" y="4680"/>
                    <a:pt x="5215" y="4371"/>
                  </a:cubicBezTo>
                  <a:lnTo>
                    <a:pt x="4977" y="525"/>
                  </a:lnTo>
                  <a:cubicBezTo>
                    <a:pt x="4954" y="223"/>
                    <a:pt x="4704" y="1"/>
                    <a:pt x="4416" y="1"/>
                  </a:cubicBezTo>
                  <a:close/>
                </a:path>
              </a:pathLst>
            </a:custGeom>
            <a:solidFill>
              <a:schemeClr val="lt2"/>
            </a:solidFill>
            <a:ln w="62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360;p46">
              <a:extLst>
                <a:ext uri="{FF2B5EF4-FFF2-40B4-BE49-F238E27FC236}">
                  <a16:creationId xmlns:a16="http://schemas.microsoft.com/office/drawing/2014/main" id="{9985AEA7-9021-00BD-C0EF-38A128E2C599}"/>
                </a:ext>
              </a:extLst>
            </p:cNvPr>
            <p:cNvSpPr/>
            <p:nvPr/>
          </p:nvSpPr>
          <p:spPr>
            <a:xfrm>
              <a:off x="7365339" y="2459140"/>
              <a:ext cx="174799" cy="173698"/>
            </a:xfrm>
            <a:custGeom>
              <a:avLst/>
              <a:gdLst/>
              <a:ahLst/>
              <a:cxnLst/>
              <a:rect l="l" t="t" r="r" b="b"/>
              <a:pathLst>
                <a:path w="5239" h="5206" extrusionOk="0">
                  <a:moveTo>
                    <a:pt x="4417" y="0"/>
                  </a:moveTo>
                  <a:cubicBezTo>
                    <a:pt x="4409" y="0"/>
                    <a:pt x="4401" y="0"/>
                    <a:pt x="4393" y="1"/>
                  </a:cubicBezTo>
                  <a:lnTo>
                    <a:pt x="548" y="239"/>
                  </a:lnTo>
                  <a:cubicBezTo>
                    <a:pt x="238" y="263"/>
                    <a:pt x="0" y="525"/>
                    <a:pt x="24" y="834"/>
                  </a:cubicBezTo>
                  <a:lnTo>
                    <a:pt x="262" y="4680"/>
                  </a:lnTo>
                  <a:cubicBezTo>
                    <a:pt x="285" y="4975"/>
                    <a:pt x="524" y="5205"/>
                    <a:pt x="804" y="5205"/>
                  </a:cubicBezTo>
                  <a:cubicBezTo>
                    <a:pt x="818" y="5205"/>
                    <a:pt x="832" y="5205"/>
                    <a:pt x="845" y="5204"/>
                  </a:cubicBezTo>
                  <a:lnTo>
                    <a:pt x="4703" y="4966"/>
                  </a:lnTo>
                  <a:cubicBezTo>
                    <a:pt x="5013" y="4942"/>
                    <a:pt x="5239" y="4680"/>
                    <a:pt x="5227" y="4382"/>
                  </a:cubicBezTo>
                  <a:lnTo>
                    <a:pt x="4977" y="525"/>
                  </a:lnTo>
                  <a:cubicBezTo>
                    <a:pt x="4965" y="223"/>
                    <a:pt x="4716" y="0"/>
                    <a:pt x="4417" y="0"/>
                  </a:cubicBezTo>
                  <a:close/>
                </a:path>
              </a:pathLst>
            </a:custGeom>
            <a:solidFill>
              <a:schemeClr val="lt2"/>
            </a:solidFill>
            <a:ln w="62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361;p46">
              <a:extLst>
                <a:ext uri="{FF2B5EF4-FFF2-40B4-BE49-F238E27FC236}">
                  <a16:creationId xmlns:a16="http://schemas.microsoft.com/office/drawing/2014/main" id="{BE6CA5A8-E152-6510-EFDE-CE53C3FD935F}"/>
                </a:ext>
              </a:extLst>
            </p:cNvPr>
            <p:cNvSpPr/>
            <p:nvPr/>
          </p:nvSpPr>
          <p:spPr>
            <a:xfrm>
              <a:off x="7559184" y="2002719"/>
              <a:ext cx="174833" cy="173698"/>
            </a:xfrm>
            <a:custGeom>
              <a:avLst/>
              <a:gdLst/>
              <a:ahLst/>
              <a:cxnLst/>
              <a:rect l="l" t="t" r="r" b="b"/>
              <a:pathLst>
                <a:path w="5240" h="5206" extrusionOk="0">
                  <a:moveTo>
                    <a:pt x="4417" y="0"/>
                  </a:moveTo>
                  <a:cubicBezTo>
                    <a:pt x="4409" y="0"/>
                    <a:pt x="4402" y="0"/>
                    <a:pt x="4394" y="0"/>
                  </a:cubicBezTo>
                  <a:lnTo>
                    <a:pt x="548" y="251"/>
                  </a:lnTo>
                  <a:cubicBezTo>
                    <a:pt x="238" y="262"/>
                    <a:pt x="0" y="524"/>
                    <a:pt x="24" y="834"/>
                  </a:cubicBezTo>
                  <a:lnTo>
                    <a:pt x="262" y="4680"/>
                  </a:lnTo>
                  <a:cubicBezTo>
                    <a:pt x="285" y="4975"/>
                    <a:pt x="524" y="5205"/>
                    <a:pt x="805" y="5205"/>
                  </a:cubicBezTo>
                  <a:cubicBezTo>
                    <a:pt x="818" y="5205"/>
                    <a:pt x="832" y="5205"/>
                    <a:pt x="846" y="5204"/>
                  </a:cubicBezTo>
                  <a:lnTo>
                    <a:pt x="4703" y="4965"/>
                  </a:lnTo>
                  <a:cubicBezTo>
                    <a:pt x="5013" y="4942"/>
                    <a:pt x="5239" y="4680"/>
                    <a:pt x="5227" y="4382"/>
                  </a:cubicBezTo>
                  <a:lnTo>
                    <a:pt x="4989" y="524"/>
                  </a:lnTo>
                  <a:cubicBezTo>
                    <a:pt x="4966" y="223"/>
                    <a:pt x="4716" y="0"/>
                    <a:pt x="4417" y="0"/>
                  </a:cubicBezTo>
                  <a:close/>
                </a:path>
              </a:pathLst>
            </a:custGeom>
            <a:solidFill>
              <a:schemeClr val="lt2"/>
            </a:solidFill>
            <a:ln w="62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362;p46">
              <a:extLst>
                <a:ext uri="{FF2B5EF4-FFF2-40B4-BE49-F238E27FC236}">
                  <a16:creationId xmlns:a16="http://schemas.microsoft.com/office/drawing/2014/main" id="{331D0F59-8866-2926-262B-9BFD33A85A87}"/>
                </a:ext>
              </a:extLst>
            </p:cNvPr>
            <p:cNvSpPr/>
            <p:nvPr/>
          </p:nvSpPr>
          <p:spPr>
            <a:xfrm>
              <a:off x="7573464" y="2225091"/>
              <a:ext cx="187545" cy="392673"/>
            </a:xfrm>
            <a:custGeom>
              <a:avLst/>
              <a:gdLst/>
              <a:ahLst/>
              <a:cxnLst/>
              <a:rect l="l" t="t" r="r" b="b"/>
              <a:pathLst>
                <a:path w="5621" h="11769" extrusionOk="0">
                  <a:moveTo>
                    <a:pt x="3961" y="1"/>
                  </a:moveTo>
                  <a:cubicBezTo>
                    <a:pt x="3939" y="1"/>
                    <a:pt x="3917" y="2"/>
                    <a:pt x="3894" y="3"/>
                  </a:cubicBezTo>
                  <a:lnTo>
                    <a:pt x="1001" y="182"/>
                  </a:lnTo>
                  <a:cubicBezTo>
                    <a:pt x="430" y="217"/>
                    <a:pt x="1" y="705"/>
                    <a:pt x="37" y="1277"/>
                  </a:cubicBezTo>
                  <a:lnTo>
                    <a:pt x="620" y="10802"/>
                  </a:lnTo>
                  <a:cubicBezTo>
                    <a:pt x="654" y="11351"/>
                    <a:pt x="1118" y="11768"/>
                    <a:pt x="1661" y="11768"/>
                  </a:cubicBezTo>
                  <a:cubicBezTo>
                    <a:pt x="1683" y="11768"/>
                    <a:pt x="1705" y="11768"/>
                    <a:pt x="1727" y="11766"/>
                  </a:cubicBezTo>
                  <a:lnTo>
                    <a:pt x="4609" y="11588"/>
                  </a:lnTo>
                  <a:cubicBezTo>
                    <a:pt x="5180" y="11552"/>
                    <a:pt x="5621" y="11064"/>
                    <a:pt x="5585" y="10492"/>
                  </a:cubicBezTo>
                  <a:lnTo>
                    <a:pt x="4990" y="967"/>
                  </a:lnTo>
                  <a:cubicBezTo>
                    <a:pt x="4955" y="418"/>
                    <a:pt x="4503" y="1"/>
                    <a:pt x="3961" y="1"/>
                  </a:cubicBezTo>
                  <a:close/>
                </a:path>
              </a:pathLst>
            </a:custGeom>
            <a:solidFill>
              <a:schemeClr val="lt2"/>
            </a:solidFill>
            <a:ln w="62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363;p46">
              <a:extLst>
                <a:ext uri="{FF2B5EF4-FFF2-40B4-BE49-F238E27FC236}">
                  <a16:creationId xmlns:a16="http://schemas.microsoft.com/office/drawing/2014/main" id="{068F6DF8-14EC-DC8C-196D-13C2F96AEA10}"/>
                </a:ext>
              </a:extLst>
            </p:cNvPr>
            <p:cNvSpPr/>
            <p:nvPr/>
          </p:nvSpPr>
          <p:spPr>
            <a:xfrm>
              <a:off x="7780855" y="1989174"/>
              <a:ext cx="174399" cy="173331"/>
            </a:xfrm>
            <a:custGeom>
              <a:avLst/>
              <a:gdLst/>
              <a:ahLst/>
              <a:cxnLst/>
              <a:rect l="l" t="t" r="r" b="b"/>
              <a:pathLst>
                <a:path w="5227" h="5195" extrusionOk="0">
                  <a:moveTo>
                    <a:pt x="4424" y="0"/>
                  </a:moveTo>
                  <a:cubicBezTo>
                    <a:pt x="4410" y="0"/>
                    <a:pt x="4396" y="1"/>
                    <a:pt x="4382" y="2"/>
                  </a:cubicBezTo>
                  <a:lnTo>
                    <a:pt x="536" y="240"/>
                  </a:lnTo>
                  <a:cubicBezTo>
                    <a:pt x="226" y="264"/>
                    <a:pt x="0" y="526"/>
                    <a:pt x="12" y="823"/>
                  </a:cubicBezTo>
                  <a:lnTo>
                    <a:pt x="250" y="4681"/>
                  </a:lnTo>
                  <a:cubicBezTo>
                    <a:pt x="273" y="4975"/>
                    <a:pt x="511" y="5195"/>
                    <a:pt x="801" y="5195"/>
                  </a:cubicBezTo>
                  <a:cubicBezTo>
                    <a:pt x="815" y="5195"/>
                    <a:pt x="830" y="5194"/>
                    <a:pt x="845" y="5193"/>
                  </a:cubicBezTo>
                  <a:lnTo>
                    <a:pt x="4691" y="4955"/>
                  </a:lnTo>
                  <a:cubicBezTo>
                    <a:pt x="5001" y="4943"/>
                    <a:pt x="5227" y="4681"/>
                    <a:pt x="5215" y="4371"/>
                  </a:cubicBezTo>
                  <a:lnTo>
                    <a:pt x="4977" y="514"/>
                  </a:lnTo>
                  <a:cubicBezTo>
                    <a:pt x="4954" y="230"/>
                    <a:pt x="4715" y="0"/>
                    <a:pt x="4424" y="0"/>
                  </a:cubicBezTo>
                  <a:close/>
                </a:path>
              </a:pathLst>
            </a:custGeom>
            <a:solidFill>
              <a:schemeClr val="lt2"/>
            </a:solidFill>
            <a:ln w="62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364;p46">
              <a:extLst>
                <a:ext uri="{FF2B5EF4-FFF2-40B4-BE49-F238E27FC236}">
                  <a16:creationId xmlns:a16="http://schemas.microsoft.com/office/drawing/2014/main" id="{BC7CD526-5F4D-1D07-7AB2-D41C88B2AD5F}"/>
                </a:ext>
              </a:extLst>
            </p:cNvPr>
            <p:cNvSpPr/>
            <p:nvPr/>
          </p:nvSpPr>
          <p:spPr>
            <a:xfrm>
              <a:off x="7794334" y="2210411"/>
              <a:ext cx="174833" cy="173698"/>
            </a:xfrm>
            <a:custGeom>
              <a:avLst/>
              <a:gdLst/>
              <a:ahLst/>
              <a:cxnLst/>
              <a:rect l="l" t="t" r="r" b="b"/>
              <a:pathLst>
                <a:path w="5240" h="5206" extrusionOk="0">
                  <a:moveTo>
                    <a:pt x="4437" y="1"/>
                  </a:moveTo>
                  <a:cubicBezTo>
                    <a:pt x="4423" y="1"/>
                    <a:pt x="4409" y="1"/>
                    <a:pt x="4394" y="2"/>
                  </a:cubicBezTo>
                  <a:lnTo>
                    <a:pt x="537" y="241"/>
                  </a:lnTo>
                  <a:cubicBezTo>
                    <a:pt x="239" y="264"/>
                    <a:pt x="1" y="526"/>
                    <a:pt x="25" y="824"/>
                  </a:cubicBezTo>
                  <a:lnTo>
                    <a:pt x="263" y="4682"/>
                  </a:lnTo>
                  <a:cubicBezTo>
                    <a:pt x="286" y="4983"/>
                    <a:pt x="524" y="5206"/>
                    <a:pt x="823" y="5206"/>
                  </a:cubicBezTo>
                  <a:cubicBezTo>
                    <a:pt x="831" y="5206"/>
                    <a:pt x="838" y="5206"/>
                    <a:pt x="846" y="5205"/>
                  </a:cubicBezTo>
                  <a:lnTo>
                    <a:pt x="4704" y="4967"/>
                  </a:lnTo>
                  <a:cubicBezTo>
                    <a:pt x="5013" y="4944"/>
                    <a:pt x="5240" y="4682"/>
                    <a:pt x="5216" y="4372"/>
                  </a:cubicBezTo>
                  <a:lnTo>
                    <a:pt x="4978" y="526"/>
                  </a:lnTo>
                  <a:cubicBezTo>
                    <a:pt x="4966" y="231"/>
                    <a:pt x="4727" y="1"/>
                    <a:pt x="4437" y="1"/>
                  </a:cubicBezTo>
                  <a:close/>
                </a:path>
              </a:pathLst>
            </a:custGeom>
            <a:solidFill>
              <a:schemeClr val="lt2"/>
            </a:solidFill>
            <a:ln w="62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365;p46">
              <a:extLst>
                <a:ext uri="{FF2B5EF4-FFF2-40B4-BE49-F238E27FC236}">
                  <a16:creationId xmlns:a16="http://schemas.microsoft.com/office/drawing/2014/main" id="{512B385D-1BFD-6D55-20B3-37D425309240}"/>
                </a:ext>
              </a:extLst>
            </p:cNvPr>
            <p:cNvSpPr/>
            <p:nvPr/>
          </p:nvSpPr>
          <p:spPr>
            <a:xfrm>
              <a:off x="7808247" y="2431714"/>
              <a:ext cx="174833" cy="173665"/>
            </a:xfrm>
            <a:custGeom>
              <a:avLst/>
              <a:gdLst/>
              <a:ahLst/>
              <a:cxnLst/>
              <a:rect l="l" t="t" r="r" b="b"/>
              <a:pathLst>
                <a:path w="5240" h="5205" extrusionOk="0">
                  <a:moveTo>
                    <a:pt x="4416" y="1"/>
                  </a:moveTo>
                  <a:cubicBezTo>
                    <a:pt x="4409" y="1"/>
                    <a:pt x="4401" y="1"/>
                    <a:pt x="4394" y="1"/>
                  </a:cubicBezTo>
                  <a:lnTo>
                    <a:pt x="536" y="239"/>
                  </a:lnTo>
                  <a:cubicBezTo>
                    <a:pt x="227" y="263"/>
                    <a:pt x="1" y="525"/>
                    <a:pt x="12" y="835"/>
                  </a:cubicBezTo>
                  <a:lnTo>
                    <a:pt x="251" y="4680"/>
                  </a:lnTo>
                  <a:cubicBezTo>
                    <a:pt x="274" y="4982"/>
                    <a:pt x="523" y="5205"/>
                    <a:pt x="823" y="5205"/>
                  </a:cubicBezTo>
                  <a:cubicBezTo>
                    <a:pt x="830" y="5205"/>
                    <a:pt x="838" y="5205"/>
                    <a:pt x="846" y="5204"/>
                  </a:cubicBezTo>
                  <a:lnTo>
                    <a:pt x="4692" y="4966"/>
                  </a:lnTo>
                  <a:cubicBezTo>
                    <a:pt x="5001" y="4942"/>
                    <a:pt x="5239" y="4680"/>
                    <a:pt x="5215" y="4383"/>
                  </a:cubicBezTo>
                  <a:lnTo>
                    <a:pt x="4977" y="525"/>
                  </a:lnTo>
                  <a:cubicBezTo>
                    <a:pt x="4954" y="223"/>
                    <a:pt x="4705" y="1"/>
                    <a:pt x="4416" y="1"/>
                  </a:cubicBezTo>
                  <a:close/>
                </a:path>
              </a:pathLst>
            </a:custGeom>
            <a:solidFill>
              <a:schemeClr val="lt2"/>
            </a:solidFill>
            <a:ln w="62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366;p46">
              <a:extLst>
                <a:ext uri="{FF2B5EF4-FFF2-40B4-BE49-F238E27FC236}">
                  <a16:creationId xmlns:a16="http://schemas.microsoft.com/office/drawing/2014/main" id="{869DE6B4-1D5F-651A-B304-1699964261B8}"/>
                </a:ext>
              </a:extLst>
            </p:cNvPr>
            <p:cNvSpPr/>
            <p:nvPr/>
          </p:nvSpPr>
          <p:spPr>
            <a:xfrm>
              <a:off x="6800052" y="1292065"/>
              <a:ext cx="1175883" cy="415961"/>
            </a:xfrm>
            <a:custGeom>
              <a:avLst/>
              <a:gdLst/>
              <a:ahLst/>
              <a:cxnLst/>
              <a:rect l="l" t="t" r="r" b="b"/>
              <a:pathLst>
                <a:path w="35243" h="12467" extrusionOk="0">
                  <a:moveTo>
                    <a:pt x="34624" y="0"/>
                  </a:moveTo>
                  <a:lnTo>
                    <a:pt x="0" y="2048"/>
                  </a:lnTo>
                  <a:lnTo>
                    <a:pt x="608" y="12466"/>
                  </a:lnTo>
                  <a:lnTo>
                    <a:pt x="35243" y="10418"/>
                  </a:lnTo>
                  <a:lnTo>
                    <a:pt x="34624" y="0"/>
                  </a:lnTo>
                  <a:close/>
                </a:path>
              </a:pathLst>
            </a:custGeom>
            <a:solidFill>
              <a:srgbClr val="FFDB48"/>
            </a:solidFill>
            <a:ln w="62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367;p46">
              <a:extLst>
                <a:ext uri="{FF2B5EF4-FFF2-40B4-BE49-F238E27FC236}">
                  <a16:creationId xmlns:a16="http://schemas.microsoft.com/office/drawing/2014/main" id="{D4172D09-82E0-9D40-905F-F9488F273B11}"/>
                </a:ext>
              </a:extLst>
            </p:cNvPr>
            <p:cNvSpPr/>
            <p:nvPr/>
          </p:nvSpPr>
          <p:spPr>
            <a:xfrm>
              <a:off x="6782569" y="1262204"/>
              <a:ext cx="1210449" cy="476052"/>
            </a:xfrm>
            <a:custGeom>
              <a:avLst/>
              <a:gdLst/>
              <a:ahLst/>
              <a:cxnLst/>
              <a:rect l="l" t="t" r="r" b="b"/>
              <a:pathLst>
                <a:path w="36279" h="14268" extrusionOk="0">
                  <a:moveTo>
                    <a:pt x="33225" y="1524"/>
                  </a:moveTo>
                  <a:cubicBezTo>
                    <a:pt x="33792" y="1524"/>
                    <a:pt x="34268" y="1965"/>
                    <a:pt x="34303" y="2538"/>
                  </a:cubicBezTo>
                  <a:lnTo>
                    <a:pt x="34731" y="9801"/>
                  </a:lnTo>
                  <a:cubicBezTo>
                    <a:pt x="34767" y="10396"/>
                    <a:pt x="34314" y="10908"/>
                    <a:pt x="33707" y="10944"/>
                  </a:cubicBezTo>
                  <a:lnTo>
                    <a:pt x="3120" y="12754"/>
                  </a:lnTo>
                  <a:cubicBezTo>
                    <a:pt x="3105" y="12754"/>
                    <a:pt x="3090" y="12755"/>
                    <a:pt x="3075" y="12755"/>
                  </a:cubicBezTo>
                  <a:cubicBezTo>
                    <a:pt x="2499" y="12755"/>
                    <a:pt x="2012" y="12310"/>
                    <a:pt x="1977" y="11730"/>
                  </a:cubicBezTo>
                  <a:lnTo>
                    <a:pt x="1548" y="4467"/>
                  </a:lnTo>
                  <a:cubicBezTo>
                    <a:pt x="1513" y="3872"/>
                    <a:pt x="1965" y="3360"/>
                    <a:pt x="2572" y="3324"/>
                  </a:cubicBezTo>
                  <a:lnTo>
                    <a:pt x="33160" y="1526"/>
                  </a:lnTo>
                  <a:cubicBezTo>
                    <a:pt x="33182" y="1525"/>
                    <a:pt x="33204" y="1524"/>
                    <a:pt x="33225" y="1524"/>
                  </a:cubicBezTo>
                  <a:close/>
                  <a:moveTo>
                    <a:pt x="34569" y="0"/>
                  </a:moveTo>
                  <a:cubicBezTo>
                    <a:pt x="34548" y="0"/>
                    <a:pt x="34526" y="1"/>
                    <a:pt x="34505" y="2"/>
                  </a:cubicBezTo>
                  <a:lnTo>
                    <a:pt x="1048" y="1979"/>
                  </a:lnTo>
                  <a:cubicBezTo>
                    <a:pt x="453" y="2014"/>
                    <a:pt x="1" y="2526"/>
                    <a:pt x="36" y="3122"/>
                  </a:cubicBezTo>
                  <a:lnTo>
                    <a:pt x="632" y="13254"/>
                  </a:lnTo>
                  <a:cubicBezTo>
                    <a:pt x="666" y="13827"/>
                    <a:pt x="1142" y="14268"/>
                    <a:pt x="1709" y="14268"/>
                  </a:cubicBezTo>
                  <a:cubicBezTo>
                    <a:pt x="1731" y="14268"/>
                    <a:pt x="1753" y="14267"/>
                    <a:pt x="1775" y="14266"/>
                  </a:cubicBezTo>
                  <a:lnTo>
                    <a:pt x="35231" y="12290"/>
                  </a:lnTo>
                  <a:cubicBezTo>
                    <a:pt x="35827" y="12254"/>
                    <a:pt x="36279" y="11742"/>
                    <a:pt x="36243" y="11147"/>
                  </a:cubicBezTo>
                  <a:lnTo>
                    <a:pt x="35648" y="1026"/>
                  </a:lnTo>
                  <a:cubicBezTo>
                    <a:pt x="35613" y="452"/>
                    <a:pt x="35137" y="0"/>
                    <a:pt x="34569" y="0"/>
                  </a:cubicBezTo>
                  <a:close/>
                </a:path>
              </a:pathLst>
            </a:custGeom>
            <a:solidFill>
              <a:schemeClr val="lt2"/>
            </a:solidFill>
            <a:ln w="62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368;p46">
              <a:extLst>
                <a:ext uri="{FF2B5EF4-FFF2-40B4-BE49-F238E27FC236}">
                  <a16:creationId xmlns:a16="http://schemas.microsoft.com/office/drawing/2014/main" id="{1B143A71-B03A-E230-ABB9-77C8D52133F8}"/>
                </a:ext>
              </a:extLst>
            </p:cNvPr>
            <p:cNvSpPr/>
            <p:nvPr/>
          </p:nvSpPr>
          <p:spPr>
            <a:xfrm>
              <a:off x="7020922" y="1453747"/>
              <a:ext cx="149775" cy="147807"/>
            </a:xfrm>
            <a:custGeom>
              <a:avLst/>
              <a:gdLst/>
              <a:ahLst/>
              <a:cxnLst/>
              <a:rect l="l" t="t" r="r" b="b"/>
              <a:pathLst>
                <a:path w="4489" h="4430" extrusionOk="0">
                  <a:moveTo>
                    <a:pt x="3394" y="893"/>
                  </a:moveTo>
                  <a:lnTo>
                    <a:pt x="3441" y="1691"/>
                  </a:lnTo>
                  <a:lnTo>
                    <a:pt x="941" y="1846"/>
                  </a:lnTo>
                  <a:lnTo>
                    <a:pt x="893" y="1036"/>
                  </a:lnTo>
                  <a:lnTo>
                    <a:pt x="3394" y="893"/>
                  </a:lnTo>
                  <a:close/>
                  <a:moveTo>
                    <a:pt x="3382" y="0"/>
                  </a:moveTo>
                  <a:lnTo>
                    <a:pt x="798" y="155"/>
                  </a:lnTo>
                  <a:lnTo>
                    <a:pt x="846" y="1012"/>
                  </a:lnTo>
                  <a:lnTo>
                    <a:pt x="0" y="1048"/>
                  </a:lnTo>
                  <a:lnTo>
                    <a:pt x="155" y="3631"/>
                  </a:lnTo>
                  <a:lnTo>
                    <a:pt x="1000" y="3584"/>
                  </a:lnTo>
                  <a:lnTo>
                    <a:pt x="1060" y="4429"/>
                  </a:lnTo>
                  <a:lnTo>
                    <a:pt x="4489" y="4215"/>
                  </a:lnTo>
                  <a:lnTo>
                    <a:pt x="4429" y="3322"/>
                  </a:lnTo>
                  <a:lnTo>
                    <a:pt x="1048" y="3536"/>
                  </a:lnTo>
                  <a:lnTo>
                    <a:pt x="1000" y="2739"/>
                  </a:lnTo>
                  <a:lnTo>
                    <a:pt x="4382" y="2524"/>
                  </a:lnTo>
                  <a:lnTo>
                    <a:pt x="4275" y="798"/>
                  </a:lnTo>
                  <a:lnTo>
                    <a:pt x="3429" y="845"/>
                  </a:lnTo>
                  <a:lnTo>
                    <a:pt x="3382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369;p46">
              <a:extLst>
                <a:ext uri="{FF2B5EF4-FFF2-40B4-BE49-F238E27FC236}">
                  <a16:creationId xmlns:a16="http://schemas.microsoft.com/office/drawing/2014/main" id="{FDC19A32-AF93-B294-3CEF-CC24E51EB854}"/>
                </a:ext>
              </a:extLst>
            </p:cNvPr>
            <p:cNvSpPr/>
            <p:nvPr/>
          </p:nvSpPr>
          <p:spPr>
            <a:xfrm>
              <a:off x="7190545" y="1469629"/>
              <a:ext cx="147807" cy="95357"/>
            </a:xfrm>
            <a:custGeom>
              <a:avLst/>
              <a:gdLst/>
              <a:ahLst/>
              <a:cxnLst/>
              <a:rect l="l" t="t" r="r" b="b"/>
              <a:pathLst>
                <a:path w="4430" h="2858" extrusionOk="0">
                  <a:moveTo>
                    <a:pt x="4275" y="0"/>
                  </a:moveTo>
                  <a:lnTo>
                    <a:pt x="0" y="262"/>
                  </a:lnTo>
                  <a:lnTo>
                    <a:pt x="48" y="1155"/>
                  </a:lnTo>
                  <a:lnTo>
                    <a:pt x="4322" y="893"/>
                  </a:lnTo>
                  <a:lnTo>
                    <a:pt x="4275" y="0"/>
                  </a:lnTo>
                  <a:close/>
                  <a:moveTo>
                    <a:pt x="4382" y="1691"/>
                  </a:moveTo>
                  <a:lnTo>
                    <a:pt x="96" y="1965"/>
                  </a:lnTo>
                  <a:lnTo>
                    <a:pt x="155" y="2858"/>
                  </a:lnTo>
                  <a:lnTo>
                    <a:pt x="4429" y="2584"/>
                  </a:lnTo>
                  <a:lnTo>
                    <a:pt x="4382" y="169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370;p46">
              <a:extLst>
                <a:ext uri="{FF2B5EF4-FFF2-40B4-BE49-F238E27FC236}">
                  <a16:creationId xmlns:a16="http://schemas.microsoft.com/office/drawing/2014/main" id="{947A3702-FE55-8149-FC37-5F6FE89292DB}"/>
                </a:ext>
              </a:extLst>
            </p:cNvPr>
            <p:cNvSpPr/>
            <p:nvPr/>
          </p:nvSpPr>
          <p:spPr>
            <a:xfrm>
              <a:off x="7357765" y="1430693"/>
              <a:ext cx="152178" cy="151777"/>
            </a:xfrm>
            <a:custGeom>
              <a:avLst/>
              <a:gdLst/>
              <a:ahLst/>
              <a:cxnLst/>
              <a:rect l="l" t="t" r="r" b="b"/>
              <a:pathLst>
                <a:path w="4561" h="4549" extrusionOk="0">
                  <a:moveTo>
                    <a:pt x="4299" y="1"/>
                  </a:moveTo>
                  <a:lnTo>
                    <a:pt x="3406" y="60"/>
                  </a:lnTo>
                  <a:lnTo>
                    <a:pt x="3454" y="905"/>
                  </a:lnTo>
                  <a:lnTo>
                    <a:pt x="2644" y="953"/>
                  </a:lnTo>
                  <a:lnTo>
                    <a:pt x="2596" y="108"/>
                  </a:lnTo>
                  <a:lnTo>
                    <a:pt x="1703" y="167"/>
                  </a:lnTo>
                  <a:lnTo>
                    <a:pt x="1751" y="1013"/>
                  </a:lnTo>
                  <a:lnTo>
                    <a:pt x="941" y="1060"/>
                  </a:lnTo>
                  <a:lnTo>
                    <a:pt x="894" y="215"/>
                  </a:lnTo>
                  <a:lnTo>
                    <a:pt x="1" y="274"/>
                  </a:lnTo>
                  <a:lnTo>
                    <a:pt x="263" y="4549"/>
                  </a:lnTo>
                  <a:lnTo>
                    <a:pt x="1156" y="4489"/>
                  </a:lnTo>
                  <a:lnTo>
                    <a:pt x="1013" y="1953"/>
                  </a:lnTo>
                  <a:lnTo>
                    <a:pt x="1811" y="1906"/>
                  </a:lnTo>
                  <a:lnTo>
                    <a:pt x="1965" y="4442"/>
                  </a:lnTo>
                  <a:lnTo>
                    <a:pt x="2858" y="4382"/>
                  </a:lnTo>
                  <a:lnTo>
                    <a:pt x="2704" y="1846"/>
                  </a:lnTo>
                  <a:lnTo>
                    <a:pt x="3513" y="1798"/>
                  </a:lnTo>
                  <a:lnTo>
                    <a:pt x="3668" y="4334"/>
                  </a:lnTo>
                  <a:lnTo>
                    <a:pt x="4561" y="4287"/>
                  </a:lnTo>
                  <a:lnTo>
                    <a:pt x="4299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371;p46">
              <a:extLst>
                <a:ext uri="{FF2B5EF4-FFF2-40B4-BE49-F238E27FC236}">
                  <a16:creationId xmlns:a16="http://schemas.microsoft.com/office/drawing/2014/main" id="{D2A39F2E-188E-469D-2938-431CA08330C2}"/>
                </a:ext>
              </a:extLst>
            </p:cNvPr>
            <p:cNvSpPr/>
            <p:nvPr/>
          </p:nvSpPr>
          <p:spPr>
            <a:xfrm>
              <a:off x="7529390" y="1422352"/>
              <a:ext cx="148207" cy="148207"/>
            </a:xfrm>
            <a:custGeom>
              <a:avLst/>
              <a:gdLst/>
              <a:ahLst/>
              <a:cxnLst/>
              <a:rect l="l" t="t" r="r" b="b"/>
              <a:pathLst>
                <a:path w="4442" h="4442" extrusionOk="0">
                  <a:moveTo>
                    <a:pt x="3382" y="0"/>
                  </a:moveTo>
                  <a:lnTo>
                    <a:pt x="798" y="155"/>
                  </a:lnTo>
                  <a:lnTo>
                    <a:pt x="846" y="1001"/>
                  </a:lnTo>
                  <a:lnTo>
                    <a:pt x="0" y="1060"/>
                  </a:lnTo>
                  <a:lnTo>
                    <a:pt x="167" y="3644"/>
                  </a:lnTo>
                  <a:lnTo>
                    <a:pt x="1012" y="3596"/>
                  </a:lnTo>
                  <a:lnTo>
                    <a:pt x="1060" y="4442"/>
                  </a:lnTo>
                  <a:lnTo>
                    <a:pt x="3644" y="4275"/>
                  </a:lnTo>
                  <a:lnTo>
                    <a:pt x="3596" y="3429"/>
                  </a:lnTo>
                  <a:lnTo>
                    <a:pt x="4441" y="3382"/>
                  </a:lnTo>
                  <a:lnTo>
                    <a:pt x="4382" y="2489"/>
                  </a:lnTo>
                  <a:lnTo>
                    <a:pt x="3489" y="2548"/>
                  </a:lnTo>
                  <a:lnTo>
                    <a:pt x="3548" y="3394"/>
                  </a:lnTo>
                  <a:lnTo>
                    <a:pt x="1048" y="3537"/>
                  </a:lnTo>
                  <a:lnTo>
                    <a:pt x="893" y="1036"/>
                  </a:lnTo>
                  <a:lnTo>
                    <a:pt x="3382" y="893"/>
                  </a:lnTo>
                  <a:lnTo>
                    <a:pt x="3441" y="1739"/>
                  </a:lnTo>
                  <a:lnTo>
                    <a:pt x="4334" y="1679"/>
                  </a:lnTo>
                  <a:lnTo>
                    <a:pt x="4275" y="786"/>
                  </a:lnTo>
                  <a:lnTo>
                    <a:pt x="3429" y="846"/>
                  </a:lnTo>
                  <a:lnTo>
                    <a:pt x="3382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372;p46">
              <a:extLst>
                <a:ext uri="{FF2B5EF4-FFF2-40B4-BE49-F238E27FC236}">
                  <a16:creationId xmlns:a16="http://schemas.microsoft.com/office/drawing/2014/main" id="{0A019710-6E47-FCA4-0685-C3212DE522C1}"/>
                </a:ext>
              </a:extLst>
            </p:cNvPr>
            <p:cNvSpPr/>
            <p:nvPr/>
          </p:nvSpPr>
          <p:spPr>
            <a:xfrm>
              <a:off x="7697812" y="1378244"/>
              <a:ext cx="87416" cy="87049"/>
            </a:xfrm>
            <a:custGeom>
              <a:avLst/>
              <a:gdLst/>
              <a:ahLst/>
              <a:cxnLst/>
              <a:rect l="l" t="t" r="r" b="b"/>
              <a:pathLst>
                <a:path w="2620" h="2609" extrusionOk="0">
                  <a:moveTo>
                    <a:pt x="1965" y="1"/>
                  </a:moveTo>
                  <a:lnTo>
                    <a:pt x="453" y="96"/>
                  </a:lnTo>
                  <a:lnTo>
                    <a:pt x="489" y="584"/>
                  </a:lnTo>
                  <a:lnTo>
                    <a:pt x="1" y="620"/>
                  </a:lnTo>
                  <a:lnTo>
                    <a:pt x="24" y="1132"/>
                  </a:lnTo>
                  <a:lnTo>
                    <a:pt x="548" y="1096"/>
                  </a:lnTo>
                  <a:lnTo>
                    <a:pt x="513" y="608"/>
                  </a:lnTo>
                  <a:lnTo>
                    <a:pt x="1977" y="513"/>
                  </a:lnTo>
                  <a:lnTo>
                    <a:pt x="2001" y="989"/>
                  </a:lnTo>
                  <a:lnTo>
                    <a:pt x="1013" y="1049"/>
                  </a:lnTo>
                  <a:lnTo>
                    <a:pt x="1048" y="1537"/>
                  </a:lnTo>
                  <a:lnTo>
                    <a:pt x="548" y="1573"/>
                  </a:lnTo>
                  <a:lnTo>
                    <a:pt x="584" y="2061"/>
                  </a:lnTo>
                  <a:lnTo>
                    <a:pt x="84" y="2096"/>
                  </a:lnTo>
                  <a:lnTo>
                    <a:pt x="132" y="2608"/>
                  </a:lnTo>
                  <a:lnTo>
                    <a:pt x="2620" y="2465"/>
                  </a:lnTo>
                  <a:lnTo>
                    <a:pt x="2584" y="1942"/>
                  </a:lnTo>
                  <a:lnTo>
                    <a:pt x="1096" y="2037"/>
                  </a:lnTo>
                  <a:lnTo>
                    <a:pt x="1072" y="1561"/>
                  </a:lnTo>
                  <a:lnTo>
                    <a:pt x="2060" y="1501"/>
                  </a:lnTo>
                  <a:lnTo>
                    <a:pt x="2025" y="1013"/>
                  </a:lnTo>
                  <a:lnTo>
                    <a:pt x="2525" y="977"/>
                  </a:lnTo>
                  <a:lnTo>
                    <a:pt x="2489" y="465"/>
                  </a:lnTo>
                  <a:lnTo>
                    <a:pt x="1989" y="489"/>
                  </a:lnTo>
                  <a:lnTo>
                    <a:pt x="1965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373;p46">
              <a:extLst>
                <a:ext uri="{FF2B5EF4-FFF2-40B4-BE49-F238E27FC236}">
                  <a16:creationId xmlns:a16="http://schemas.microsoft.com/office/drawing/2014/main" id="{C0C69918-466E-5DE9-A5CD-A7177A93BE36}"/>
                </a:ext>
              </a:extLst>
            </p:cNvPr>
            <p:cNvSpPr/>
            <p:nvPr/>
          </p:nvSpPr>
          <p:spPr>
            <a:xfrm>
              <a:off x="6778599" y="1186801"/>
              <a:ext cx="1218023" cy="609812"/>
            </a:xfrm>
            <a:custGeom>
              <a:avLst/>
              <a:gdLst/>
              <a:ahLst/>
              <a:cxnLst/>
              <a:rect l="l" t="t" r="r" b="b"/>
              <a:pathLst>
                <a:path w="36506" h="18277" fill="none" extrusionOk="0">
                  <a:moveTo>
                    <a:pt x="35279" y="16288"/>
                  </a:moveTo>
                  <a:lnTo>
                    <a:pt x="2156" y="18240"/>
                  </a:lnTo>
                  <a:cubicBezTo>
                    <a:pt x="1453" y="18276"/>
                    <a:pt x="858" y="17740"/>
                    <a:pt x="822" y="17050"/>
                  </a:cubicBezTo>
                  <a:lnTo>
                    <a:pt x="72" y="4298"/>
                  </a:lnTo>
                  <a:cubicBezTo>
                    <a:pt x="1" y="3048"/>
                    <a:pt x="953" y="1977"/>
                    <a:pt x="2203" y="1905"/>
                  </a:cubicBezTo>
                  <a:lnTo>
                    <a:pt x="33326" y="83"/>
                  </a:lnTo>
                  <a:cubicBezTo>
                    <a:pt x="34576" y="0"/>
                    <a:pt x="35660" y="953"/>
                    <a:pt x="35731" y="2215"/>
                  </a:cubicBezTo>
                  <a:lnTo>
                    <a:pt x="36469" y="14954"/>
                  </a:lnTo>
                  <a:cubicBezTo>
                    <a:pt x="36505" y="15645"/>
                    <a:pt x="35981" y="16252"/>
                    <a:pt x="35279" y="16288"/>
                  </a:cubicBezTo>
                  <a:close/>
                </a:path>
              </a:pathLst>
            </a:custGeom>
            <a:noFill/>
            <a:ln w="62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374;p46">
              <a:extLst>
                <a:ext uri="{FF2B5EF4-FFF2-40B4-BE49-F238E27FC236}">
                  <a16:creationId xmlns:a16="http://schemas.microsoft.com/office/drawing/2014/main" id="{4526AAB2-DBED-AEDD-693E-055F68E2C8BC}"/>
                </a:ext>
              </a:extLst>
            </p:cNvPr>
            <p:cNvSpPr/>
            <p:nvPr/>
          </p:nvSpPr>
          <p:spPr>
            <a:xfrm>
              <a:off x="6949423" y="1821152"/>
              <a:ext cx="197454" cy="53751"/>
            </a:xfrm>
            <a:custGeom>
              <a:avLst/>
              <a:gdLst/>
              <a:ahLst/>
              <a:cxnLst/>
              <a:rect l="l" t="t" r="r" b="b"/>
              <a:pathLst>
                <a:path w="5918" h="1611" extrusionOk="0">
                  <a:moveTo>
                    <a:pt x="5215" y="1"/>
                  </a:moveTo>
                  <a:cubicBezTo>
                    <a:pt x="5207" y="1"/>
                    <a:pt x="5199" y="1"/>
                    <a:pt x="5191" y="1"/>
                  </a:cubicBezTo>
                  <a:lnTo>
                    <a:pt x="643" y="287"/>
                  </a:lnTo>
                  <a:cubicBezTo>
                    <a:pt x="286" y="311"/>
                    <a:pt x="0" y="632"/>
                    <a:pt x="24" y="990"/>
                  </a:cubicBezTo>
                  <a:cubicBezTo>
                    <a:pt x="47" y="1344"/>
                    <a:pt x="333" y="1610"/>
                    <a:pt x="682" y="1610"/>
                  </a:cubicBezTo>
                  <a:cubicBezTo>
                    <a:pt x="697" y="1610"/>
                    <a:pt x="712" y="1610"/>
                    <a:pt x="727" y="1609"/>
                  </a:cubicBezTo>
                  <a:lnTo>
                    <a:pt x="5275" y="1323"/>
                  </a:lnTo>
                  <a:cubicBezTo>
                    <a:pt x="5644" y="1299"/>
                    <a:pt x="5918" y="990"/>
                    <a:pt x="5894" y="620"/>
                  </a:cubicBezTo>
                  <a:cubicBezTo>
                    <a:pt x="5871" y="271"/>
                    <a:pt x="5573" y="1"/>
                    <a:pt x="5215" y="1"/>
                  </a:cubicBezTo>
                  <a:close/>
                </a:path>
              </a:pathLst>
            </a:custGeom>
            <a:solidFill>
              <a:schemeClr val="lt2"/>
            </a:solidFill>
            <a:ln w="62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375;p46">
              <a:extLst>
                <a:ext uri="{FF2B5EF4-FFF2-40B4-BE49-F238E27FC236}">
                  <a16:creationId xmlns:a16="http://schemas.microsoft.com/office/drawing/2014/main" id="{362ED6FB-3F0D-F0D2-B6B2-D54D7434DA80}"/>
                </a:ext>
              </a:extLst>
            </p:cNvPr>
            <p:cNvSpPr/>
            <p:nvPr/>
          </p:nvSpPr>
          <p:spPr>
            <a:xfrm>
              <a:off x="7669219" y="1776645"/>
              <a:ext cx="197454" cy="53751"/>
            </a:xfrm>
            <a:custGeom>
              <a:avLst/>
              <a:gdLst/>
              <a:ahLst/>
              <a:cxnLst/>
              <a:rect l="l" t="t" r="r" b="b"/>
              <a:pathLst>
                <a:path w="5918" h="1611" extrusionOk="0">
                  <a:moveTo>
                    <a:pt x="5233" y="0"/>
                  </a:moveTo>
                  <a:cubicBezTo>
                    <a:pt x="5219" y="0"/>
                    <a:pt x="5205" y="1"/>
                    <a:pt x="5191" y="2"/>
                  </a:cubicBezTo>
                  <a:lnTo>
                    <a:pt x="643" y="288"/>
                  </a:lnTo>
                  <a:cubicBezTo>
                    <a:pt x="274" y="311"/>
                    <a:pt x="0" y="621"/>
                    <a:pt x="24" y="990"/>
                  </a:cubicBezTo>
                  <a:cubicBezTo>
                    <a:pt x="47" y="1333"/>
                    <a:pt x="334" y="1611"/>
                    <a:pt x="684" y="1611"/>
                  </a:cubicBezTo>
                  <a:cubicBezTo>
                    <a:pt x="698" y="1611"/>
                    <a:pt x="712" y="1610"/>
                    <a:pt x="727" y="1609"/>
                  </a:cubicBezTo>
                  <a:lnTo>
                    <a:pt x="5275" y="1323"/>
                  </a:lnTo>
                  <a:cubicBezTo>
                    <a:pt x="5632" y="1300"/>
                    <a:pt x="5918" y="990"/>
                    <a:pt x="5894" y="621"/>
                  </a:cubicBezTo>
                  <a:cubicBezTo>
                    <a:pt x="5871" y="278"/>
                    <a:pt x="5573" y="0"/>
                    <a:pt x="5233" y="0"/>
                  </a:cubicBezTo>
                  <a:close/>
                </a:path>
              </a:pathLst>
            </a:custGeom>
            <a:solidFill>
              <a:schemeClr val="lt2"/>
            </a:solidFill>
            <a:ln w="62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4" name="Google Shape;1597;p68">
            <a:extLst>
              <a:ext uri="{FF2B5EF4-FFF2-40B4-BE49-F238E27FC236}">
                <a16:creationId xmlns:a16="http://schemas.microsoft.com/office/drawing/2014/main" id="{A4B721D5-8255-E1D3-53C1-7B9783CA0C6E}"/>
              </a:ext>
            </a:extLst>
          </p:cNvPr>
          <p:cNvGrpSpPr/>
          <p:nvPr/>
        </p:nvGrpSpPr>
        <p:grpSpPr>
          <a:xfrm rot="17456583">
            <a:off x="12189235" y="-1228397"/>
            <a:ext cx="363430" cy="3807827"/>
            <a:chOff x="7291170" y="1804698"/>
            <a:chExt cx="225602" cy="2363743"/>
          </a:xfrm>
        </p:grpSpPr>
        <p:sp>
          <p:nvSpPr>
            <p:cNvPr id="105" name="Google Shape;1598;p68">
              <a:extLst>
                <a:ext uri="{FF2B5EF4-FFF2-40B4-BE49-F238E27FC236}">
                  <a16:creationId xmlns:a16="http://schemas.microsoft.com/office/drawing/2014/main" id="{F05CFD45-009A-6F99-DE78-150D11F37D17}"/>
                </a:ext>
              </a:extLst>
            </p:cNvPr>
            <p:cNvSpPr/>
            <p:nvPr/>
          </p:nvSpPr>
          <p:spPr>
            <a:xfrm>
              <a:off x="7370769" y="1804698"/>
              <a:ext cx="66466" cy="89300"/>
            </a:xfrm>
            <a:custGeom>
              <a:avLst/>
              <a:gdLst/>
              <a:ahLst/>
              <a:cxnLst/>
              <a:rect l="l" t="t" r="r" b="b"/>
              <a:pathLst>
                <a:path w="1144" h="1537" extrusionOk="0">
                  <a:moveTo>
                    <a:pt x="572" y="0"/>
                  </a:moveTo>
                  <a:lnTo>
                    <a:pt x="0" y="1536"/>
                  </a:lnTo>
                  <a:lnTo>
                    <a:pt x="1143" y="1536"/>
                  </a:lnTo>
                  <a:lnTo>
                    <a:pt x="572" y="0"/>
                  </a:lnTo>
                  <a:close/>
                </a:path>
              </a:pathLst>
            </a:custGeom>
            <a:solidFill>
              <a:schemeClr val="dk1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85725" dir="306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1599;p68">
              <a:extLst>
                <a:ext uri="{FF2B5EF4-FFF2-40B4-BE49-F238E27FC236}">
                  <a16:creationId xmlns:a16="http://schemas.microsoft.com/office/drawing/2014/main" id="{D95794B5-CB68-4A61-05D0-66752A38B18C}"/>
                </a:ext>
              </a:extLst>
            </p:cNvPr>
            <p:cNvSpPr/>
            <p:nvPr/>
          </p:nvSpPr>
          <p:spPr>
            <a:xfrm>
              <a:off x="7291170" y="1893941"/>
              <a:ext cx="225602" cy="216539"/>
            </a:xfrm>
            <a:custGeom>
              <a:avLst/>
              <a:gdLst/>
              <a:ahLst/>
              <a:cxnLst/>
              <a:rect l="l" t="t" r="r" b="b"/>
              <a:pathLst>
                <a:path w="3883" h="3727" extrusionOk="0">
                  <a:moveTo>
                    <a:pt x="1370" y="0"/>
                  </a:moveTo>
                  <a:lnTo>
                    <a:pt x="1" y="3727"/>
                  </a:lnTo>
                  <a:lnTo>
                    <a:pt x="3882" y="3727"/>
                  </a:lnTo>
                  <a:lnTo>
                    <a:pt x="2513" y="0"/>
                  </a:lnTo>
                  <a:close/>
                </a:path>
              </a:pathLst>
            </a:custGeom>
            <a:solidFill>
              <a:schemeClr val="lt2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85725" dir="306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1600;p68">
              <a:extLst>
                <a:ext uri="{FF2B5EF4-FFF2-40B4-BE49-F238E27FC236}">
                  <a16:creationId xmlns:a16="http://schemas.microsoft.com/office/drawing/2014/main" id="{CC234019-FA29-7679-0933-68590BA7C3E1}"/>
                </a:ext>
              </a:extLst>
            </p:cNvPr>
            <p:cNvSpPr/>
            <p:nvPr/>
          </p:nvSpPr>
          <p:spPr>
            <a:xfrm>
              <a:off x="7291170" y="2110423"/>
              <a:ext cx="225602" cy="2058018"/>
            </a:xfrm>
            <a:custGeom>
              <a:avLst/>
              <a:gdLst/>
              <a:ahLst/>
              <a:cxnLst/>
              <a:rect l="l" t="t" r="r" b="b"/>
              <a:pathLst>
                <a:path w="3883" h="35422" extrusionOk="0">
                  <a:moveTo>
                    <a:pt x="1" y="1"/>
                  </a:moveTo>
                  <a:lnTo>
                    <a:pt x="1" y="34874"/>
                  </a:lnTo>
                  <a:cubicBezTo>
                    <a:pt x="1" y="35184"/>
                    <a:pt x="251" y="35422"/>
                    <a:pt x="549" y="35422"/>
                  </a:cubicBezTo>
                  <a:lnTo>
                    <a:pt x="3335" y="35422"/>
                  </a:lnTo>
                  <a:cubicBezTo>
                    <a:pt x="3632" y="35422"/>
                    <a:pt x="3882" y="35184"/>
                    <a:pt x="3882" y="34874"/>
                  </a:cubicBezTo>
                  <a:lnTo>
                    <a:pt x="3882" y="1"/>
                  </a:lnTo>
                  <a:close/>
                </a:path>
              </a:pathLst>
            </a:custGeom>
            <a:solidFill>
              <a:schemeClr val="dk2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85725" dir="306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08" name="Google Shape;1601;p68">
              <a:extLst>
                <a:ext uri="{FF2B5EF4-FFF2-40B4-BE49-F238E27FC236}">
                  <a16:creationId xmlns:a16="http://schemas.microsoft.com/office/drawing/2014/main" id="{6ED1313D-25F4-DF8B-04A2-A2BAF8318F7D}"/>
                </a:ext>
              </a:extLst>
            </p:cNvPr>
            <p:cNvSpPr/>
            <p:nvPr/>
          </p:nvSpPr>
          <p:spPr>
            <a:xfrm>
              <a:off x="7363855" y="2110423"/>
              <a:ext cx="80294" cy="2058018"/>
            </a:xfrm>
            <a:custGeom>
              <a:avLst/>
              <a:gdLst/>
              <a:ahLst/>
              <a:cxnLst/>
              <a:rect l="l" t="t" r="r" b="b"/>
              <a:pathLst>
                <a:path w="1382" h="35422" extrusionOk="0">
                  <a:moveTo>
                    <a:pt x="0" y="1"/>
                  </a:moveTo>
                  <a:lnTo>
                    <a:pt x="0" y="35422"/>
                  </a:lnTo>
                  <a:lnTo>
                    <a:pt x="1381" y="35422"/>
                  </a:lnTo>
                  <a:lnTo>
                    <a:pt x="1381" y="1"/>
                  </a:lnTo>
                  <a:close/>
                </a:path>
              </a:pathLst>
            </a:custGeom>
            <a:solidFill>
              <a:schemeClr val="lt1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" name="Retângulo 1">
            <a:extLst>
              <a:ext uri="{FF2B5EF4-FFF2-40B4-BE49-F238E27FC236}">
                <a16:creationId xmlns:a16="http://schemas.microsoft.com/office/drawing/2014/main" id="{DDC5EA94-457B-F906-A473-83BC243E7A18}"/>
              </a:ext>
            </a:extLst>
          </p:cNvPr>
          <p:cNvSpPr/>
          <p:nvPr/>
        </p:nvSpPr>
        <p:spPr>
          <a:xfrm>
            <a:off x="712485" y="1173717"/>
            <a:ext cx="1869350" cy="324537"/>
          </a:xfrm>
          <a:prstGeom prst="rect">
            <a:avLst/>
          </a:prstGeom>
          <a:solidFill>
            <a:srgbClr val="FFDB4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1" name="Google Shape;106;gb2712bef2e_0_0">
            <a:extLst>
              <a:ext uri="{FF2B5EF4-FFF2-40B4-BE49-F238E27FC236}">
                <a16:creationId xmlns:a16="http://schemas.microsoft.com/office/drawing/2014/main" id="{50E3EA10-F331-45D5-77CB-6C70AECF3A72}"/>
              </a:ext>
            </a:extLst>
          </p:cNvPr>
          <p:cNvSpPr/>
          <p:nvPr/>
        </p:nvSpPr>
        <p:spPr>
          <a:xfrm>
            <a:off x="712485" y="1045139"/>
            <a:ext cx="4241100" cy="67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00"/>
              <a:buFont typeface="Arial"/>
              <a:buNone/>
            </a:pPr>
            <a:r>
              <a:rPr lang="pt-BR" sz="3000" b="1" i="0" u="none" strike="noStrike" cap="none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/>
              </a:rPr>
              <a:t>Exercício 1</a:t>
            </a:r>
            <a:endParaRPr sz="3000" b="1" i="0" u="none" strike="noStrike" cap="none" dirty="0">
              <a:solidFill>
                <a:schemeClr val="dk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/>
            </a:endParaRPr>
          </a:p>
        </p:txBody>
      </p:sp>
      <p:sp>
        <p:nvSpPr>
          <p:cNvPr id="114" name="Google Shape;106;gb2712bef2e_0_0">
            <a:extLst>
              <a:ext uri="{FF2B5EF4-FFF2-40B4-BE49-F238E27FC236}">
                <a16:creationId xmlns:a16="http://schemas.microsoft.com/office/drawing/2014/main" id="{88FA8689-7918-C8A8-28BE-A69C5F4AEB77}"/>
              </a:ext>
            </a:extLst>
          </p:cNvPr>
          <p:cNvSpPr/>
          <p:nvPr/>
        </p:nvSpPr>
        <p:spPr>
          <a:xfrm>
            <a:off x="712485" y="1664978"/>
            <a:ext cx="6051570" cy="67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00"/>
              <a:buFont typeface="Arial"/>
              <a:buNone/>
            </a:pPr>
            <a:r>
              <a:rPr lang="pt-BR" sz="3000" i="0" u="none" strike="noStrike" cap="none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/>
              </a:rPr>
              <a:t>Calcule as pot</a:t>
            </a:r>
            <a:r>
              <a:rPr lang="pt-BR" sz="3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/>
              </a:rPr>
              <a:t>ências abaixo:</a:t>
            </a:r>
            <a:endParaRPr sz="3000" i="0" u="none" strike="noStrike" cap="none" dirty="0">
              <a:solidFill>
                <a:schemeClr val="dk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/>
            </a:endParaRPr>
          </a:p>
        </p:txBody>
      </p:sp>
      <p:sp>
        <p:nvSpPr>
          <p:cNvPr id="121" name="Retângulo 120">
            <a:extLst>
              <a:ext uri="{FF2B5EF4-FFF2-40B4-BE49-F238E27FC236}">
                <a16:creationId xmlns:a16="http://schemas.microsoft.com/office/drawing/2014/main" id="{56D91D76-8F08-826F-72BB-28F04AF2716A}"/>
              </a:ext>
            </a:extLst>
          </p:cNvPr>
          <p:cNvSpPr/>
          <p:nvPr/>
        </p:nvSpPr>
        <p:spPr>
          <a:xfrm>
            <a:off x="1489848" y="2519718"/>
            <a:ext cx="1554726" cy="491260"/>
          </a:xfrm>
          <a:prstGeom prst="rect">
            <a:avLst/>
          </a:prstGeom>
          <a:solidFill>
            <a:srgbClr val="FFDB4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3" name="Google Shape;106;gb2712bef2e_0_0">
                <a:extLst>
                  <a:ext uri="{FF2B5EF4-FFF2-40B4-BE49-F238E27FC236}">
                    <a16:creationId xmlns:a16="http://schemas.microsoft.com/office/drawing/2014/main" id="{E75E84C6-DB59-35F4-2E63-7F522DB843E2}"/>
                  </a:ext>
                </a:extLst>
              </p:cNvPr>
              <p:cNvSpPr/>
              <p:nvPr/>
            </p:nvSpPr>
            <p:spPr>
              <a:xfrm>
                <a:off x="146661" y="2474795"/>
                <a:ext cx="4241100" cy="677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  <a:lvl2pPr marR="0" lvl="1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3800"/>
                  <a:buFont typeface="Arial"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BR" sz="3000" b="1" i="1" u="none" strike="noStrike" cap="none" dirty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  <a:sym typeface="Calibri"/>
                            </a:rPr>
                          </m:ctrlPr>
                        </m:sSupPr>
                        <m:e>
                          <m:r>
                            <a:rPr lang="pt-BR" sz="3000" b="1" i="1" u="none" strike="noStrike" cap="none" dirty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  <a:sym typeface="Calibri"/>
                            </a:rPr>
                            <m:t>(</m:t>
                          </m:r>
                          <m:r>
                            <a:rPr lang="pt-BR" sz="3000" b="1" i="1" u="none" strike="noStrike" cap="none" dirty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  <a:sym typeface="Calibri"/>
                            </a:rPr>
                            <m:t>𝟑</m:t>
                          </m:r>
                          <m:r>
                            <a:rPr lang="pt-BR" sz="3000" b="1" i="1" u="none" strike="noStrike" cap="none" dirty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  <a:sym typeface="Calibri"/>
                            </a:rPr>
                            <m:t>)</m:t>
                          </m:r>
                        </m:e>
                        <m:sup>
                          <m:r>
                            <a:rPr lang="pt-BR" sz="3000" b="1" i="1" u="none" strike="noStrike" cap="none" dirty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  <a:sym typeface="Calibri"/>
                            </a:rPr>
                            <m:t>𝟐</m:t>
                          </m:r>
                        </m:sup>
                      </m:sSup>
                    </m:oMath>
                  </m:oMathPara>
                </a14:m>
                <a:endParaRPr sz="3000" b="1" i="0" u="none" strike="noStrike" cap="none" dirty="0">
                  <a:solidFill>
                    <a:schemeClr val="dk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Calibri"/>
                </a:endParaRPr>
              </a:p>
            </p:txBody>
          </p:sp>
        </mc:Choice>
        <mc:Fallback xmlns="">
          <p:sp>
            <p:nvSpPr>
              <p:cNvPr id="123" name="Google Shape;106;gb2712bef2e_0_0">
                <a:extLst>
                  <a:ext uri="{FF2B5EF4-FFF2-40B4-BE49-F238E27FC236}">
                    <a16:creationId xmlns:a16="http://schemas.microsoft.com/office/drawing/2014/main" id="{E75E84C6-DB59-35F4-2E63-7F522DB843E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6661" y="2474795"/>
                <a:ext cx="4241100" cy="67710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4" name="Retângulo 123">
            <a:extLst>
              <a:ext uri="{FF2B5EF4-FFF2-40B4-BE49-F238E27FC236}">
                <a16:creationId xmlns:a16="http://schemas.microsoft.com/office/drawing/2014/main" id="{CB9CBA41-1498-0A67-28AA-14913B7DF55E}"/>
              </a:ext>
            </a:extLst>
          </p:cNvPr>
          <p:cNvSpPr/>
          <p:nvPr/>
        </p:nvSpPr>
        <p:spPr>
          <a:xfrm>
            <a:off x="821043" y="2519718"/>
            <a:ext cx="474651" cy="491260"/>
          </a:xfrm>
          <a:prstGeom prst="rect">
            <a:avLst/>
          </a:prstGeom>
          <a:solidFill>
            <a:srgbClr val="FFDB4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8" name="Google Shape;106;gb2712bef2e_0_0">
            <a:extLst>
              <a:ext uri="{FF2B5EF4-FFF2-40B4-BE49-F238E27FC236}">
                <a16:creationId xmlns:a16="http://schemas.microsoft.com/office/drawing/2014/main" id="{0C8BC3F2-4FF2-6A16-B540-8EECC1571D76}"/>
              </a:ext>
            </a:extLst>
          </p:cNvPr>
          <p:cNvSpPr/>
          <p:nvPr/>
        </p:nvSpPr>
        <p:spPr>
          <a:xfrm>
            <a:off x="821043" y="2480654"/>
            <a:ext cx="569346" cy="67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00"/>
              <a:buFont typeface="Arial"/>
              <a:buNone/>
            </a:pPr>
            <a:r>
              <a:rPr lang="pt-BR" sz="3000" b="1" i="0" u="none" strike="noStrike" cap="none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/>
              </a:rPr>
              <a:t>A)</a:t>
            </a:r>
            <a:endParaRPr sz="3000" b="1" i="0" u="none" strike="noStrike" cap="none" dirty="0">
              <a:solidFill>
                <a:schemeClr val="dk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/>
            </a:endParaRPr>
          </a:p>
        </p:txBody>
      </p:sp>
      <p:sp>
        <p:nvSpPr>
          <p:cNvPr id="132" name="Retângulo 131">
            <a:extLst>
              <a:ext uri="{FF2B5EF4-FFF2-40B4-BE49-F238E27FC236}">
                <a16:creationId xmlns:a16="http://schemas.microsoft.com/office/drawing/2014/main" id="{ABE1460E-8744-9F2E-E37B-369A92BDBDAE}"/>
              </a:ext>
            </a:extLst>
          </p:cNvPr>
          <p:cNvSpPr/>
          <p:nvPr/>
        </p:nvSpPr>
        <p:spPr>
          <a:xfrm>
            <a:off x="1489848" y="3359451"/>
            <a:ext cx="1554726" cy="491260"/>
          </a:xfrm>
          <a:prstGeom prst="rect">
            <a:avLst/>
          </a:prstGeom>
          <a:solidFill>
            <a:srgbClr val="FFDB4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3" name="Google Shape;106;gb2712bef2e_0_0">
                <a:extLst>
                  <a:ext uri="{FF2B5EF4-FFF2-40B4-BE49-F238E27FC236}">
                    <a16:creationId xmlns:a16="http://schemas.microsoft.com/office/drawing/2014/main" id="{2C0509F4-6C4F-DE6F-2704-D2D298943870}"/>
                  </a:ext>
                </a:extLst>
              </p:cNvPr>
              <p:cNvSpPr/>
              <p:nvPr/>
            </p:nvSpPr>
            <p:spPr>
              <a:xfrm>
                <a:off x="146661" y="3314528"/>
                <a:ext cx="4241100" cy="677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  <a:lvl2pPr marR="0" lvl="1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3800"/>
                  <a:buFont typeface="Arial"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BR" sz="3000" b="1" i="1" u="none" strike="noStrike" cap="none" dirty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  <a:sym typeface="Calibri"/>
                            </a:rPr>
                          </m:ctrlPr>
                        </m:sSupPr>
                        <m:e>
                          <m:r>
                            <a:rPr lang="pt-BR" sz="3000" b="1" i="1" u="none" strike="noStrike" cap="none" dirty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  <a:sym typeface="Calibri"/>
                            </a:rPr>
                            <m:t>(−</m:t>
                          </m:r>
                          <m:r>
                            <a:rPr lang="pt-BR" sz="3000" b="1" i="1" u="none" strike="noStrike" cap="none" dirty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  <a:sym typeface="Calibri"/>
                            </a:rPr>
                            <m:t>𝟑</m:t>
                          </m:r>
                          <m:r>
                            <a:rPr lang="pt-BR" sz="3000" b="1" i="1" u="none" strike="noStrike" cap="none" dirty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  <a:sym typeface="Calibri"/>
                            </a:rPr>
                            <m:t>)</m:t>
                          </m:r>
                        </m:e>
                        <m:sup>
                          <m:r>
                            <a:rPr lang="pt-BR" sz="3000" b="1" i="1" u="none" strike="noStrike" cap="none" dirty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  <a:sym typeface="Calibri"/>
                            </a:rPr>
                            <m:t>𝟐</m:t>
                          </m:r>
                        </m:sup>
                      </m:sSup>
                    </m:oMath>
                  </m:oMathPara>
                </a14:m>
                <a:endParaRPr sz="3000" b="1" i="0" u="none" strike="noStrike" cap="none" dirty="0">
                  <a:solidFill>
                    <a:schemeClr val="dk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Calibri"/>
                </a:endParaRPr>
              </a:p>
            </p:txBody>
          </p:sp>
        </mc:Choice>
        <mc:Fallback xmlns="">
          <p:sp>
            <p:nvSpPr>
              <p:cNvPr id="133" name="Google Shape;106;gb2712bef2e_0_0">
                <a:extLst>
                  <a:ext uri="{FF2B5EF4-FFF2-40B4-BE49-F238E27FC236}">
                    <a16:creationId xmlns:a16="http://schemas.microsoft.com/office/drawing/2014/main" id="{2C0509F4-6C4F-DE6F-2704-D2D29894387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6661" y="3314528"/>
                <a:ext cx="4241100" cy="67710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4" name="Retângulo 133">
            <a:extLst>
              <a:ext uri="{FF2B5EF4-FFF2-40B4-BE49-F238E27FC236}">
                <a16:creationId xmlns:a16="http://schemas.microsoft.com/office/drawing/2014/main" id="{C440BE15-0CC6-FB0E-4204-BA11467E992F}"/>
              </a:ext>
            </a:extLst>
          </p:cNvPr>
          <p:cNvSpPr/>
          <p:nvPr/>
        </p:nvSpPr>
        <p:spPr>
          <a:xfrm>
            <a:off x="821043" y="3359451"/>
            <a:ext cx="474651" cy="491260"/>
          </a:xfrm>
          <a:prstGeom prst="rect">
            <a:avLst/>
          </a:prstGeom>
          <a:solidFill>
            <a:srgbClr val="FFDB4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35" name="Google Shape;106;gb2712bef2e_0_0">
            <a:extLst>
              <a:ext uri="{FF2B5EF4-FFF2-40B4-BE49-F238E27FC236}">
                <a16:creationId xmlns:a16="http://schemas.microsoft.com/office/drawing/2014/main" id="{772DD390-8710-8C06-C30A-7C3AF74AB14D}"/>
              </a:ext>
            </a:extLst>
          </p:cNvPr>
          <p:cNvSpPr/>
          <p:nvPr/>
        </p:nvSpPr>
        <p:spPr>
          <a:xfrm>
            <a:off x="821043" y="3320387"/>
            <a:ext cx="569346" cy="67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00"/>
              <a:buFont typeface="Arial"/>
              <a:buNone/>
            </a:pPr>
            <a:r>
              <a:rPr lang="pt-BR" sz="3000" b="1" i="0" u="none" strike="noStrike" cap="none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/>
              </a:rPr>
              <a:t>B)</a:t>
            </a:r>
            <a:endParaRPr sz="3000" b="1" i="0" u="none" strike="noStrike" cap="none" dirty="0">
              <a:solidFill>
                <a:schemeClr val="dk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/>
            </a:endParaRPr>
          </a:p>
        </p:txBody>
      </p:sp>
      <p:sp>
        <p:nvSpPr>
          <p:cNvPr id="136" name="Retângulo 135">
            <a:extLst>
              <a:ext uri="{FF2B5EF4-FFF2-40B4-BE49-F238E27FC236}">
                <a16:creationId xmlns:a16="http://schemas.microsoft.com/office/drawing/2014/main" id="{67759E2D-FFAD-0C3B-E267-196442B36E74}"/>
              </a:ext>
            </a:extLst>
          </p:cNvPr>
          <p:cNvSpPr/>
          <p:nvPr/>
        </p:nvSpPr>
        <p:spPr>
          <a:xfrm>
            <a:off x="1489848" y="4193325"/>
            <a:ext cx="1554726" cy="491260"/>
          </a:xfrm>
          <a:prstGeom prst="rect">
            <a:avLst/>
          </a:prstGeom>
          <a:solidFill>
            <a:srgbClr val="FFDB4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7" name="Google Shape;106;gb2712bef2e_0_0">
                <a:extLst>
                  <a:ext uri="{FF2B5EF4-FFF2-40B4-BE49-F238E27FC236}">
                    <a16:creationId xmlns:a16="http://schemas.microsoft.com/office/drawing/2014/main" id="{4EE36159-3030-702C-0AB7-CBDAD37141F7}"/>
                  </a:ext>
                </a:extLst>
              </p:cNvPr>
              <p:cNvSpPr/>
              <p:nvPr/>
            </p:nvSpPr>
            <p:spPr>
              <a:xfrm>
                <a:off x="146661" y="4148402"/>
                <a:ext cx="4241100" cy="677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  <a:lvl2pPr marR="0" lvl="1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3800"/>
                  <a:buFont typeface="Arial"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BR" sz="3000" b="1" i="1" u="none" strike="noStrike" cap="none" dirty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  <a:sym typeface="Calibri"/>
                            </a:rPr>
                          </m:ctrlPr>
                        </m:sSupPr>
                        <m:e>
                          <m:r>
                            <a:rPr lang="pt-BR" sz="3000" b="1" i="1" u="none" strike="noStrike" cap="none" dirty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  <a:sym typeface="Calibri"/>
                            </a:rPr>
                            <m:t>(</m:t>
                          </m:r>
                          <m:r>
                            <a:rPr lang="pt-BR" sz="3000" b="1" i="1" u="none" strike="noStrike" cap="none" dirty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  <a:sym typeface="Calibri"/>
                            </a:rPr>
                            <m:t>𝟐</m:t>
                          </m:r>
                          <m:r>
                            <a:rPr lang="pt-BR" sz="3000" b="1" i="1" u="none" strike="noStrike" cap="none" dirty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  <a:sym typeface="Calibri"/>
                            </a:rPr>
                            <m:t>)</m:t>
                          </m:r>
                        </m:e>
                        <m:sup>
                          <m:r>
                            <a:rPr lang="pt-BR" sz="3000" b="1" i="1" u="none" strike="noStrike" cap="none" dirty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  <a:sym typeface="Calibri"/>
                            </a:rPr>
                            <m:t>𝟑</m:t>
                          </m:r>
                        </m:sup>
                      </m:sSup>
                    </m:oMath>
                  </m:oMathPara>
                </a14:m>
                <a:endParaRPr sz="3000" b="1" i="0" u="none" strike="noStrike" cap="none" dirty="0">
                  <a:solidFill>
                    <a:schemeClr val="dk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Calibri"/>
                </a:endParaRPr>
              </a:p>
            </p:txBody>
          </p:sp>
        </mc:Choice>
        <mc:Fallback xmlns="">
          <p:sp>
            <p:nvSpPr>
              <p:cNvPr id="137" name="Google Shape;106;gb2712bef2e_0_0">
                <a:extLst>
                  <a:ext uri="{FF2B5EF4-FFF2-40B4-BE49-F238E27FC236}">
                    <a16:creationId xmlns:a16="http://schemas.microsoft.com/office/drawing/2014/main" id="{4EE36159-3030-702C-0AB7-CBDAD37141F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6661" y="4148402"/>
                <a:ext cx="4241100" cy="67710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8" name="Retângulo 137">
            <a:extLst>
              <a:ext uri="{FF2B5EF4-FFF2-40B4-BE49-F238E27FC236}">
                <a16:creationId xmlns:a16="http://schemas.microsoft.com/office/drawing/2014/main" id="{BAC1D564-626C-95E9-7C25-85B94C8FA0CA}"/>
              </a:ext>
            </a:extLst>
          </p:cNvPr>
          <p:cNvSpPr/>
          <p:nvPr/>
        </p:nvSpPr>
        <p:spPr>
          <a:xfrm>
            <a:off x="821043" y="4193325"/>
            <a:ext cx="474651" cy="491260"/>
          </a:xfrm>
          <a:prstGeom prst="rect">
            <a:avLst/>
          </a:prstGeom>
          <a:solidFill>
            <a:srgbClr val="FFDB4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39" name="Google Shape;106;gb2712bef2e_0_0">
            <a:extLst>
              <a:ext uri="{FF2B5EF4-FFF2-40B4-BE49-F238E27FC236}">
                <a16:creationId xmlns:a16="http://schemas.microsoft.com/office/drawing/2014/main" id="{269706BE-2FF8-00BE-0856-5EBE27D42C6D}"/>
              </a:ext>
            </a:extLst>
          </p:cNvPr>
          <p:cNvSpPr/>
          <p:nvPr/>
        </p:nvSpPr>
        <p:spPr>
          <a:xfrm>
            <a:off x="821043" y="4154261"/>
            <a:ext cx="569346" cy="67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00"/>
              <a:buFont typeface="Arial"/>
              <a:buNone/>
            </a:pPr>
            <a:r>
              <a:rPr lang="pt-BR" sz="3000" b="1" i="0" u="none" strike="noStrike" cap="none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/>
              </a:rPr>
              <a:t>C)</a:t>
            </a:r>
            <a:endParaRPr sz="3000" b="1" i="0" u="none" strike="noStrike" cap="none" dirty="0">
              <a:solidFill>
                <a:schemeClr val="dk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/>
            </a:endParaRPr>
          </a:p>
        </p:txBody>
      </p:sp>
      <p:sp>
        <p:nvSpPr>
          <p:cNvPr id="140" name="Retângulo 139">
            <a:extLst>
              <a:ext uri="{FF2B5EF4-FFF2-40B4-BE49-F238E27FC236}">
                <a16:creationId xmlns:a16="http://schemas.microsoft.com/office/drawing/2014/main" id="{FDBA4B06-7D0F-BB8A-A55E-1960EADEF346}"/>
              </a:ext>
            </a:extLst>
          </p:cNvPr>
          <p:cNvSpPr/>
          <p:nvPr/>
        </p:nvSpPr>
        <p:spPr>
          <a:xfrm>
            <a:off x="1489848" y="5037148"/>
            <a:ext cx="1554726" cy="491260"/>
          </a:xfrm>
          <a:prstGeom prst="rect">
            <a:avLst/>
          </a:prstGeom>
          <a:solidFill>
            <a:srgbClr val="FFDB4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1" name="Google Shape;106;gb2712bef2e_0_0">
                <a:extLst>
                  <a:ext uri="{FF2B5EF4-FFF2-40B4-BE49-F238E27FC236}">
                    <a16:creationId xmlns:a16="http://schemas.microsoft.com/office/drawing/2014/main" id="{64B61B6B-2E51-979F-3192-BD2C2AE7568F}"/>
                  </a:ext>
                </a:extLst>
              </p:cNvPr>
              <p:cNvSpPr/>
              <p:nvPr/>
            </p:nvSpPr>
            <p:spPr>
              <a:xfrm>
                <a:off x="146661" y="4992225"/>
                <a:ext cx="4241100" cy="677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  <a:lvl2pPr marR="0" lvl="1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3800"/>
                  <a:buFont typeface="Arial"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BR" sz="3000" b="1" i="1" u="none" strike="noStrike" cap="none" dirty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  <a:sym typeface="Calibri"/>
                            </a:rPr>
                          </m:ctrlPr>
                        </m:sSupPr>
                        <m:e>
                          <m:r>
                            <a:rPr lang="pt-BR" sz="3000" b="1" i="1" u="none" strike="noStrike" cap="none" dirty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  <a:sym typeface="Calibri"/>
                            </a:rPr>
                            <m:t>(−</m:t>
                          </m:r>
                          <m:r>
                            <a:rPr lang="pt-BR" sz="3000" b="1" i="1" u="none" strike="noStrike" cap="none" dirty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  <a:sym typeface="Calibri"/>
                            </a:rPr>
                            <m:t>𝟐</m:t>
                          </m:r>
                          <m:r>
                            <a:rPr lang="pt-BR" sz="3000" b="1" i="1" u="none" strike="noStrike" cap="none" dirty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  <a:sym typeface="Calibri"/>
                            </a:rPr>
                            <m:t>)</m:t>
                          </m:r>
                        </m:e>
                        <m:sup>
                          <m:r>
                            <a:rPr lang="pt-BR" sz="3000" b="1" i="1" u="none" strike="noStrike" cap="none" dirty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  <a:sym typeface="Calibri"/>
                            </a:rPr>
                            <m:t>𝟑</m:t>
                          </m:r>
                        </m:sup>
                      </m:sSup>
                    </m:oMath>
                  </m:oMathPara>
                </a14:m>
                <a:endParaRPr sz="3000" b="1" i="0" u="none" strike="noStrike" cap="none" dirty="0">
                  <a:solidFill>
                    <a:schemeClr val="dk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Calibri"/>
                </a:endParaRPr>
              </a:p>
            </p:txBody>
          </p:sp>
        </mc:Choice>
        <mc:Fallback xmlns="">
          <p:sp>
            <p:nvSpPr>
              <p:cNvPr id="141" name="Google Shape;106;gb2712bef2e_0_0">
                <a:extLst>
                  <a:ext uri="{FF2B5EF4-FFF2-40B4-BE49-F238E27FC236}">
                    <a16:creationId xmlns:a16="http://schemas.microsoft.com/office/drawing/2014/main" id="{64B61B6B-2E51-979F-3192-BD2C2AE7568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6661" y="4992225"/>
                <a:ext cx="4241100" cy="67710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2" name="Retângulo 141">
            <a:extLst>
              <a:ext uri="{FF2B5EF4-FFF2-40B4-BE49-F238E27FC236}">
                <a16:creationId xmlns:a16="http://schemas.microsoft.com/office/drawing/2014/main" id="{E20CEEA7-D809-1CFE-48D2-0A10077E61CA}"/>
              </a:ext>
            </a:extLst>
          </p:cNvPr>
          <p:cNvSpPr/>
          <p:nvPr/>
        </p:nvSpPr>
        <p:spPr>
          <a:xfrm>
            <a:off x="821043" y="5037148"/>
            <a:ext cx="474651" cy="491260"/>
          </a:xfrm>
          <a:prstGeom prst="rect">
            <a:avLst/>
          </a:prstGeom>
          <a:solidFill>
            <a:srgbClr val="FFDB4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3" name="Google Shape;106;gb2712bef2e_0_0">
            <a:extLst>
              <a:ext uri="{FF2B5EF4-FFF2-40B4-BE49-F238E27FC236}">
                <a16:creationId xmlns:a16="http://schemas.microsoft.com/office/drawing/2014/main" id="{B4AE28ED-19C9-CC72-4A1E-6C5D86E61660}"/>
              </a:ext>
            </a:extLst>
          </p:cNvPr>
          <p:cNvSpPr/>
          <p:nvPr/>
        </p:nvSpPr>
        <p:spPr>
          <a:xfrm>
            <a:off x="821043" y="4998084"/>
            <a:ext cx="569346" cy="67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00"/>
              <a:buFont typeface="Arial"/>
              <a:buNone/>
            </a:pPr>
            <a:r>
              <a:rPr lang="pt-BR" sz="3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/>
              </a:rPr>
              <a:t>D</a:t>
            </a:r>
            <a:r>
              <a:rPr lang="pt-BR" sz="3000" b="1" i="0" u="none" strike="noStrike" cap="none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/>
              </a:rPr>
              <a:t>)</a:t>
            </a:r>
            <a:endParaRPr sz="3000" b="1" i="0" u="none" strike="noStrike" cap="none" dirty="0">
              <a:solidFill>
                <a:schemeClr val="dk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95436560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1.48148E-6 L -0.00091 -0.01829 L -2.5E-6 1.48148E-6 Z " pathEditMode="relative" rAng="0" ptsTypes="AAA">
                                      <p:cBhvr>
                                        <p:cTn id="6" dur="5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00" y="-9260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1.48148E-6 L -0.00091 -0.01829 L -2.5E-6 1.48148E-6 Z " pathEditMode="relative" rAng="0" ptsTypes="AAA">
                                      <p:cBhvr>
                                        <p:cTn id="8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00" y="-9260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0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1.48148E-6 L -0.00091 -0.01829 L -2.5E-6 1.48148E-6 Z " pathEditMode="relative" rAng="0" ptsTypes="AAA">
                                      <p:cBhvr>
                                        <p:cTn id="10" dur="5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00" y="-92600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0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1.48148E-6 L -0.00091 -0.01829 L -2.5E-6 1.48148E-6 Z " pathEditMode="relative" rAng="0" ptsTypes="AAA">
                                      <p:cBhvr>
                                        <p:cTn id="12" dur="5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00" y="-92600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11" grpId="0"/>
      <p:bldP spid="114" grpId="0"/>
      <p:bldP spid="121" grpId="0" animBg="1"/>
      <p:bldP spid="123" grpId="0"/>
      <p:bldP spid="124" grpId="0" animBg="1"/>
      <p:bldP spid="128" grpId="0"/>
      <p:bldP spid="132" grpId="0" animBg="1"/>
      <p:bldP spid="133" grpId="0"/>
      <p:bldP spid="134" grpId="0" animBg="1"/>
      <p:bldP spid="135" grpId="0"/>
      <p:bldP spid="136" grpId="0" animBg="1"/>
      <p:bldP spid="137" grpId="0"/>
      <p:bldP spid="138" grpId="0" animBg="1"/>
      <p:bldP spid="139" grpId="0"/>
      <p:bldP spid="140" grpId="0" animBg="1"/>
      <p:bldP spid="141" grpId="0"/>
      <p:bldP spid="142" grpId="0" animBg="1"/>
      <p:bldP spid="14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CD5326-5367-BB30-4020-89FCBC6867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Retângulo 108">
            <a:extLst>
              <a:ext uri="{FF2B5EF4-FFF2-40B4-BE49-F238E27FC236}">
                <a16:creationId xmlns:a16="http://schemas.microsoft.com/office/drawing/2014/main" id="{CD345B27-EEB4-1BA8-9A81-719FB8D316B8}"/>
              </a:ext>
            </a:extLst>
          </p:cNvPr>
          <p:cNvSpPr/>
          <p:nvPr/>
        </p:nvSpPr>
        <p:spPr>
          <a:xfrm>
            <a:off x="0" y="0"/>
            <a:ext cx="12291461" cy="6858000"/>
          </a:xfrm>
          <a:prstGeom prst="rect">
            <a:avLst/>
          </a:prstGeom>
          <a:solidFill>
            <a:srgbClr val="3D649D"/>
          </a:solidFill>
          <a:effectLst>
            <a:outerShdw dist="152400" dir="3360000" sx="1000" sy="1000" algn="ctr" rotWithShape="0">
              <a:srgbClr val="DBDBDB"/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BC6A146E-B556-E08D-A84B-97C9FCCB4A0E}"/>
              </a:ext>
            </a:extLst>
          </p:cNvPr>
          <p:cNvSpPr/>
          <p:nvPr/>
        </p:nvSpPr>
        <p:spPr>
          <a:xfrm>
            <a:off x="0" y="395288"/>
            <a:ext cx="12291461" cy="6067425"/>
          </a:xfrm>
          <a:prstGeom prst="rect">
            <a:avLst/>
          </a:prstGeom>
          <a:solidFill>
            <a:srgbClr val="F2EFDC"/>
          </a:solidFill>
          <a:effectLst>
            <a:outerShdw dist="152400" algn="ctr" rotWithShape="0">
              <a:srgbClr val="DBDBDB"/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grpSp>
        <p:nvGrpSpPr>
          <p:cNvPr id="5" name="Google Shape;697;p51">
            <a:extLst>
              <a:ext uri="{FF2B5EF4-FFF2-40B4-BE49-F238E27FC236}">
                <a16:creationId xmlns:a16="http://schemas.microsoft.com/office/drawing/2014/main" id="{7F1F3E3C-B8B7-A2ED-F0D1-4AF286BC24C4}"/>
              </a:ext>
            </a:extLst>
          </p:cNvPr>
          <p:cNvGrpSpPr/>
          <p:nvPr/>
        </p:nvGrpSpPr>
        <p:grpSpPr>
          <a:xfrm rot="1273802">
            <a:off x="-696056" y="5842895"/>
            <a:ext cx="2505838" cy="1262524"/>
            <a:chOff x="782606" y="3568534"/>
            <a:chExt cx="1748256" cy="880829"/>
          </a:xfrm>
        </p:grpSpPr>
        <p:sp>
          <p:nvSpPr>
            <p:cNvPr id="6" name="Google Shape;698;p51">
              <a:extLst>
                <a:ext uri="{FF2B5EF4-FFF2-40B4-BE49-F238E27FC236}">
                  <a16:creationId xmlns:a16="http://schemas.microsoft.com/office/drawing/2014/main" id="{BE8F6522-72C4-3966-D99A-B7EF60C7758F}"/>
                </a:ext>
              </a:extLst>
            </p:cNvPr>
            <p:cNvSpPr/>
            <p:nvPr/>
          </p:nvSpPr>
          <p:spPr>
            <a:xfrm>
              <a:off x="842931" y="4281219"/>
              <a:ext cx="19355" cy="168144"/>
            </a:xfrm>
            <a:custGeom>
              <a:avLst/>
              <a:gdLst/>
              <a:ahLst/>
              <a:cxnLst/>
              <a:rect l="l" t="t" r="r" b="b"/>
              <a:pathLst>
                <a:path w="573" h="4978" extrusionOk="0">
                  <a:moveTo>
                    <a:pt x="1" y="1"/>
                  </a:moveTo>
                  <a:lnTo>
                    <a:pt x="1" y="4978"/>
                  </a:lnTo>
                  <a:lnTo>
                    <a:pt x="572" y="4978"/>
                  </a:lnTo>
                  <a:lnTo>
                    <a:pt x="572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" name="Google Shape;699;p51">
              <a:extLst>
                <a:ext uri="{FF2B5EF4-FFF2-40B4-BE49-F238E27FC236}">
                  <a16:creationId xmlns:a16="http://schemas.microsoft.com/office/drawing/2014/main" id="{D23B6C12-1263-62C9-4670-2A89EE0970ED}"/>
                </a:ext>
              </a:extLst>
            </p:cNvPr>
            <p:cNvSpPr/>
            <p:nvPr/>
          </p:nvSpPr>
          <p:spPr>
            <a:xfrm>
              <a:off x="921361" y="4348401"/>
              <a:ext cx="19321" cy="100961"/>
            </a:xfrm>
            <a:custGeom>
              <a:avLst/>
              <a:gdLst/>
              <a:ahLst/>
              <a:cxnLst/>
              <a:rect l="l" t="t" r="r" b="b"/>
              <a:pathLst>
                <a:path w="572" h="2989" extrusionOk="0">
                  <a:moveTo>
                    <a:pt x="0" y="0"/>
                  </a:moveTo>
                  <a:lnTo>
                    <a:pt x="0" y="2989"/>
                  </a:lnTo>
                  <a:lnTo>
                    <a:pt x="572" y="2989"/>
                  </a:lnTo>
                  <a:lnTo>
                    <a:pt x="57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700;p51">
              <a:extLst>
                <a:ext uri="{FF2B5EF4-FFF2-40B4-BE49-F238E27FC236}">
                  <a16:creationId xmlns:a16="http://schemas.microsoft.com/office/drawing/2014/main" id="{5E3AF55B-A06A-777C-E39D-B31212F8ED43}"/>
                </a:ext>
              </a:extLst>
            </p:cNvPr>
            <p:cNvSpPr/>
            <p:nvPr/>
          </p:nvSpPr>
          <p:spPr>
            <a:xfrm>
              <a:off x="999791" y="4281219"/>
              <a:ext cx="18915" cy="168144"/>
            </a:xfrm>
            <a:custGeom>
              <a:avLst/>
              <a:gdLst/>
              <a:ahLst/>
              <a:cxnLst/>
              <a:rect l="l" t="t" r="r" b="b"/>
              <a:pathLst>
                <a:path w="560" h="4978" extrusionOk="0">
                  <a:moveTo>
                    <a:pt x="0" y="1"/>
                  </a:moveTo>
                  <a:lnTo>
                    <a:pt x="0" y="4978"/>
                  </a:lnTo>
                  <a:lnTo>
                    <a:pt x="560" y="4978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701;p51">
              <a:extLst>
                <a:ext uri="{FF2B5EF4-FFF2-40B4-BE49-F238E27FC236}">
                  <a16:creationId xmlns:a16="http://schemas.microsoft.com/office/drawing/2014/main" id="{6D0F101B-6E32-5839-0B53-DB4934913C7C}"/>
                </a:ext>
              </a:extLst>
            </p:cNvPr>
            <p:cNvSpPr/>
            <p:nvPr/>
          </p:nvSpPr>
          <p:spPr>
            <a:xfrm>
              <a:off x="1078187" y="4348401"/>
              <a:ext cx="18949" cy="100961"/>
            </a:xfrm>
            <a:custGeom>
              <a:avLst/>
              <a:gdLst/>
              <a:ahLst/>
              <a:cxnLst/>
              <a:rect l="l" t="t" r="r" b="b"/>
              <a:pathLst>
                <a:path w="561" h="2989" extrusionOk="0">
                  <a:moveTo>
                    <a:pt x="1" y="0"/>
                  </a:moveTo>
                  <a:lnTo>
                    <a:pt x="1" y="2989"/>
                  </a:lnTo>
                  <a:lnTo>
                    <a:pt x="560" y="2989"/>
                  </a:lnTo>
                  <a:lnTo>
                    <a:pt x="56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702;p51">
              <a:extLst>
                <a:ext uri="{FF2B5EF4-FFF2-40B4-BE49-F238E27FC236}">
                  <a16:creationId xmlns:a16="http://schemas.microsoft.com/office/drawing/2014/main" id="{4EFF6624-49EF-FA3D-B326-E9DB56C78912}"/>
                </a:ext>
              </a:extLst>
            </p:cNvPr>
            <p:cNvSpPr/>
            <p:nvPr/>
          </p:nvSpPr>
          <p:spPr>
            <a:xfrm>
              <a:off x="1156616" y="4281219"/>
              <a:ext cx="18949" cy="168144"/>
            </a:xfrm>
            <a:custGeom>
              <a:avLst/>
              <a:gdLst/>
              <a:ahLst/>
              <a:cxnLst/>
              <a:rect l="l" t="t" r="r" b="b"/>
              <a:pathLst>
                <a:path w="561" h="4978" extrusionOk="0">
                  <a:moveTo>
                    <a:pt x="1" y="1"/>
                  </a:moveTo>
                  <a:lnTo>
                    <a:pt x="1" y="4978"/>
                  </a:lnTo>
                  <a:lnTo>
                    <a:pt x="560" y="4978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703;p51">
              <a:extLst>
                <a:ext uri="{FF2B5EF4-FFF2-40B4-BE49-F238E27FC236}">
                  <a16:creationId xmlns:a16="http://schemas.microsoft.com/office/drawing/2014/main" id="{D498312E-FB61-63B5-8F05-83AE7D475253}"/>
                </a:ext>
              </a:extLst>
            </p:cNvPr>
            <p:cNvSpPr/>
            <p:nvPr/>
          </p:nvSpPr>
          <p:spPr>
            <a:xfrm>
              <a:off x="1235046" y="4348401"/>
              <a:ext cx="18915" cy="100961"/>
            </a:xfrm>
            <a:custGeom>
              <a:avLst/>
              <a:gdLst/>
              <a:ahLst/>
              <a:cxnLst/>
              <a:rect l="l" t="t" r="r" b="b"/>
              <a:pathLst>
                <a:path w="560" h="2989" extrusionOk="0">
                  <a:moveTo>
                    <a:pt x="0" y="0"/>
                  </a:moveTo>
                  <a:lnTo>
                    <a:pt x="0" y="2989"/>
                  </a:lnTo>
                  <a:lnTo>
                    <a:pt x="560" y="2989"/>
                  </a:lnTo>
                  <a:lnTo>
                    <a:pt x="56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704;p51">
              <a:extLst>
                <a:ext uri="{FF2B5EF4-FFF2-40B4-BE49-F238E27FC236}">
                  <a16:creationId xmlns:a16="http://schemas.microsoft.com/office/drawing/2014/main" id="{E5729BEB-A8F7-8C6F-7397-1548D463E234}"/>
                </a:ext>
              </a:extLst>
            </p:cNvPr>
            <p:cNvSpPr/>
            <p:nvPr/>
          </p:nvSpPr>
          <p:spPr>
            <a:xfrm>
              <a:off x="1313476" y="4281219"/>
              <a:ext cx="18915" cy="168144"/>
            </a:xfrm>
            <a:custGeom>
              <a:avLst/>
              <a:gdLst/>
              <a:ahLst/>
              <a:cxnLst/>
              <a:rect l="l" t="t" r="r" b="b"/>
              <a:pathLst>
                <a:path w="560" h="4978" extrusionOk="0">
                  <a:moveTo>
                    <a:pt x="0" y="1"/>
                  </a:moveTo>
                  <a:lnTo>
                    <a:pt x="0" y="4978"/>
                  </a:lnTo>
                  <a:lnTo>
                    <a:pt x="560" y="4978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705;p51">
              <a:extLst>
                <a:ext uri="{FF2B5EF4-FFF2-40B4-BE49-F238E27FC236}">
                  <a16:creationId xmlns:a16="http://schemas.microsoft.com/office/drawing/2014/main" id="{0DFED0EC-4C27-413F-9518-A627727E91B2}"/>
                </a:ext>
              </a:extLst>
            </p:cNvPr>
            <p:cNvSpPr/>
            <p:nvPr/>
          </p:nvSpPr>
          <p:spPr>
            <a:xfrm>
              <a:off x="1391872" y="4348401"/>
              <a:ext cx="18949" cy="100961"/>
            </a:xfrm>
            <a:custGeom>
              <a:avLst/>
              <a:gdLst/>
              <a:ahLst/>
              <a:cxnLst/>
              <a:rect l="l" t="t" r="r" b="b"/>
              <a:pathLst>
                <a:path w="561" h="2989" extrusionOk="0">
                  <a:moveTo>
                    <a:pt x="1" y="0"/>
                  </a:moveTo>
                  <a:lnTo>
                    <a:pt x="1" y="2989"/>
                  </a:lnTo>
                  <a:lnTo>
                    <a:pt x="560" y="2989"/>
                  </a:lnTo>
                  <a:lnTo>
                    <a:pt x="56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706;p51">
              <a:extLst>
                <a:ext uri="{FF2B5EF4-FFF2-40B4-BE49-F238E27FC236}">
                  <a16:creationId xmlns:a16="http://schemas.microsoft.com/office/drawing/2014/main" id="{1B8FC4A3-CA5B-4D70-360B-C2D97D8F767C}"/>
                </a:ext>
              </a:extLst>
            </p:cNvPr>
            <p:cNvSpPr/>
            <p:nvPr/>
          </p:nvSpPr>
          <p:spPr>
            <a:xfrm>
              <a:off x="1470301" y="4281219"/>
              <a:ext cx="18949" cy="168144"/>
            </a:xfrm>
            <a:custGeom>
              <a:avLst/>
              <a:gdLst/>
              <a:ahLst/>
              <a:cxnLst/>
              <a:rect l="l" t="t" r="r" b="b"/>
              <a:pathLst>
                <a:path w="561" h="4978" extrusionOk="0">
                  <a:moveTo>
                    <a:pt x="0" y="1"/>
                  </a:moveTo>
                  <a:lnTo>
                    <a:pt x="0" y="4978"/>
                  </a:lnTo>
                  <a:lnTo>
                    <a:pt x="560" y="4978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707;p51">
              <a:extLst>
                <a:ext uri="{FF2B5EF4-FFF2-40B4-BE49-F238E27FC236}">
                  <a16:creationId xmlns:a16="http://schemas.microsoft.com/office/drawing/2014/main" id="{8FDC74E0-B3D0-B093-7938-1D2236B34D7A}"/>
                </a:ext>
              </a:extLst>
            </p:cNvPr>
            <p:cNvSpPr/>
            <p:nvPr/>
          </p:nvSpPr>
          <p:spPr>
            <a:xfrm>
              <a:off x="1548731" y="4348401"/>
              <a:ext cx="18915" cy="100961"/>
            </a:xfrm>
            <a:custGeom>
              <a:avLst/>
              <a:gdLst/>
              <a:ahLst/>
              <a:cxnLst/>
              <a:rect l="l" t="t" r="r" b="b"/>
              <a:pathLst>
                <a:path w="560" h="2989" extrusionOk="0">
                  <a:moveTo>
                    <a:pt x="0" y="0"/>
                  </a:moveTo>
                  <a:lnTo>
                    <a:pt x="0" y="2989"/>
                  </a:lnTo>
                  <a:lnTo>
                    <a:pt x="560" y="2989"/>
                  </a:lnTo>
                  <a:lnTo>
                    <a:pt x="56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708;p51">
              <a:extLst>
                <a:ext uri="{FF2B5EF4-FFF2-40B4-BE49-F238E27FC236}">
                  <a16:creationId xmlns:a16="http://schemas.microsoft.com/office/drawing/2014/main" id="{A57FF3E0-DD8A-9F49-5C51-C734E7555DF2}"/>
                </a:ext>
              </a:extLst>
            </p:cNvPr>
            <p:cNvSpPr/>
            <p:nvPr/>
          </p:nvSpPr>
          <p:spPr>
            <a:xfrm>
              <a:off x="1627127" y="4281219"/>
              <a:ext cx="18949" cy="168144"/>
            </a:xfrm>
            <a:custGeom>
              <a:avLst/>
              <a:gdLst/>
              <a:ahLst/>
              <a:cxnLst/>
              <a:rect l="l" t="t" r="r" b="b"/>
              <a:pathLst>
                <a:path w="561" h="4978" extrusionOk="0">
                  <a:moveTo>
                    <a:pt x="1" y="1"/>
                  </a:moveTo>
                  <a:lnTo>
                    <a:pt x="1" y="4978"/>
                  </a:lnTo>
                  <a:lnTo>
                    <a:pt x="560" y="4978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709;p51">
              <a:extLst>
                <a:ext uri="{FF2B5EF4-FFF2-40B4-BE49-F238E27FC236}">
                  <a16:creationId xmlns:a16="http://schemas.microsoft.com/office/drawing/2014/main" id="{D8C6CC4B-D913-3E99-F76F-A6484182DF9C}"/>
                </a:ext>
              </a:extLst>
            </p:cNvPr>
            <p:cNvSpPr/>
            <p:nvPr/>
          </p:nvSpPr>
          <p:spPr>
            <a:xfrm>
              <a:off x="1705557" y="4348401"/>
              <a:ext cx="18949" cy="100961"/>
            </a:xfrm>
            <a:custGeom>
              <a:avLst/>
              <a:gdLst/>
              <a:ahLst/>
              <a:cxnLst/>
              <a:rect l="l" t="t" r="r" b="b"/>
              <a:pathLst>
                <a:path w="561" h="2989" extrusionOk="0">
                  <a:moveTo>
                    <a:pt x="1" y="0"/>
                  </a:moveTo>
                  <a:lnTo>
                    <a:pt x="1" y="2989"/>
                  </a:lnTo>
                  <a:lnTo>
                    <a:pt x="560" y="2989"/>
                  </a:lnTo>
                  <a:lnTo>
                    <a:pt x="56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710;p51">
              <a:extLst>
                <a:ext uri="{FF2B5EF4-FFF2-40B4-BE49-F238E27FC236}">
                  <a16:creationId xmlns:a16="http://schemas.microsoft.com/office/drawing/2014/main" id="{03B5FB23-4FA2-1BCC-8006-916A2FD80084}"/>
                </a:ext>
              </a:extLst>
            </p:cNvPr>
            <p:cNvSpPr/>
            <p:nvPr/>
          </p:nvSpPr>
          <p:spPr>
            <a:xfrm>
              <a:off x="1783986" y="4281219"/>
              <a:ext cx="18915" cy="168144"/>
            </a:xfrm>
            <a:custGeom>
              <a:avLst/>
              <a:gdLst/>
              <a:ahLst/>
              <a:cxnLst/>
              <a:rect l="l" t="t" r="r" b="b"/>
              <a:pathLst>
                <a:path w="560" h="4978" extrusionOk="0">
                  <a:moveTo>
                    <a:pt x="0" y="1"/>
                  </a:moveTo>
                  <a:lnTo>
                    <a:pt x="0" y="4978"/>
                  </a:lnTo>
                  <a:lnTo>
                    <a:pt x="560" y="4978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711;p51">
              <a:extLst>
                <a:ext uri="{FF2B5EF4-FFF2-40B4-BE49-F238E27FC236}">
                  <a16:creationId xmlns:a16="http://schemas.microsoft.com/office/drawing/2014/main" id="{5649365D-4E19-153B-E591-688CDE02D0D5}"/>
                </a:ext>
              </a:extLst>
            </p:cNvPr>
            <p:cNvSpPr/>
            <p:nvPr/>
          </p:nvSpPr>
          <p:spPr>
            <a:xfrm>
              <a:off x="1862416" y="4348401"/>
              <a:ext cx="18915" cy="100961"/>
            </a:xfrm>
            <a:custGeom>
              <a:avLst/>
              <a:gdLst/>
              <a:ahLst/>
              <a:cxnLst/>
              <a:rect l="l" t="t" r="r" b="b"/>
              <a:pathLst>
                <a:path w="560" h="2989" extrusionOk="0">
                  <a:moveTo>
                    <a:pt x="0" y="0"/>
                  </a:moveTo>
                  <a:lnTo>
                    <a:pt x="0" y="2989"/>
                  </a:lnTo>
                  <a:lnTo>
                    <a:pt x="560" y="2989"/>
                  </a:lnTo>
                  <a:lnTo>
                    <a:pt x="56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712;p51">
              <a:extLst>
                <a:ext uri="{FF2B5EF4-FFF2-40B4-BE49-F238E27FC236}">
                  <a16:creationId xmlns:a16="http://schemas.microsoft.com/office/drawing/2014/main" id="{CE9C589D-9E7D-A38C-43C2-1E15CA6E48AB}"/>
                </a:ext>
              </a:extLst>
            </p:cNvPr>
            <p:cNvSpPr/>
            <p:nvPr/>
          </p:nvSpPr>
          <p:spPr>
            <a:xfrm>
              <a:off x="1940407" y="4281219"/>
              <a:ext cx="19355" cy="168144"/>
            </a:xfrm>
            <a:custGeom>
              <a:avLst/>
              <a:gdLst/>
              <a:ahLst/>
              <a:cxnLst/>
              <a:rect l="l" t="t" r="r" b="b"/>
              <a:pathLst>
                <a:path w="573" h="4978" extrusionOk="0">
                  <a:moveTo>
                    <a:pt x="1" y="1"/>
                  </a:moveTo>
                  <a:lnTo>
                    <a:pt x="1" y="4978"/>
                  </a:lnTo>
                  <a:lnTo>
                    <a:pt x="572" y="4978"/>
                  </a:lnTo>
                  <a:lnTo>
                    <a:pt x="572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713;p51">
              <a:extLst>
                <a:ext uri="{FF2B5EF4-FFF2-40B4-BE49-F238E27FC236}">
                  <a16:creationId xmlns:a16="http://schemas.microsoft.com/office/drawing/2014/main" id="{81E526D0-1C9F-8CE5-61F0-34165EFE1EEB}"/>
                </a:ext>
              </a:extLst>
            </p:cNvPr>
            <p:cNvSpPr/>
            <p:nvPr/>
          </p:nvSpPr>
          <p:spPr>
            <a:xfrm>
              <a:off x="2018836" y="4348401"/>
              <a:ext cx="19355" cy="100961"/>
            </a:xfrm>
            <a:custGeom>
              <a:avLst/>
              <a:gdLst/>
              <a:ahLst/>
              <a:cxnLst/>
              <a:rect l="l" t="t" r="r" b="b"/>
              <a:pathLst>
                <a:path w="573" h="2989" extrusionOk="0">
                  <a:moveTo>
                    <a:pt x="1" y="0"/>
                  </a:moveTo>
                  <a:lnTo>
                    <a:pt x="1" y="2989"/>
                  </a:lnTo>
                  <a:lnTo>
                    <a:pt x="572" y="2989"/>
                  </a:lnTo>
                  <a:lnTo>
                    <a:pt x="57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714;p51">
              <a:extLst>
                <a:ext uri="{FF2B5EF4-FFF2-40B4-BE49-F238E27FC236}">
                  <a16:creationId xmlns:a16="http://schemas.microsoft.com/office/drawing/2014/main" id="{8AF882A6-802F-E4A0-86CB-742FB4DB0C38}"/>
                </a:ext>
              </a:extLst>
            </p:cNvPr>
            <p:cNvSpPr/>
            <p:nvPr/>
          </p:nvSpPr>
          <p:spPr>
            <a:xfrm>
              <a:off x="2097266" y="4281219"/>
              <a:ext cx="19321" cy="168144"/>
            </a:xfrm>
            <a:custGeom>
              <a:avLst/>
              <a:gdLst/>
              <a:ahLst/>
              <a:cxnLst/>
              <a:rect l="l" t="t" r="r" b="b"/>
              <a:pathLst>
                <a:path w="572" h="4978" extrusionOk="0">
                  <a:moveTo>
                    <a:pt x="0" y="1"/>
                  </a:moveTo>
                  <a:lnTo>
                    <a:pt x="0" y="4978"/>
                  </a:lnTo>
                  <a:lnTo>
                    <a:pt x="572" y="4978"/>
                  </a:lnTo>
                  <a:lnTo>
                    <a:pt x="572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715;p51">
              <a:extLst>
                <a:ext uri="{FF2B5EF4-FFF2-40B4-BE49-F238E27FC236}">
                  <a16:creationId xmlns:a16="http://schemas.microsoft.com/office/drawing/2014/main" id="{B648D6B1-09C0-DB09-C062-82FCF2E3B5D7}"/>
                </a:ext>
              </a:extLst>
            </p:cNvPr>
            <p:cNvSpPr/>
            <p:nvPr/>
          </p:nvSpPr>
          <p:spPr>
            <a:xfrm>
              <a:off x="2175696" y="4348401"/>
              <a:ext cx="19321" cy="100961"/>
            </a:xfrm>
            <a:custGeom>
              <a:avLst/>
              <a:gdLst/>
              <a:ahLst/>
              <a:cxnLst/>
              <a:rect l="l" t="t" r="r" b="b"/>
              <a:pathLst>
                <a:path w="572" h="2989" extrusionOk="0">
                  <a:moveTo>
                    <a:pt x="0" y="0"/>
                  </a:moveTo>
                  <a:lnTo>
                    <a:pt x="0" y="2989"/>
                  </a:lnTo>
                  <a:lnTo>
                    <a:pt x="572" y="2989"/>
                  </a:lnTo>
                  <a:lnTo>
                    <a:pt x="57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716;p51">
              <a:extLst>
                <a:ext uri="{FF2B5EF4-FFF2-40B4-BE49-F238E27FC236}">
                  <a16:creationId xmlns:a16="http://schemas.microsoft.com/office/drawing/2014/main" id="{84E484B2-BCEB-C65D-1039-28A52A36438A}"/>
                </a:ext>
              </a:extLst>
            </p:cNvPr>
            <p:cNvSpPr/>
            <p:nvPr/>
          </p:nvSpPr>
          <p:spPr>
            <a:xfrm>
              <a:off x="2254092" y="4281219"/>
              <a:ext cx="19355" cy="168144"/>
            </a:xfrm>
            <a:custGeom>
              <a:avLst/>
              <a:gdLst/>
              <a:ahLst/>
              <a:cxnLst/>
              <a:rect l="l" t="t" r="r" b="b"/>
              <a:pathLst>
                <a:path w="573" h="4978" extrusionOk="0">
                  <a:moveTo>
                    <a:pt x="1" y="1"/>
                  </a:moveTo>
                  <a:lnTo>
                    <a:pt x="1" y="4978"/>
                  </a:lnTo>
                  <a:lnTo>
                    <a:pt x="572" y="4978"/>
                  </a:lnTo>
                  <a:lnTo>
                    <a:pt x="572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717;p51">
              <a:extLst>
                <a:ext uri="{FF2B5EF4-FFF2-40B4-BE49-F238E27FC236}">
                  <a16:creationId xmlns:a16="http://schemas.microsoft.com/office/drawing/2014/main" id="{5B838EE4-A04F-CAD5-BACC-AB1F776DDABF}"/>
                </a:ext>
              </a:extLst>
            </p:cNvPr>
            <p:cNvSpPr/>
            <p:nvPr/>
          </p:nvSpPr>
          <p:spPr>
            <a:xfrm>
              <a:off x="2332521" y="4348401"/>
              <a:ext cx="18949" cy="100961"/>
            </a:xfrm>
            <a:custGeom>
              <a:avLst/>
              <a:gdLst/>
              <a:ahLst/>
              <a:cxnLst/>
              <a:rect l="l" t="t" r="r" b="b"/>
              <a:pathLst>
                <a:path w="561" h="2989" extrusionOk="0">
                  <a:moveTo>
                    <a:pt x="0" y="0"/>
                  </a:moveTo>
                  <a:lnTo>
                    <a:pt x="0" y="2989"/>
                  </a:lnTo>
                  <a:lnTo>
                    <a:pt x="560" y="2989"/>
                  </a:lnTo>
                  <a:lnTo>
                    <a:pt x="56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718;p51">
              <a:extLst>
                <a:ext uri="{FF2B5EF4-FFF2-40B4-BE49-F238E27FC236}">
                  <a16:creationId xmlns:a16="http://schemas.microsoft.com/office/drawing/2014/main" id="{C4309FF8-1386-579E-3AFE-6AF1F8577DFF}"/>
                </a:ext>
              </a:extLst>
            </p:cNvPr>
            <p:cNvSpPr/>
            <p:nvPr/>
          </p:nvSpPr>
          <p:spPr>
            <a:xfrm>
              <a:off x="2410951" y="4281219"/>
              <a:ext cx="18915" cy="168144"/>
            </a:xfrm>
            <a:custGeom>
              <a:avLst/>
              <a:gdLst/>
              <a:ahLst/>
              <a:cxnLst/>
              <a:rect l="l" t="t" r="r" b="b"/>
              <a:pathLst>
                <a:path w="560" h="4978" extrusionOk="0">
                  <a:moveTo>
                    <a:pt x="0" y="1"/>
                  </a:moveTo>
                  <a:lnTo>
                    <a:pt x="0" y="4978"/>
                  </a:lnTo>
                  <a:lnTo>
                    <a:pt x="560" y="4978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719;p51">
              <a:extLst>
                <a:ext uri="{FF2B5EF4-FFF2-40B4-BE49-F238E27FC236}">
                  <a16:creationId xmlns:a16="http://schemas.microsoft.com/office/drawing/2014/main" id="{16EC7937-CF1C-76A9-4A18-F7C4E3BAB71A}"/>
                </a:ext>
              </a:extLst>
            </p:cNvPr>
            <p:cNvSpPr/>
            <p:nvPr/>
          </p:nvSpPr>
          <p:spPr>
            <a:xfrm>
              <a:off x="782606" y="3568534"/>
              <a:ext cx="1748256" cy="876763"/>
            </a:xfrm>
            <a:custGeom>
              <a:avLst/>
              <a:gdLst/>
              <a:ahLst/>
              <a:cxnLst/>
              <a:rect l="l" t="t" r="r" b="b"/>
              <a:pathLst>
                <a:path w="51758" h="25957" extrusionOk="0">
                  <a:moveTo>
                    <a:pt x="25873" y="7894"/>
                  </a:moveTo>
                  <a:cubicBezTo>
                    <a:pt x="31457" y="7894"/>
                    <a:pt x="36505" y="11228"/>
                    <a:pt x="38684" y="16372"/>
                  </a:cubicBezTo>
                  <a:lnTo>
                    <a:pt x="39244" y="17681"/>
                  </a:lnTo>
                  <a:lnTo>
                    <a:pt x="12514" y="17681"/>
                  </a:lnTo>
                  <a:lnTo>
                    <a:pt x="13074" y="16372"/>
                  </a:lnTo>
                  <a:cubicBezTo>
                    <a:pt x="15253" y="11228"/>
                    <a:pt x="20289" y="7894"/>
                    <a:pt x="25873" y="7894"/>
                  </a:cubicBezTo>
                  <a:close/>
                  <a:moveTo>
                    <a:pt x="25873" y="0"/>
                  </a:moveTo>
                  <a:cubicBezTo>
                    <a:pt x="15765" y="0"/>
                    <a:pt x="6978" y="6942"/>
                    <a:pt x="4632" y="16776"/>
                  </a:cubicBezTo>
                  <a:lnTo>
                    <a:pt x="4597" y="16955"/>
                  </a:lnTo>
                  <a:lnTo>
                    <a:pt x="4418" y="17681"/>
                  </a:lnTo>
                  <a:lnTo>
                    <a:pt x="1" y="17681"/>
                  </a:lnTo>
                  <a:lnTo>
                    <a:pt x="1" y="25956"/>
                  </a:lnTo>
                  <a:lnTo>
                    <a:pt x="51757" y="25956"/>
                  </a:lnTo>
                  <a:lnTo>
                    <a:pt x="51757" y="17681"/>
                  </a:lnTo>
                  <a:lnTo>
                    <a:pt x="47328" y="17681"/>
                  </a:lnTo>
                  <a:lnTo>
                    <a:pt x="47161" y="16955"/>
                  </a:lnTo>
                  <a:lnTo>
                    <a:pt x="47126" y="16776"/>
                  </a:lnTo>
                  <a:cubicBezTo>
                    <a:pt x="44780" y="6942"/>
                    <a:pt x="35993" y="0"/>
                    <a:pt x="25873" y="0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95250" dir="30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720;p51">
              <a:extLst>
                <a:ext uri="{FF2B5EF4-FFF2-40B4-BE49-F238E27FC236}">
                  <a16:creationId xmlns:a16="http://schemas.microsoft.com/office/drawing/2014/main" id="{4FB3F50D-5C7C-0B8D-1293-E0C34737C668}"/>
                </a:ext>
              </a:extLst>
            </p:cNvPr>
            <p:cNvSpPr/>
            <p:nvPr/>
          </p:nvSpPr>
          <p:spPr>
            <a:xfrm>
              <a:off x="863062" y="4261122"/>
              <a:ext cx="19321" cy="168144"/>
            </a:xfrm>
            <a:custGeom>
              <a:avLst/>
              <a:gdLst/>
              <a:ahLst/>
              <a:cxnLst/>
              <a:rect l="l" t="t" r="r" b="b"/>
              <a:pathLst>
                <a:path w="572" h="4978" extrusionOk="0">
                  <a:moveTo>
                    <a:pt x="0" y="1"/>
                  </a:moveTo>
                  <a:lnTo>
                    <a:pt x="0" y="4977"/>
                  </a:lnTo>
                  <a:lnTo>
                    <a:pt x="572" y="4977"/>
                  </a:lnTo>
                  <a:lnTo>
                    <a:pt x="5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721;p51">
              <a:extLst>
                <a:ext uri="{FF2B5EF4-FFF2-40B4-BE49-F238E27FC236}">
                  <a16:creationId xmlns:a16="http://schemas.microsoft.com/office/drawing/2014/main" id="{2E04E91E-8355-3176-D283-BAE132DCAFA9}"/>
                </a:ext>
              </a:extLst>
            </p:cNvPr>
            <p:cNvSpPr/>
            <p:nvPr/>
          </p:nvSpPr>
          <p:spPr>
            <a:xfrm>
              <a:off x="941458" y="4328270"/>
              <a:ext cx="19355" cy="100995"/>
            </a:xfrm>
            <a:custGeom>
              <a:avLst/>
              <a:gdLst/>
              <a:ahLst/>
              <a:cxnLst/>
              <a:rect l="l" t="t" r="r" b="b"/>
              <a:pathLst>
                <a:path w="573" h="2990" extrusionOk="0">
                  <a:moveTo>
                    <a:pt x="1" y="1"/>
                  </a:moveTo>
                  <a:lnTo>
                    <a:pt x="1" y="2989"/>
                  </a:lnTo>
                  <a:lnTo>
                    <a:pt x="572" y="2989"/>
                  </a:lnTo>
                  <a:lnTo>
                    <a:pt x="5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722;p51">
              <a:extLst>
                <a:ext uri="{FF2B5EF4-FFF2-40B4-BE49-F238E27FC236}">
                  <a16:creationId xmlns:a16="http://schemas.microsoft.com/office/drawing/2014/main" id="{C18F753A-A470-88D9-B20D-80D799B5BC5B}"/>
                </a:ext>
              </a:extLst>
            </p:cNvPr>
            <p:cNvSpPr/>
            <p:nvPr/>
          </p:nvSpPr>
          <p:spPr>
            <a:xfrm>
              <a:off x="1019888" y="4261122"/>
              <a:ext cx="18949" cy="168144"/>
            </a:xfrm>
            <a:custGeom>
              <a:avLst/>
              <a:gdLst/>
              <a:ahLst/>
              <a:cxnLst/>
              <a:rect l="l" t="t" r="r" b="b"/>
              <a:pathLst>
                <a:path w="561" h="4978" extrusionOk="0">
                  <a:moveTo>
                    <a:pt x="0" y="1"/>
                  </a:moveTo>
                  <a:lnTo>
                    <a:pt x="0" y="4977"/>
                  </a:lnTo>
                  <a:lnTo>
                    <a:pt x="560" y="4977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723;p51">
              <a:extLst>
                <a:ext uri="{FF2B5EF4-FFF2-40B4-BE49-F238E27FC236}">
                  <a16:creationId xmlns:a16="http://schemas.microsoft.com/office/drawing/2014/main" id="{DC7CCDB8-4949-8F7E-BC18-F8E272E08C58}"/>
                </a:ext>
              </a:extLst>
            </p:cNvPr>
            <p:cNvSpPr/>
            <p:nvPr/>
          </p:nvSpPr>
          <p:spPr>
            <a:xfrm>
              <a:off x="1098318" y="4328270"/>
              <a:ext cx="18915" cy="100995"/>
            </a:xfrm>
            <a:custGeom>
              <a:avLst/>
              <a:gdLst/>
              <a:ahLst/>
              <a:cxnLst/>
              <a:rect l="l" t="t" r="r" b="b"/>
              <a:pathLst>
                <a:path w="560" h="2990" extrusionOk="0">
                  <a:moveTo>
                    <a:pt x="0" y="1"/>
                  </a:moveTo>
                  <a:lnTo>
                    <a:pt x="0" y="2989"/>
                  </a:lnTo>
                  <a:lnTo>
                    <a:pt x="560" y="2989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724;p51">
              <a:extLst>
                <a:ext uri="{FF2B5EF4-FFF2-40B4-BE49-F238E27FC236}">
                  <a16:creationId xmlns:a16="http://schemas.microsoft.com/office/drawing/2014/main" id="{E1D9F08A-ACB5-F29D-E572-98F1314BFDD5}"/>
                </a:ext>
              </a:extLst>
            </p:cNvPr>
            <p:cNvSpPr/>
            <p:nvPr/>
          </p:nvSpPr>
          <p:spPr>
            <a:xfrm>
              <a:off x="1176714" y="4261122"/>
              <a:ext cx="18949" cy="168144"/>
            </a:xfrm>
            <a:custGeom>
              <a:avLst/>
              <a:gdLst/>
              <a:ahLst/>
              <a:cxnLst/>
              <a:rect l="l" t="t" r="r" b="b"/>
              <a:pathLst>
                <a:path w="561" h="4978" extrusionOk="0">
                  <a:moveTo>
                    <a:pt x="1" y="1"/>
                  </a:moveTo>
                  <a:lnTo>
                    <a:pt x="1" y="4977"/>
                  </a:lnTo>
                  <a:lnTo>
                    <a:pt x="560" y="4977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725;p51">
              <a:extLst>
                <a:ext uri="{FF2B5EF4-FFF2-40B4-BE49-F238E27FC236}">
                  <a16:creationId xmlns:a16="http://schemas.microsoft.com/office/drawing/2014/main" id="{00BC7A3F-F1AD-68E1-1F81-F6B22871F6C5}"/>
                </a:ext>
              </a:extLst>
            </p:cNvPr>
            <p:cNvSpPr/>
            <p:nvPr/>
          </p:nvSpPr>
          <p:spPr>
            <a:xfrm>
              <a:off x="1255143" y="4328270"/>
              <a:ext cx="18949" cy="100995"/>
            </a:xfrm>
            <a:custGeom>
              <a:avLst/>
              <a:gdLst/>
              <a:ahLst/>
              <a:cxnLst/>
              <a:rect l="l" t="t" r="r" b="b"/>
              <a:pathLst>
                <a:path w="561" h="2990" extrusionOk="0">
                  <a:moveTo>
                    <a:pt x="1" y="1"/>
                  </a:moveTo>
                  <a:lnTo>
                    <a:pt x="1" y="2989"/>
                  </a:lnTo>
                  <a:lnTo>
                    <a:pt x="560" y="2989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726;p51">
              <a:extLst>
                <a:ext uri="{FF2B5EF4-FFF2-40B4-BE49-F238E27FC236}">
                  <a16:creationId xmlns:a16="http://schemas.microsoft.com/office/drawing/2014/main" id="{86D18EB9-A9E7-819C-0671-A84670919F87}"/>
                </a:ext>
              </a:extLst>
            </p:cNvPr>
            <p:cNvSpPr/>
            <p:nvPr/>
          </p:nvSpPr>
          <p:spPr>
            <a:xfrm>
              <a:off x="1333573" y="4261122"/>
              <a:ext cx="18915" cy="168144"/>
            </a:xfrm>
            <a:custGeom>
              <a:avLst/>
              <a:gdLst/>
              <a:ahLst/>
              <a:cxnLst/>
              <a:rect l="l" t="t" r="r" b="b"/>
              <a:pathLst>
                <a:path w="560" h="4978" extrusionOk="0">
                  <a:moveTo>
                    <a:pt x="0" y="1"/>
                  </a:moveTo>
                  <a:lnTo>
                    <a:pt x="0" y="4977"/>
                  </a:lnTo>
                  <a:lnTo>
                    <a:pt x="560" y="4977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727;p51">
              <a:extLst>
                <a:ext uri="{FF2B5EF4-FFF2-40B4-BE49-F238E27FC236}">
                  <a16:creationId xmlns:a16="http://schemas.microsoft.com/office/drawing/2014/main" id="{F39438E6-4A62-B52A-6376-AAC984523C58}"/>
                </a:ext>
              </a:extLst>
            </p:cNvPr>
            <p:cNvSpPr/>
            <p:nvPr/>
          </p:nvSpPr>
          <p:spPr>
            <a:xfrm>
              <a:off x="1412003" y="4328270"/>
              <a:ext cx="18915" cy="100995"/>
            </a:xfrm>
            <a:custGeom>
              <a:avLst/>
              <a:gdLst/>
              <a:ahLst/>
              <a:cxnLst/>
              <a:rect l="l" t="t" r="r" b="b"/>
              <a:pathLst>
                <a:path w="560" h="2990" extrusionOk="0">
                  <a:moveTo>
                    <a:pt x="0" y="1"/>
                  </a:moveTo>
                  <a:lnTo>
                    <a:pt x="0" y="2989"/>
                  </a:lnTo>
                  <a:lnTo>
                    <a:pt x="560" y="2989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728;p51">
              <a:extLst>
                <a:ext uri="{FF2B5EF4-FFF2-40B4-BE49-F238E27FC236}">
                  <a16:creationId xmlns:a16="http://schemas.microsoft.com/office/drawing/2014/main" id="{7F7B999F-9FDC-C611-EA55-078241E0D5E1}"/>
                </a:ext>
              </a:extLst>
            </p:cNvPr>
            <p:cNvSpPr/>
            <p:nvPr/>
          </p:nvSpPr>
          <p:spPr>
            <a:xfrm>
              <a:off x="1490399" y="4261122"/>
              <a:ext cx="18949" cy="168144"/>
            </a:xfrm>
            <a:custGeom>
              <a:avLst/>
              <a:gdLst/>
              <a:ahLst/>
              <a:cxnLst/>
              <a:rect l="l" t="t" r="r" b="b"/>
              <a:pathLst>
                <a:path w="561" h="4978" extrusionOk="0">
                  <a:moveTo>
                    <a:pt x="1" y="1"/>
                  </a:moveTo>
                  <a:lnTo>
                    <a:pt x="1" y="4977"/>
                  </a:lnTo>
                  <a:lnTo>
                    <a:pt x="560" y="4977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729;p51">
              <a:extLst>
                <a:ext uri="{FF2B5EF4-FFF2-40B4-BE49-F238E27FC236}">
                  <a16:creationId xmlns:a16="http://schemas.microsoft.com/office/drawing/2014/main" id="{8FC41FAD-A9AE-251C-8458-270C908A2BA9}"/>
                </a:ext>
              </a:extLst>
            </p:cNvPr>
            <p:cNvSpPr/>
            <p:nvPr/>
          </p:nvSpPr>
          <p:spPr>
            <a:xfrm>
              <a:off x="1568828" y="4328270"/>
              <a:ext cx="18949" cy="100995"/>
            </a:xfrm>
            <a:custGeom>
              <a:avLst/>
              <a:gdLst/>
              <a:ahLst/>
              <a:cxnLst/>
              <a:rect l="l" t="t" r="r" b="b"/>
              <a:pathLst>
                <a:path w="561" h="2990" extrusionOk="0">
                  <a:moveTo>
                    <a:pt x="0" y="1"/>
                  </a:moveTo>
                  <a:lnTo>
                    <a:pt x="0" y="2989"/>
                  </a:lnTo>
                  <a:lnTo>
                    <a:pt x="560" y="2989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730;p51">
              <a:extLst>
                <a:ext uri="{FF2B5EF4-FFF2-40B4-BE49-F238E27FC236}">
                  <a16:creationId xmlns:a16="http://schemas.microsoft.com/office/drawing/2014/main" id="{EC6F1817-025F-092C-5840-45F70D0D79AC}"/>
                </a:ext>
              </a:extLst>
            </p:cNvPr>
            <p:cNvSpPr/>
            <p:nvPr/>
          </p:nvSpPr>
          <p:spPr>
            <a:xfrm>
              <a:off x="1647258" y="4261122"/>
              <a:ext cx="18915" cy="168144"/>
            </a:xfrm>
            <a:custGeom>
              <a:avLst/>
              <a:gdLst/>
              <a:ahLst/>
              <a:cxnLst/>
              <a:rect l="l" t="t" r="r" b="b"/>
              <a:pathLst>
                <a:path w="560" h="4978" extrusionOk="0">
                  <a:moveTo>
                    <a:pt x="0" y="1"/>
                  </a:moveTo>
                  <a:lnTo>
                    <a:pt x="0" y="4977"/>
                  </a:lnTo>
                  <a:lnTo>
                    <a:pt x="560" y="4977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731;p51">
              <a:extLst>
                <a:ext uri="{FF2B5EF4-FFF2-40B4-BE49-F238E27FC236}">
                  <a16:creationId xmlns:a16="http://schemas.microsoft.com/office/drawing/2014/main" id="{CC6AC397-C877-8404-BE8A-F17ACE484D8C}"/>
                </a:ext>
              </a:extLst>
            </p:cNvPr>
            <p:cNvSpPr/>
            <p:nvPr/>
          </p:nvSpPr>
          <p:spPr>
            <a:xfrm>
              <a:off x="1725654" y="4328270"/>
              <a:ext cx="18949" cy="100995"/>
            </a:xfrm>
            <a:custGeom>
              <a:avLst/>
              <a:gdLst/>
              <a:ahLst/>
              <a:cxnLst/>
              <a:rect l="l" t="t" r="r" b="b"/>
              <a:pathLst>
                <a:path w="561" h="2990" extrusionOk="0">
                  <a:moveTo>
                    <a:pt x="1" y="1"/>
                  </a:moveTo>
                  <a:lnTo>
                    <a:pt x="1" y="2989"/>
                  </a:lnTo>
                  <a:lnTo>
                    <a:pt x="561" y="2989"/>
                  </a:lnTo>
                  <a:lnTo>
                    <a:pt x="56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732;p51">
              <a:extLst>
                <a:ext uri="{FF2B5EF4-FFF2-40B4-BE49-F238E27FC236}">
                  <a16:creationId xmlns:a16="http://schemas.microsoft.com/office/drawing/2014/main" id="{DB33FD0E-033A-21F4-38A9-79E8BF440C6E}"/>
                </a:ext>
              </a:extLst>
            </p:cNvPr>
            <p:cNvSpPr/>
            <p:nvPr/>
          </p:nvSpPr>
          <p:spPr>
            <a:xfrm>
              <a:off x="1804084" y="4261122"/>
              <a:ext cx="18949" cy="168144"/>
            </a:xfrm>
            <a:custGeom>
              <a:avLst/>
              <a:gdLst/>
              <a:ahLst/>
              <a:cxnLst/>
              <a:rect l="l" t="t" r="r" b="b"/>
              <a:pathLst>
                <a:path w="561" h="4978" extrusionOk="0">
                  <a:moveTo>
                    <a:pt x="1" y="1"/>
                  </a:moveTo>
                  <a:lnTo>
                    <a:pt x="1" y="4977"/>
                  </a:lnTo>
                  <a:lnTo>
                    <a:pt x="560" y="4977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733;p51">
              <a:extLst>
                <a:ext uri="{FF2B5EF4-FFF2-40B4-BE49-F238E27FC236}">
                  <a16:creationId xmlns:a16="http://schemas.microsoft.com/office/drawing/2014/main" id="{27D2B719-68E9-04C3-BDD7-FB7F6EB24897}"/>
                </a:ext>
              </a:extLst>
            </p:cNvPr>
            <p:cNvSpPr/>
            <p:nvPr/>
          </p:nvSpPr>
          <p:spPr>
            <a:xfrm>
              <a:off x="1882513" y="4328270"/>
              <a:ext cx="18915" cy="100995"/>
            </a:xfrm>
            <a:custGeom>
              <a:avLst/>
              <a:gdLst/>
              <a:ahLst/>
              <a:cxnLst/>
              <a:rect l="l" t="t" r="r" b="b"/>
              <a:pathLst>
                <a:path w="560" h="2990" extrusionOk="0">
                  <a:moveTo>
                    <a:pt x="0" y="1"/>
                  </a:moveTo>
                  <a:lnTo>
                    <a:pt x="0" y="2989"/>
                  </a:lnTo>
                  <a:lnTo>
                    <a:pt x="560" y="2989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734;p51">
              <a:extLst>
                <a:ext uri="{FF2B5EF4-FFF2-40B4-BE49-F238E27FC236}">
                  <a16:creationId xmlns:a16="http://schemas.microsoft.com/office/drawing/2014/main" id="{032C6758-DDA1-D4CC-8514-B557171019C4}"/>
                </a:ext>
              </a:extLst>
            </p:cNvPr>
            <p:cNvSpPr/>
            <p:nvPr/>
          </p:nvSpPr>
          <p:spPr>
            <a:xfrm>
              <a:off x="1960538" y="4261122"/>
              <a:ext cx="19321" cy="168144"/>
            </a:xfrm>
            <a:custGeom>
              <a:avLst/>
              <a:gdLst/>
              <a:ahLst/>
              <a:cxnLst/>
              <a:rect l="l" t="t" r="r" b="b"/>
              <a:pathLst>
                <a:path w="572" h="4978" extrusionOk="0">
                  <a:moveTo>
                    <a:pt x="0" y="1"/>
                  </a:moveTo>
                  <a:lnTo>
                    <a:pt x="0" y="4977"/>
                  </a:lnTo>
                  <a:lnTo>
                    <a:pt x="572" y="4977"/>
                  </a:lnTo>
                  <a:lnTo>
                    <a:pt x="5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735;p51">
              <a:extLst>
                <a:ext uri="{FF2B5EF4-FFF2-40B4-BE49-F238E27FC236}">
                  <a16:creationId xmlns:a16="http://schemas.microsoft.com/office/drawing/2014/main" id="{2F54A7A6-CE1F-007C-2BAB-323608CA7B88}"/>
                </a:ext>
              </a:extLst>
            </p:cNvPr>
            <p:cNvSpPr/>
            <p:nvPr/>
          </p:nvSpPr>
          <p:spPr>
            <a:xfrm>
              <a:off x="2038934" y="4328270"/>
              <a:ext cx="19355" cy="100995"/>
            </a:xfrm>
            <a:custGeom>
              <a:avLst/>
              <a:gdLst/>
              <a:ahLst/>
              <a:cxnLst/>
              <a:rect l="l" t="t" r="r" b="b"/>
              <a:pathLst>
                <a:path w="573" h="2990" extrusionOk="0">
                  <a:moveTo>
                    <a:pt x="1" y="1"/>
                  </a:moveTo>
                  <a:lnTo>
                    <a:pt x="1" y="2989"/>
                  </a:lnTo>
                  <a:lnTo>
                    <a:pt x="572" y="2989"/>
                  </a:lnTo>
                  <a:lnTo>
                    <a:pt x="5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736;p51">
              <a:extLst>
                <a:ext uri="{FF2B5EF4-FFF2-40B4-BE49-F238E27FC236}">
                  <a16:creationId xmlns:a16="http://schemas.microsoft.com/office/drawing/2014/main" id="{0A12630B-0927-C8C6-6F12-2B17265CBD96}"/>
                </a:ext>
              </a:extLst>
            </p:cNvPr>
            <p:cNvSpPr/>
            <p:nvPr/>
          </p:nvSpPr>
          <p:spPr>
            <a:xfrm>
              <a:off x="2117363" y="4261122"/>
              <a:ext cx="19355" cy="168144"/>
            </a:xfrm>
            <a:custGeom>
              <a:avLst/>
              <a:gdLst/>
              <a:ahLst/>
              <a:cxnLst/>
              <a:rect l="l" t="t" r="r" b="b"/>
              <a:pathLst>
                <a:path w="573" h="4978" extrusionOk="0">
                  <a:moveTo>
                    <a:pt x="1" y="1"/>
                  </a:moveTo>
                  <a:lnTo>
                    <a:pt x="1" y="4977"/>
                  </a:lnTo>
                  <a:lnTo>
                    <a:pt x="572" y="4977"/>
                  </a:lnTo>
                  <a:lnTo>
                    <a:pt x="5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737;p51">
              <a:extLst>
                <a:ext uri="{FF2B5EF4-FFF2-40B4-BE49-F238E27FC236}">
                  <a16:creationId xmlns:a16="http://schemas.microsoft.com/office/drawing/2014/main" id="{D411E66E-3C13-8576-0877-B9324FD63003}"/>
                </a:ext>
              </a:extLst>
            </p:cNvPr>
            <p:cNvSpPr/>
            <p:nvPr/>
          </p:nvSpPr>
          <p:spPr>
            <a:xfrm>
              <a:off x="2195793" y="4328270"/>
              <a:ext cx="19321" cy="100995"/>
            </a:xfrm>
            <a:custGeom>
              <a:avLst/>
              <a:gdLst/>
              <a:ahLst/>
              <a:cxnLst/>
              <a:rect l="l" t="t" r="r" b="b"/>
              <a:pathLst>
                <a:path w="572" h="2990" extrusionOk="0">
                  <a:moveTo>
                    <a:pt x="0" y="1"/>
                  </a:moveTo>
                  <a:lnTo>
                    <a:pt x="0" y="2989"/>
                  </a:lnTo>
                  <a:lnTo>
                    <a:pt x="572" y="2989"/>
                  </a:lnTo>
                  <a:lnTo>
                    <a:pt x="5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738;p51">
              <a:extLst>
                <a:ext uri="{FF2B5EF4-FFF2-40B4-BE49-F238E27FC236}">
                  <a16:creationId xmlns:a16="http://schemas.microsoft.com/office/drawing/2014/main" id="{AF75B21D-6489-13F8-EF56-07C4CEC9AB05}"/>
                </a:ext>
              </a:extLst>
            </p:cNvPr>
            <p:cNvSpPr/>
            <p:nvPr/>
          </p:nvSpPr>
          <p:spPr>
            <a:xfrm>
              <a:off x="2274223" y="4261122"/>
              <a:ext cx="19321" cy="168144"/>
            </a:xfrm>
            <a:custGeom>
              <a:avLst/>
              <a:gdLst/>
              <a:ahLst/>
              <a:cxnLst/>
              <a:rect l="l" t="t" r="r" b="b"/>
              <a:pathLst>
                <a:path w="572" h="4978" extrusionOk="0">
                  <a:moveTo>
                    <a:pt x="0" y="1"/>
                  </a:moveTo>
                  <a:lnTo>
                    <a:pt x="0" y="4977"/>
                  </a:lnTo>
                  <a:lnTo>
                    <a:pt x="572" y="4977"/>
                  </a:lnTo>
                  <a:lnTo>
                    <a:pt x="5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739;p51">
              <a:extLst>
                <a:ext uri="{FF2B5EF4-FFF2-40B4-BE49-F238E27FC236}">
                  <a16:creationId xmlns:a16="http://schemas.microsoft.com/office/drawing/2014/main" id="{510E0F48-04B3-9126-FD42-6FEB25C88D2A}"/>
                </a:ext>
              </a:extLst>
            </p:cNvPr>
            <p:cNvSpPr/>
            <p:nvPr/>
          </p:nvSpPr>
          <p:spPr>
            <a:xfrm>
              <a:off x="2352619" y="4328270"/>
              <a:ext cx="18949" cy="100995"/>
            </a:xfrm>
            <a:custGeom>
              <a:avLst/>
              <a:gdLst/>
              <a:ahLst/>
              <a:cxnLst/>
              <a:rect l="l" t="t" r="r" b="b"/>
              <a:pathLst>
                <a:path w="561" h="2990" extrusionOk="0">
                  <a:moveTo>
                    <a:pt x="1" y="1"/>
                  </a:moveTo>
                  <a:lnTo>
                    <a:pt x="1" y="2989"/>
                  </a:lnTo>
                  <a:lnTo>
                    <a:pt x="560" y="2989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740;p51">
              <a:extLst>
                <a:ext uri="{FF2B5EF4-FFF2-40B4-BE49-F238E27FC236}">
                  <a16:creationId xmlns:a16="http://schemas.microsoft.com/office/drawing/2014/main" id="{AEE9A9D1-6754-B7CD-070D-72F49C0F59FE}"/>
                </a:ext>
              </a:extLst>
            </p:cNvPr>
            <p:cNvSpPr/>
            <p:nvPr/>
          </p:nvSpPr>
          <p:spPr>
            <a:xfrm>
              <a:off x="2431048" y="4261122"/>
              <a:ext cx="18949" cy="168144"/>
            </a:xfrm>
            <a:custGeom>
              <a:avLst/>
              <a:gdLst/>
              <a:ahLst/>
              <a:cxnLst/>
              <a:rect l="l" t="t" r="r" b="b"/>
              <a:pathLst>
                <a:path w="561" h="4978" extrusionOk="0">
                  <a:moveTo>
                    <a:pt x="0" y="1"/>
                  </a:moveTo>
                  <a:lnTo>
                    <a:pt x="0" y="4977"/>
                  </a:lnTo>
                  <a:lnTo>
                    <a:pt x="560" y="4977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9" name="Google Shape;376;p46">
            <a:extLst>
              <a:ext uri="{FF2B5EF4-FFF2-40B4-BE49-F238E27FC236}">
                <a16:creationId xmlns:a16="http://schemas.microsoft.com/office/drawing/2014/main" id="{C9CD521B-AA6C-92C7-AA09-54870188CA8B}"/>
              </a:ext>
            </a:extLst>
          </p:cNvPr>
          <p:cNvGrpSpPr/>
          <p:nvPr/>
        </p:nvGrpSpPr>
        <p:grpSpPr>
          <a:xfrm rot="16200000">
            <a:off x="595706" y="-1143637"/>
            <a:ext cx="372440" cy="2968752"/>
            <a:chOff x="4022350" y="2610525"/>
            <a:chExt cx="281900" cy="2247050"/>
          </a:xfrm>
        </p:grpSpPr>
        <p:sp>
          <p:nvSpPr>
            <p:cNvPr id="50" name="Google Shape;377;p46">
              <a:extLst>
                <a:ext uri="{FF2B5EF4-FFF2-40B4-BE49-F238E27FC236}">
                  <a16:creationId xmlns:a16="http://schemas.microsoft.com/office/drawing/2014/main" id="{3D746D3B-021B-BFA0-EDC6-88D783ADD48E}"/>
                </a:ext>
              </a:extLst>
            </p:cNvPr>
            <p:cNvSpPr/>
            <p:nvPr/>
          </p:nvSpPr>
          <p:spPr>
            <a:xfrm>
              <a:off x="4022350" y="2610525"/>
              <a:ext cx="260775" cy="2247050"/>
            </a:xfrm>
            <a:custGeom>
              <a:avLst/>
              <a:gdLst/>
              <a:ahLst/>
              <a:cxnLst/>
              <a:rect l="l" t="t" r="r" b="b"/>
              <a:pathLst>
                <a:path w="10431" h="89882" extrusionOk="0">
                  <a:moveTo>
                    <a:pt x="2409" y="2673"/>
                  </a:moveTo>
                  <a:cubicBezTo>
                    <a:pt x="2562" y="2673"/>
                    <a:pt x="2719" y="2731"/>
                    <a:pt x="2846" y="2858"/>
                  </a:cubicBezTo>
                  <a:cubicBezTo>
                    <a:pt x="3239" y="3251"/>
                    <a:pt x="2965" y="3930"/>
                    <a:pt x="2406" y="3930"/>
                  </a:cubicBezTo>
                  <a:cubicBezTo>
                    <a:pt x="2060" y="3930"/>
                    <a:pt x="1787" y="3644"/>
                    <a:pt x="1787" y="3299"/>
                  </a:cubicBezTo>
                  <a:cubicBezTo>
                    <a:pt x="1787" y="2921"/>
                    <a:pt x="2091" y="2673"/>
                    <a:pt x="2409" y="2673"/>
                  </a:cubicBezTo>
                  <a:close/>
                  <a:moveTo>
                    <a:pt x="906" y="1"/>
                  </a:moveTo>
                  <a:cubicBezTo>
                    <a:pt x="489" y="1"/>
                    <a:pt x="155" y="334"/>
                    <a:pt x="155" y="751"/>
                  </a:cubicBezTo>
                  <a:lnTo>
                    <a:pt x="1" y="89071"/>
                  </a:lnTo>
                  <a:cubicBezTo>
                    <a:pt x="1" y="89488"/>
                    <a:pt x="334" y="89821"/>
                    <a:pt x="751" y="89833"/>
                  </a:cubicBezTo>
                  <a:lnTo>
                    <a:pt x="9526" y="89881"/>
                  </a:lnTo>
                  <a:cubicBezTo>
                    <a:pt x="9533" y="89881"/>
                    <a:pt x="9540" y="89881"/>
                    <a:pt x="9547" y="89881"/>
                  </a:cubicBezTo>
                  <a:cubicBezTo>
                    <a:pt x="9954" y="89881"/>
                    <a:pt x="10288" y="89552"/>
                    <a:pt x="10288" y="89143"/>
                  </a:cubicBezTo>
                  <a:lnTo>
                    <a:pt x="10431" y="822"/>
                  </a:lnTo>
                  <a:cubicBezTo>
                    <a:pt x="10431" y="679"/>
                    <a:pt x="10395" y="537"/>
                    <a:pt x="10312" y="406"/>
                  </a:cubicBezTo>
                  <a:cubicBezTo>
                    <a:pt x="10204" y="239"/>
                    <a:pt x="10026" y="120"/>
                    <a:pt x="9835" y="72"/>
                  </a:cubicBezTo>
                  <a:cubicBezTo>
                    <a:pt x="9788" y="60"/>
                    <a:pt x="9740" y="60"/>
                    <a:pt x="9680" y="60"/>
                  </a:cubicBezTo>
                  <a:lnTo>
                    <a:pt x="9657" y="60"/>
                  </a:lnTo>
                  <a:lnTo>
                    <a:pt x="5930" y="25"/>
                  </a:lnTo>
                  <a:lnTo>
                    <a:pt x="5930" y="37"/>
                  </a:lnTo>
                  <a:lnTo>
                    <a:pt x="906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378;p46">
              <a:extLst>
                <a:ext uri="{FF2B5EF4-FFF2-40B4-BE49-F238E27FC236}">
                  <a16:creationId xmlns:a16="http://schemas.microsoft.com/office/drawing/2014/main" id="{2A1D12C8-03AF-FB3A-4B29-C77461345B5F}"/>
                </a:ext>
              </a:extLst>
            </p:cNvPr>
            <p:cNvSpPr/>
            <p:nvPr/>
          </p:nvSpPr>
          <p:spPr>
            <a:xfrm>
              <a:off x="4054200" y="2615900"/>
              <a:ext cx="250050" cy="2236300"/>
            </a:xfrm>
            <a:custGeom>
              <a:avLst/>
              <a:gdLst/>
              <a:ahLst/>
              <a:cxnLst/>
              <a:rect l="l" t="t" r="r" b="b"/>
              <a:pathLst>
                <a:path w="10002" h="89452" extrusionOk="0">
                  <a:moveTo>
                    <a:pt x="2183" y="2243"/>
                  </a:moveTo>
                  <a:cubicBezTo>
                    <a:pt x="2617" y="2243"/>
                    <a:pt x="3037" y="2576"/>
                    <a:pt x="3037" y="3084"/>
                  </a:cubicBezTo>
                  <a:cubicBezTo>
                    <a:pt x="3037" y="3548"/>
                    <a:pt x="2656" y="3929"/>
                    <a:pt x="2191" y="3929"/>
                  </a:cubicBezTo>
                  <a:cubicBezTo>
                    <a:pt x="1441" y="3929"/>
                    <a:pt x="1060" y="3024"/>
                    <a:pt x="1596" y="2489"/>
                  </a:cubicBezTo>
                  <a:cubicBezTo>
                    <a:pt x="1765" y="2319"/>
                    <a:pt x="1976" y="2243"/>
                    <a:pt x="2183" y="2243"/>
                  </a:cubicBezTo>
                  <a:close/>
                  <a:moveTo>
                    <a:pt x="691" y="0"/>
                  </a:moveTo>
                  <a:cubicBezTo>
                    <a:pt x="394" y="0"/>
                    <a:pt x="144" y="238"/>
                    <a:pt x="144" y="536"/>
                  </a:cubicBezTo>
                  <a:lnTo>
                    <a:pt x="1" y="88856"/>
                  </a:lnTo>
                  <a:cubicBezTo>
                    <a:pt x="1" y="89154"/>
                    <a:pt x="239" y="89392"/>
                    <a:pt x="536" y="89404"/>
                  </a:cubicBezTo>
                  <a:lnTo>
                    <a:pt x="9311" y="89452"/>
                  </a:lnTo>
                  <a:cubicBezTo>
                    <a:pt x="9609" y="89452"/>
                    <a:pt x="9847" y="89213"/>
                    <a:pt x="9859" y="88916"/>
                  </a:cubicBezTo>
                  <a:lnTo>
                    <a:pt x="10002" y="595"/>
                  </a:lnTo>
                  <a:cubicBezTo>
                    <a:pt x="10002" y="298"/>
                    <a:pt x="9764" y="60"/>
                    <a:pt x="9466" y="60"/>
                  </a:cubicBezTo>
                  <a:lnTo>
                    <a:pt x="69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dist="95250" dir="30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379;p46">
              <a:extLst>
                <a:ext uri="{FF2B5EF4-FFF2-40B4-BE49-F238E27FC236}">
                  <a16:creationId xmlns:a16="http://schemas.microsoft.com/office/drawing/2014/main" id="{B115D3C4-2EBD-274F-50B7-DB2FFFBF6E29}"/>
                </a:ext>
              </a:extLst>
            </p:cNvPr>
            <p:cNvSpPr/>
            <p:nvPr/>
          </p:nvSpPr>
          <p:spPr>
            <a:xfrm>
              <a:off x="4200950" y="2616475"/>
              <a:ext cx="103300" cy="2235725"/>
            </a:xfrm>
            <a:custGeom>
              <a:avLst/>
              <a:gdLst/>
              <a:ahLst/>
              <a:cxnLst/>
              <a:rect l="l" t="t" r="r" b="b"/>
              <a:pathLst>
                <a:path w="4132" h="89429" extrusionOk="0">
                  <a:moveTo>
                    <a:pt x="60" y="1"/>
                  </a:moveTo>
                  <a:lnTo>
                    <a:pt x="0" y="89405"/>
                  </a:lnTo>
                  <a:lnTo>
                    <a:pt x="3441" y="89429"/>
                  </a:lnTo>
                  <a:cubicBezTo>
                    <a:pt x="3739" y="89429"/>
                    <a:pt x="3989" y="89190"/>
                    <a:pt x="3989" y="88893"/>
                  </a:cubicBezTo>
                  <a:lnTo>
                    <a:pt x="4132" y="572"/>
                  </a:lnTo>
                  <a:cubicBezTo>
                    <a:pt x="4132" y="287"/>
                    <a:pt x="3894" y="37"/>
                    <a:pt x="3608" y="37"/>
                  </a:cubicBezTo>
                  <a:lnTo>
                    <a:pt x="60" y="1"/>
                  </a:lnTo>
                  <a:close/>
                </a:path>
              </a:pathLst>
            </a:custGeom>
            <a:solidFill>
              <a:srgbClr val="FFDB48"/>
            </a:solidFill>
            <a:ln w="65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53" name="Google Shape;380;p46">
              <a:extLst>
                <a:ext uri="{FF2B5EF4-FFF2-40B4-BE49-F238E27FC236}">
                  <a16:creationId xmlns:a16="http://schemas.microsoft.com/office/drawing/2014/main" id="{19B59899-8666-7DAF-E282-9AB99B55CE39}"/>
                </a:ext>
              </a:extLst>
            </p:cNvPr>
            <p:cNvSpPr/>
            <p:nvPr/>
          </p:nvSpPr>
          <p:spPr>
            <a:xfrm>
              <a:off x="4244075" y="4802425"/>
              <a:ext cx="56025" cy="16175"/>
            </a:xfrm>
            <a:custGeom>
              <a:avLst/>
              <a:gdLst/>
              <a:ahLst/>
              <a:cxnLst/>
              <a:rect l="l" t="t" r="r" b="b"/>
              <a:pathLst>
                <a:path w="2241" h="647" extrusionOk="0">
                  <a:moveTo>
                    <a:pt x="410" y="1"/>
                  </a:moveTo>
                  <a:cubicBezTo>
                    <a:pt x="1" y="1"/>
                    <a:pt x="1" y="646"/>
                    <a:pt x="410" y="646"/>
                  </a:cubicBezTo>
                  <a:cubicBezTo>
                    <a:pt x="421" y="646"/>
                    <a:pt x="431" y="646"/>
                    <a:pt x="442" y="645"/>
                  </a:cubicBezTo>
                  <a:lnTo>
                    <a:pt x="2240" y="645"/>
                  </a:lnTo>
                  <a:lnTo>
                    <a:pt x="2240" y="14"/>
                  </a:lnTo>
                  <a:lnTo>
                    <a:pt x="442" y="2"/>
                  </a:lnTo>
                  <a:cubicBezTo>
                    <a:pt x="431" y="1"/>
                    <a:pt x="421" y="1"/>
                    <a:pt x="41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381;p46">
              <a:extLst>
                <a:ext uri="{FF2B5EF4-FFF2-40B4-BE49-F238E27FC236}">
                  <a16:creationId xmlns:a16="http://schemas.microsoft.com/office/drawing/2014/main" id="{A01FD0C2-A516-3724-076D-793299060538}"/>
                </a:ext>
              </a:extLst>
            </p:cNvPr>
            <p:cNvSpPr/>
            <p:nvPr/>
          </p:nvSpPr>
          <p:spPr>
            <a:xfrm>
              <a:off x="4244700" y="4733425"/>
              <a:ext cx="55400" cy="16075"/>
            </a:xfrm>
            <a:custGeom>
              <a:avLst/>
              <a:gdLst/>
              <a:ahLst/>
              <a:cxnLst/>
              <a:rect l="l" t="t" r="r" b="b"/>
              <a:pathLst>
                <a:path w="2216" h="643" extrusionOk="0">
                  <a:moveTo>
                    <a:pt x="429" y="0"/>
                  </a:moveTo>
                  <a:cubicBezTo>
                    <a:pt x="1" y="0"/>
                    <a:pt x="1" y="643"/>
                    <a:pt x="429" y="643"/>
                  </a:cubicBezTo>
                  <a:lnTo>
                    <a:pt x="2215" y="643"/>
                  </a:lnTo>
                  <a:lnTo>
                    <a:pt x="221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382;p46">
              <a:extLst>
                <a:ext uri="{FF2B5EF4-FFF2-40B4-BE49-F238E27FC236}">
                  <a16:creationId xmlns:a16="http://schemas.microsoft.com/office/drawing/2014/main" id="{2C49595E-310E-129C-6E27-30F2A9060F73}"/>
                </a:ext>
              </a:extLst>
            </p:cNvPr>
            <p:cNvSpPr/>
            <p:nvPr/>
          </p:nvSpPr>
          <p:spPr>
            <a:xfrm>
              <a:off x="4244675" y="4664625"/>
              <a:ext cx="56025" cy="16150"/>
            </a:xfrm>
            <a:custGeom>
              <a:avLst/>
              <a:gdLst/>
              <a:ahLst/>
              <a:cxnLst/>
              <a:rect l="l" t="t" r="r" b="b"/>
              <a:pathLst>
                <a:path w="2241" h="646" extrusionOk="0">
                  <a:moveTo>
                    <a:pt x="421" y="0"/>
                  </a:moveTo>
                  <a:cubicBezTo>
                    <a:pt x="1" y="0"/>
                    <a:pt x="1" y="646"/>
                    <a:pt x="421" y="646"/>
                  </a:cubicBezTo>
                  <a:cubicBezTo>
                    <a:pt x="432" y="646"/>
                    <a:pt x="443" y="645"/>
                    <a:pt x="454" y="645"/>
                  </a:cubicBezTo>
                  <a:lnTo>
                    <a:pt x="2240" y="645"/>
                  </a:lnTo>
                  <a:lnTo>
                    <a:pt x="2240" y="2"/>
                  </a:lnTo>
                  <a:lnTo>
                    <a:pt x="454" y="2"/>
                  </a:lnTo>
                  <a:cubicBezTo>
                    <a:pt x="443" y="1"/>
                    <a:pt x="432" y="0"/>
                    <a:pt x="42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383;p46">
              <a:extLst>
                <a:ext uri="{FF2B5EF4-FFF2-40B4-BE49-F238E27FC236}">
                  <a16:creationId xmlns:a16="http://schemas.microsoft.com/office/drawing/2014/main" id="{8D9EA0A0-F29F-BE95-4C99-8335F113E1D7}"/>
                </a:ext>
              </a:extLst>
            </p:cNvPr>
            <p:cNvSpPr/>
            <p:nvPr/>
          </p:nvSpPr>
          <p:spPr>
            <a:xfrm>
              <a:off x="4244600" y="4595875"/>
              <a:ext cx="56375" cy="16125"/>
            </a:xfrm>
            <a:custGeom>
              <a:avLst/>
              <a:gdLst/>
              <a:ahLst/>
              <a:cxnLst/>
              <a:rect l="l" t="t" r="r" b="b"/>
              <a:pathLst>
                <a:path w="2255" h="645" extrusionOk="0">
                  <a:moveTo>
                    <a:pt x="423" y="0"/>
                  </a:moveTo>
                  <a:cubicBezTo>
                    <a:pt x="0" y="0"/>
                    <a:pt x="4" y="645"/>
                    <a:pt x="434" y="645"/>
                  </a:cubicBezTo>
                  <a:cubicBezTo>
                    <a:pt x="442" y="645"/>
                    <a:pt x="449" y="645"/>
                    <a:pt x="457" y="644"/>
                  </a:cubicBezTo>
                  <a:lnTo>
                    <a:pt x="457" y="632"/>
                  </a:lnTo>
                  <a:lnTo>
                    <a:pt x="2255" y="632"/>
                  </a:lnTo>
                  <a:lnTo>
                    <a:pt x="2255" y="1"/>
                  </a:lnTo>
                  <a:lnTo>
                    <a:pt x="457" y="1"/>
                  </a:lnTo>
                  <a:cubicBezTo>
                    <a:pt x="446" y="0"/>
                    <a:pt x="434" y="0"/>
                    <a:pt x="42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384;p46">
              <a:extLst>
                <a:ext uri="{FF2B5EF4-FFF2-40B4-BE49-F238E27FC236}">
                  <a16:creationId xmlns:a16="http://schemas.microsoft.com/office/drawing/2014/main" id="{77D79AA6-78C4-0B34-5257-D5ED10FF9BEB}"/>
                </a:ext>
              </a:extLst>
            </p:cNvPr>
            <p:cNvSpPr/>
            <p:nvPr/>
          </p:nvSpPr>
          <p:spPr>
            <a:xfrm>
              <a:off x="4245600" y="4526550"/>
              <a:ext cx="55375" cy="16100"/>
            </a:xfrm>
            <a:custGeom>
              <a:avLst/>
              <a:gdLst/>
              <a:ahLst/>
              <a:cxnLst/>
              <a:rect l="l" t="t" r="r" b="b"/>
              <a:pathLst>
                <a:path w="2215" h="644" extrusionOk="0">
                  <a:moveTo>
                    <a:pt x="429" y="0"/>
                  </a:moveTo>
                  <a:cubicBezTo>
                    <a:pt x="0" y="0"/>
                    <a:pt x="0" y="643"/>
                    <a:pt x="429" y="643"/>
                  </a:cubicBezTo>
                  <a:lnTo>
                    <a:pt x="2215" y="643"/>
                  </a:lnTo>
                  <a:lnTo>
                    <a:pt x="221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385;p46">
              <a:extLst>
                <a:ext uri="{FF2B5EF4-FFF2-40B4-BE49-F238E27FC236}">
                  <a16:creationId xmlns:a16="http://schemas.microsoft.com/office/drawing/2014/main" id="{C3164CA4-4B7F-525D-9306-C157FB696687}"/>
                </a:ext>
              </a:extLst>
            </p:cNvPr>
            <p:cNvSpPr/>
            <p:nvPr/>
          </p:nvSpPr>
          <p:spPr>
            <a:xfrm>
              <a:off x="4246800" y="4457475"/>
              <a:ext cx="54775" cy="16400"/>
            </a:xfrm>
            <a:custGeom>
              <a:avLst/>
              <a:gdLst/>
              <a:ahLst/>
              <a:cxnLst/>
              <a:rect l="l" t="t" r="r" b="b"/>
              <a:pathLst>
                <a:path w="2191" h="656" extrusionOk="0">
                  <a:moveTo>
                    <a:pt x="405" y="1"/>
                  </a:moveTo>
                  <a:cubicBezTo>
                    <a:pt x="0" y="25"/>
                    <a:pt x="0" y="620"/>
                    <a:pt x="405" y="644"/>
                  </a:cubicBezTo>
                  <a:lnTo>
                    <a:pt x="393" y="656"/>
                  </a:lnTo>
                  <a:lnTo>
                    <a:pt x="2191" y="656"/>
                  </a:lnTo>
                  <a:lnTo>
                    <a:pt x="2191" y="13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386;p46">
              <a:extLst>
                <a:ext uri="{FF2B5EF4-FFF2-40B4-BE49-F238E27FC236}">
                  <a16:creationId xmlns:a16="http://schemas.microsoft.com/office/drawing/2014/main" id="{D11C5E44-F06D-F500-212A-DC9AB2271039}"/>
                </a:ext>
              </a:extLst>
            </p:cNvPr>
            <p:cNvSpPr/>
            <p:nvPr/>
          </p:nvSpPr>
          <p:spPr>
            <a:xfrm>
              <a:off x="4245900" y="4388725"/>
              <a:ext cx="55675" cy="16100"/>
            </a:xfrm>
            <a:custGeom>
              <a:avLst/>
              <a:gdLst/>
              <a:ahLst/>
              <a:cxnLst/>
              <a:rect l="l" t="t" r="r" b="b"/>
              <a:pathLst>
                <a:path w="2227" h="644" extrusionOk="0">
                  <a:moveTo>
                    <a:pt x="429" y="1"/>
                  </a:moveTo>
                  <a:cubicBezTo>
                    <a:pt x="0" y="1"/>
                    <a:pt x="0" y="644"/>
                    <a:pt x="429" y="644"/>
                  </a:cubicBezTo>
                  <a:lnTo>
                    <a:pt x="2227" y="644"/>
                  </a:lnTo>
                  <a:lnTo>
                    <a:pt x="222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387;p46">
              <a:extLst>
                <a:ext uri="{FF2B5EF4-FFF2-40B4-BE49-F238E27FC236}">
                  <a16:creationId xmlns:a16="http://schemas.microsoft.com/office/drawing/2014/main" id="{6E923CCC-B927-6644-0B8F-FC582AE8895B}"/>
                </a:ext>
              </a:extLst>
            </p:cNvPr>
            <p:cNvSpPr/>
            <p:nvPr/>
          </p:nvSpPr>
          <p:spPr>
            <a:xfrm>
              <a:off x="4246200" y="4319975"/>
              <a:ext cx="55675" cy="16100"/>
            </a:xfrm>
            <a:custGeom>
              <a:avLst/>
              <a:gdLst/>
              <a:ahLst/>
              <a:cxnLst/>
              <a:rect l="l" t="t" r="r" b="b"/>
              <a:pathLst>
                <a:path w="2227" h="644" extrusionOk="0">
                  <a:moveTo>
                    <a:pt x="429" y="0"/>
                  </a:moveTo>
                  <a:cubicBezTo>
                    <a:pt x="0" y="0"/>
                    <a:pt x="0" y="643"/>
                    <a:pt x="429" y="643"/>
                  </a:cubicBezTo>
                  <a:lnTo>
                    <a:pt x="2227" y="643"/>
                  </a:lnTo>
                  <a:lnTo>
                    <a:pt x="222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388;p46">
              <a:extLst>
                <a:ext uri="{FF2B5EF4-FFF2-40B4-BE49-F238E27FC236}">
                  <a16:creationId xmlns:a16="http://schemas.microsoft.com/office/drawing/2014/main" id="{F989DE8E-B587-0AEE-0EFC-962BC5F3B54E}"/>
                </a:ext>
              </a:extLst>
            </p:cNvPr>
            <p:cNvSpPr/>
            <p:nvPr/>
          </p:nvSpPr>
          <p:spPr>
            <a:xfrm>
              <a:off x="4246075" y="4250600"/>
              <a:ext cx="55800" cy="16400"/>
            </a:xfrm>
            <a:custGeom>
              <a:avLst/>
              <a:gdLst/>
              <a:ahLst/>
              <a:cxnLst/>
              <a:rect l="l" t="t" r="r" b="b"/>
              <a:pathLst>
                <a:path w="2232" h="656" extrusionOk="0">
                  <a:moveTo>
                    <a:pt x="423" y="1"/>
                  </a:moveTo>
                  <a:cubicBezTo>
                    <a:pt x="4" y="1"/>
                    <a:pt x="1" y="645"/>
                    <a:pt x="413" y="645"/>
                  </a:cubicBezTo>
                  <a:cubicBezTo>
                    <a:pt x="424" y="645"/>
                    <a:pt x="435" y="645"/>
                    <a:pt x="446" y="644"/>
                  </a:cubicBezTo>
                  <a:lnTo>
                    <a:pt x="446" y="656"/>
                  </a:lnTo>
                  <a:lnTo>
                    <a:pt x="2232" y="656"/>
                  </a:lnTo>
                  <a:lnTo>
                    <a:pt x="2232" y="13"/>
                  </a:lnTo>
                  <a:lnTo>
                    <a:pt x="446" y="1"/>
                  </a:lnTo>
                  <a:cubicBezTo>
                    <a:pt x="438" y="1"/>
                    <a:pt x="431" y="1"/>
                    <a:pt x="42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389;p46">
              <a:extLst>
                <a:ext uri="{FF2B5EF4-FFF2-40B4-BE49-F238E27FC236}">
                  <a16:creationId xmlns:a16="http://schemas.microsoft.com/office/drawing/2014/main" id="{332B20F4-710E-07EF-094B-219A7DBB4A94}"/>
                </a:ext>
              </a:extLst>
            </p:cNvPr>
            <p:cNvSpPr/>
            <p:nvPr/>
          </p:nvSpPr>
          <p:spPr>
            <a:xfrm>
              <a:off x="4249475" y="4181550"/>
              <a:ext cx="53000" cy="16400"/>
            </a:xfrm>
            <a:custGeom>
              <a:avLst/>
              <a:gdLst/>
              <a:ahLst/>
              <a:cxnLst/>
              <a:rect l="l" t="t" r="r" b="b"/>
              <a:pathLst>
                <a:path w="2120" h="656" extrusionOk="0">
                  <a:moveTo>
                    <a:pt x="334" y="1"/>
                  </a:moveTo>
                  <a:cubicBezTo>
                    <a:pt x="143" y="1"/>
                    <a:pt x="0" y="156"/>
                    <a:pt x="0" y="334"/>
                  </a:cubicBezTo>
                  <a:cubicBezTo>
                    <a:pt x="0" y="513"/>
                    <a:pt x="143" y="656"/>
                    <a:pt x="322" y="656"/>
                  </a:cubicBezTo>
                  <a:lnTo>
                    <a:pt x="2119" y="656"/>
                  </a:lnTo>
                  <a:lnTo>
                    <a:pt x="2119" y="13"/>
                  </a:lnTo>
                  <a:lnTo>
                    <a:pt x="33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390;p46">
              <a:extLst>
                <a:ext uri="{FF2B5EF4-FFF2-40B4-BE49-F238E27FC236}">
                  <a16:creationId xmlns:a16="http://schemas.microsoft.com/office/drawing/2014/main" id="{441A4DA8-5104-CD14-116F-35A19CBCA192}"/>
                </a:ext>
              </a:extLst>
            </p:cNvPr>
            <p:cNvSpPr/>
            <p:nvPr/>
          </p:nvSpPr>
          <p:spPr>
            <a:xfrm>
              <a:off x="4249775" y="4112800"/>
              <a:ext cx="53000" cy="16400"/>
            </a:xfrm>
            <a:custGeom>
              <a:avLst/>
              <a:gdLst/>
              <a:ahLst/>
              <a:cxnLst/>
              <a:rect l="l" t="t" r="r" b="b"/>
              <a:pathLst>
                <a:path w="2120" h="656" extrusionOk="0">
                  <a:moveTo>
                    <a:pt x="322" y="1"/>
                  </a:moveTo>
                  <a:cubicBezTo>
                    <a:pt x="143" y="1"/>
                    <a:pt x="0" y="143"/>
                    <a:pt x="0" y="322"/>
                  </a:cubicBezTo>
                  <a:cubicBezTo>
                    <a:pt x="0" y="501"/>
                    <a:pt x="143" y="655"/>
                    <a:pt x="322" y="655"/>
                  </a:cubicBezTo>
                  <a:lnTo>
                    <a:pt x="2119" y="655"/>
                  </a:lnTo>
                  <a:lnTo>
                    <a:pt x="2119" y="12"/>
                  </a:lnTo>
                  <a:lnTo>
                    <a:pt x="32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391;p46">
              <a:extLst>
                <a:ext uri="{FF2B5EF4-FFF2-40B4-BE49-F238E27FC236}">
                  <a16:creationId xmlns:a16="http://schemas.microsoft.com/office/drawing/2014/main" id="{75D559AF-925D-14F3-08AE-00E5E0F49F13}"/>
                </a:ext>
              </a:extLst>
            </p:cNvPr>
            <p:cNvSpPr/>
            <p:nvPr/>
          </p:nvSpPr>
          <p:spPr>
            <a:xfrm>
              <a:off x="4243100" y="4041925"/>
              <a:ext cx="55800" cy="16150"/>
            </a:xfrm>
            <a:custGeom>
              <a:avLst/>
              <a:gdLst/>
              <a:ahLst/>
              <a:cxnLst/>
              <a:rect l="l" t="t" r="r" b="b"/>
              <a:pathLst>
                <a:path w="2232" h="646" extrusionOk="0">
                  <a:moveTo>
                    <a:pt x="413" y="1"/>
                  </a:moveTo>
                  <a:cubicBezTo>
                    <a:pt x="1" y="1"/>
                    <a:pt x="4" y="645"/>
                    <a:pt x="423" y="645"/>
                  </a:cubicBezTo>
                  <a:cubicBezTo>
                    <a:pt x="431" y="645"/>
                    <a:pt x="438" y="645"/>
                    <a:pt x="446" y="645"/>
                  </a:cubicBezTo>
                  <a:lnTo>
                    <a:pt x="2232" y="645"/>
                  </a:lnTo>
                  <a:lnTo>
                    <a:pt x="2232" y="2"/>
                  </a:lnTo>
                  <a:lnTo>
                    <a:pt x="446" y="2"/>
                  </a:lnTo>
                  <a:cubicBezTo>
                    <a:pt x="434" y="1"/>
                    <a:pt x="423" y="1"/>
                    <a:pt x="41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392;p46">
              <a:extLst>
                <a:ext uri="{FF2B5EF4-FFF2-40B4-BE49-F238E27FC236}">
                  <a16:creationId xmlns:a16="http://schemas.microsoft.com/office/drawing/2014/main" id="{2C8D11FE-CEDB-CF37-E316-F634F691A727}"/>
                </a:ext>
              </a:extLst>
            </p:cNvPr>
            <p:cNvSpPr/>
            <p:nvPr/>
          </p:nvSpPr>
          <p:spPr>
            <a:xfrm>
              <a:off x="4243475" y="3972875"/>
              <a:ext cx="55725" cy="16150"/>
            </a:xfrm>
            <a:custGeom>
              <a:avLst/>
              <a:gdLst/>
              <a:ahLst/>
              <a:cxnLst/>
              <a:rect l="l" t="t" r="r" b="b"/>
              <a:pathLst>
                <a:path w="2229" h="646" extrusionOk="0">
                  <a:moveTo>
                    <a:pt x="410" y="0"/>
                  </a:moveTo>
                  <a:cubicBezTo>
                    <a:pt x="1" y="0"/>
                    <a:pt x="1" y="646"/>
                    <a:pt x="410" y="646"/>
                  </a:cubicBezTo>
                  <a:cubicBezTo>
                    <a:pt x="421" y="646"/>
                    <a:pt x="432" y="645"/>
                    <a:pt x="443" y="645"/>
                  </a:cubicBezTo>
                  <a:lnTo>
                    <a:pt x="2229" y="645"/>
                  </a:lnTo>
                  <a:lnTo>
                    <a:pt x="2229" y="2"/>
                  </a:lnTo>
                  <a:lnTo>
                    <a:pt x="443" y="2"/>
                  </a:lnTo>
                  <a:cubicBezTo>
                    <a:pt x="432" y="1"/>
                    <a:pt x="421" y="0"/>
                    <a:pt x="41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393;p46">
              <a:extLst>
                <a:ext uri="{FF2B5EF4-FFF2-40B4-BE49-F238E27FC236}">
                  <a16:creationId xmlns:a16="http://schemas.microsoft.com/office/drawing/2014/main" id="{EEB552F1-790A-9004-FF9D-2B6C69EE39F3}"/>
                </a:ext>
              </a:extLst>
            </p:cNvPr>
            <p:cNvSpPr/>
            <p:nvPr/>
          </p:nvSpPr>
          <p:spPr>
            <a:xfrm>
              <a:off x="4243700" y="3903825"/>
              <a:ext cx="56100" cy="16425"/>
            </a:xfrm>
            <a:custGeom>
              <a:avLst/>
              <a:gdLst/>
              <a:ahLst/>
              <a:cxnLst/>
              <a:rect l="l" t="t" r="r" b="b"/>
              <a:pathLst>
                <a:path w="2244" h="657" extrusionOk="0">
                  <a:moveTo>
                    <a:pt x="435" y="1"/>
                  </a:moveTo>
                  <a:cubicBezTo>
                    <a:pt x="1" y="1"/>
                    <a:pt x="1" y="657"/>
                    <a:pt x="435" y="657"/>
                  </a:cubicBezTo>
                  <a:cubicBezTo>
                    <a:pt x="442" y="657"/>
                    <a:pt x="450" y="657"/>
                    <a:pt x="457" y="656"/>
                  </a:cubicBezTo>
                  <a:lnTo>
                    <a:pt x="2243" y="656"/>
                  </a:lnTo>
                  <a:lnTo>
                    <a:pt x="2243" y="1"/>
                  </a:lnTo>
                  <a:lnTo>
                    <a:pt x="457" y="1"/>
                  </a:lnTo>
                  <a:cubicBezTo>
                    <a:pt x="450" y="1"/>
                    <a:pt x="442" y="1"/>
                    <a:pt x="43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394;p46">
              <a:extLst>
                <a:ext uri="{FF2B5EF4-FFF2-40B4-BE49-F238E27FC236}">
                  <a16:creationId xmlns:a16="http://schemas.microsoft.com/office/drawing/2014/main" id="{E2CC5DB6-5FE6-542B-97EF-5A4A355AC730}"/>
                </a:ext>
              </a:extLst>
            </p:cNvPr>
            <p:cNvSpPr/>
            <p:nvPr/>
          </p:nvSpPr>
          <p:spPr>
            <a:xfrm>
              <a:off x="4244075" y="3835050"/>
              <a:ext cx="56025" cy="16175"/>
            </a:xfrm>
            <a:custGeom>
              <a:avLst/>
              <a:gdLst/>
              <a:ahLst/>
              <a:cxnLst/>
              <a:rect l="l" t="t" r="r" b="b"/>
              <a:pathLst>
                <a:path w="2241" h="647" extrusionOk="0">
                  <a:moveTo>
                    <a:pt x="410" y="1"/>
                  </a:moveTo>
                  <a:cubicBezTo>
                    <a:pt x="1" y="1"/>
                    <a:pt x="1" y="646"/>
                    <a:pt x="410" y="646"/>
                  </a:cubicBezTo>
                  <a:cubicBezTo>
                    <a:pt x="421" y="646"/>
                    <a:pt x="431" y="646"/>
                    <a:pt x="442" y="645"/>
                  </a:cubicBezTo>
                  <a:lnTo>
                    <a:pt x="2240" y="645"/>
                  </a:lnTo>
                  <a:lnTo>
                    <a:pt x="2240" y="2"/>
                  </a:lnTo>
                  <a:lnTo>
                    <a:pt x="442" y="2"/>
                  </a:lnTo>
                  <a:cubicBezTo>
                    <a:pt x="431" y="1"/>
                    <a:pt x="421" y="1"/>
                    <a:pt x="41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395;p46">
              <a:extLst>
                <a:ext uri="{FF2B5EF4-FFF2-40B4-BE49-F238E27FC236}">
                  <a16:creationId xmlns:a16="http://schemas.microsoft.com/office/drawing/2014/main" id="{19A800BF-F5EE-580D-01CE-0352A4B5CB0E}"/>
                </a:ext>
              </a:extLst>
            </p:cNvPr>
            <p:cNvSpPr/>
            <p:nvPr/>
          </p:nvSpPr>
          <p:spPr>
            <a:xfrm>
              <a:off x="4244700" y="3766325"/>
              <a:ext cx="55400" cy="16100"/>
            </a:xfrm>
            <a:custGeom>
              <a:avLst/>
              <a:gdLst/>
              <a:ahLst/>
              <a:cxnLst/>
              <a:rect l="l" t="t" r="r" b="b"/>
              <a:pathLst>
                <a:path w="2216" h="644" extrusionOk="0">
                  <a:moveTo>
                    <a:pt x="429" y="1"/>
                  </a:moveTo>
                  <a:cubicBezTo>
                    <a:pt x="1" y="1"/>
                    <a:pt x="1" y="644"/>
                    <a:pt x="429" y="644"/>
                  </a:cubicBezTo>
                  <a:lnTo>
                    <a:pt x="429" y="632"/>
                  </a:lnTo>
                  <a:lnTo>
                    <a:pt x="2215" y="644"/>
                  </a:lnTo>
                  <a:lnTo>
                    <a:pt x="2215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396;p46">
              <a:extLst>
                <a:ext uri="{FF2B5EF4-FFF2-40B4-BE49-F238E27FC236}">
                  <a16:creationId xmlns:a16="http://schemas.microsoft.com/office/drawing/2014/main" id="{15641FB2-ABCE-A3FC-553F-4D2A28B9679E}"/>
                </a:ext>
              </a:extLst>
            </p:cNvPr>
            <p:cNvSpPr/>
            <p:nvPr/>
          </p:nvSpPr>
          <p:spPr>
            <a:xfrm>
              <a:off x="4245000" y="3696975"/>
              <a:ext cx="55700" cy="16400"/>
            </a:xfrm>
            <a:custGeom>
              <a:avLst/>
              <a:gdLst/>
              <a:ahLst/>
              <a:cxnLst/>
              <a:rect l="l" t="t" r="r" b="b"/>
              <a:pathLst>
                <a:path w="2228" h="656" extrusionOk="0">
                  <a:moveTo>
                    <a:pt x="441" y="1"/>
                  </a:moveTo>
                  <a:cubicBezTo>
                    <a:pt x="1" y="1"/>
                    <a:pt x="1" y="643"/>
                    <a:pt x="441" y="643"/>
                  </a:cubicBezTo>
                  <a:lnTo>
                    <a:pt x="429" y="655"/>
                  </a:lnTo>
                  <a:lnTo>
                    <a:pt x="2227" y="655"/>
                  </a:lnTo>
                  <a:lnTo>
                    <a:pt x="2227" y="12"/>
                  </a:lnTo>
                  <a:lnTo>
                    <a:pt x="44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397;p46">
              <a:extLst>
                <a:ext uri="{FF2B5EF4-FFF2-40B4-BE49-F238E27FC236}">
                  <a16:creationId xmlns:a16="http://schemas.microsoft.com/office/drawing/2014/main" id="{251F1034-2710-5059-3E29-9F23E6EF18ED}"/>
                </a:ext>
              </a:extLst>
            </p:cNvPr>
            <p:cNvSpPr/>
            <p:nvPr/>
          </p:nvSpPr>
          <p:spPr>
            <a:xfrm>
              <a:off x="4244675" y="3628175"/>
              <a:ext cx="56300" cy="16450"/>
            </a:xfrm>
            <a:custGeom>
              <a:avLst/>
              <a:gdLst/>
              <a:ahLst/>
              <a:cxnLst/>
              <a:rect l="l" t="t" r="r" b="b"/>
              <a:pathLst>
                <a:path w="2252" h="658" extrusionOk="0">
                  <a:moveTo>
                    <a:pt x="421" y="1"/>
                  </a:moveTo>
                  <a:cubicBezTo>
                    <a:pt x="1" y="1"/>
                    <a:pt x="1" y="646"/>
                    <a:pt x="421" y="646"/>
                  </a:cubicBezTo>
                  <a:cubicBezTo>
                    <a:pt x="432" y="646"/>
                    <a:pt x="443" y="646"/>
                    <a:pt x="454" y="645"/>
                  </a:cubicBezTo>
                  <a:lnTo>
                    <a:pt x="2252" y="657"/>
                  </a:lnTo>
                  <a:lnTo>
                    <a:pt x="2252" y="14"/>
                  </a:lnTo>
                  <a:lnTo>
                    <a:pt x="454" y="2"/>
                  </a:lnTo>
                  <a:cubicBezTo>
                    <a:pt x="443" y="1"/>
                    <a:pt x="432" y="1"/>
                    <a:pt x="42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398;p46">
              <a:extLst>
                <a:ext uri="{FF2B5EF4-FFF2-40B4-BE49-F238E27FC236}">
                  <a16:creationId xmlns:a16="http://schemas.microsoft.com/office/drawing/2014/main" id="{AE5B0AAA-BB36-A99F-A7BA-900712A2EFD1}"/>
                </a:ext>
              </a:extLst>
            </p:cNvPr>
            <p:cNvSpPr/>
            <p:nvPr/>
          </p:nvSpPr>
          <p:spPr>
            <a:xfrm>
              <a:off x="4246500" y="3559450"/>
              <a:ext cx="54475" cy="16100"/>
            </a:xfrm>
            <a:custGeom>
              <a:avLst/>
              <a:gdLst/>
              <a:ahLst/>
              <a:cxnLst/>
              <a:rect l="l" t="t" r="r" b="b"/>
              <a:pathLst>
                <a:path w="2179" h="644" extrusionOk="0">
                  <a:moveTo>
                    <a:pt x="393" y="1"/>
                  </a:moveTo>
                  <a:cubicBezTo>
                    <a:pt x="0" y="25"/>
                    <a:pt x="0" y="620"/>
                    <a:pt x="393" y="644"/>
                  </a:cubicBezTo>
                  <a:lnTo>
                    <a:pt x="393" y="632"/>
                  </a:lnTo>
                  <a:lnTo>
                    <a:pt x="2179" y="644"/>
                  </a:lnTo>
                  <a:lnTo>
                    <a:pt x="2179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399;p46">
              <a:extLst>
                <a:ext uri="{FF2B5EF4-FFF2-40B4-BE49-F238E27FC236}">
                  <a16:creationId xmlns:a16="http://schemas.microsoft.com/office/drawing/2014/main" id="{87A61757-B22F-72D4-EEB8-A31CF515C516}"/>
                </a:ext>
              </a:extLst>
            </p:cNvPr>
            <p:cNvSpPr/>
            <p:nvPr/>
          </p:nvSpPr>
          <p:spPr>
            <a:xfrm>
              <a:off x="4246800" y="3490100"/>
              <a:ext cx="54775" cy="16400"/>
            </a:xfrm>
            <a:custGeom>
              <a:avLst/>
              <a:gdLst/>
              <a:ahLst/>
              <a:cxnLst/>
              <a:rect l="l" t="t" r="r" b="b"/>
              <a:pathLst>
                <a:path w="2191" h="656" extrusionOk="0">
                  <a:moveTo>
                    <a:pt x="405" y="1"/>
                  </a:moveTo>
                  <a:cubicBezTo>
                    <a:pt x="0" y="25"/>
                    <a:pt x="0" y="620"/>
                    <a:pt x="405" y="644"/>
                  </a:cubicBezTo>
                  <a:lnTo>
                    <a:pt x="393" y="656"/>
                  </a:lnTo>
                  <a:lnTo>
                    <a:pt x="2191" y="656"/>
                  </a:lnTo>
                  <a:lnTo>
                    <a:pt x="2191" y="13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400;p46">
              <a:extLst>
                <a:ext uri="{FF2B5EF4-FFF2-40B4-BE49-F238E27FC236}">
                  <a16:creationId xmlns:a16="http://schemas.microsoft.com/office/drawing/2014/main" id="{A15751C1-749F-E7E4-73C7-4BF519FCFF6E}"/>
                </a:ext>
              </a:extLst>
            </p:cNvPr>
            <p:cNvSpPr/>
            <p:nvPr/>
          </p:nvSpPr>
          <p:spPr>
            <a:xfrm>
              <a:off x="4246500" y="3421650"/>
              <a:ext cx="55075" cy="16100"/>
            </a:xfrm>
            <a:custGeom>
              <a:avLst/>
              <a:gdLst/>
              <a:ahLst/>
              <a:cxnLst/>
              <a:rect l="l" t="t" r="r" b="b"/>
              <a:pathLst>
                <a:path w="2203" h="644" extrusionOk="0">
                  <a:moveTo>
                    <a:pt x="405" y="0"/>
                  </a:moveTo>
                  <a:cubicBezTo>
                    <a:pt x="0" y="24"/>
                    <a:pt x="0" y="607"/>
                    <a:pt x="405" y="643"/>
                  </a:cubicBezTo>
                  <a:lnTo>
                    <a:pt x="405" y="631"/>
                  </a:lnTo>
                  <a:lnTo>
                    <a:pt x="2203" y="643"/>
                  </a:lnTo>
                  <a:lnTo>
                    <a:pt x="220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401;p46">
              <a:extLst>
                <a:ext uri="{FF2B5EF4-FFF2-40B4-BE49-F238E27FC236}">
                  <a16:creationId xmlns:a16="http://schemas.microsoft.com/office/drawing/2014/main" id="{CA4EFFF9-F75E-A93B-5B33-236D4B2EB607}"/>
                </a:ext>
              </a:extLst>
            </p:cNvPr>
            <p:cNvSpPr/>
            <p:nvPr/>
          </p:nvSpPr>
          <p:spPr>
            <a:xfrm>
              <a:off x="4054200" y="2615900"/>
              <a:ext cx="250050" cy="2236300"/>
            </a:xfrm>
            <a:custGeom>
              <a:avLst/>
              <a:gdLst/>
              <a:ahLst/>
              <a:cxnLst/>
              <a:rect l="l" t="t" r="r" b="b"/>
              <a:pathLst>
                <a:path w="10002" h="89452" fill="none" extrusionOk="0">
                  <a:moveTo>
                    <a:pt x="9466" y="60"/>
                  </a:moveTo>
                  <a:lnTo>
                    <a:pt x="691" y="0"/>
                  </a:lnTo>
                  <a:cubicBezTo>
                    <a:pt x="394" y="0"/>
                    <a:pt x="144" y="238"/>
                    <a:pt x="144" y="536"/>
                  </a:cubicBezTo>
                  <a:lnTo>
                    <a:pt x="1" y="88856"/>
                  </a:lnTo>
                  <a:cubicBezTo>
                    <a:pt x="1" y="89154"/>
                    <a:pt x="239" y="89392"/>
                    <a:pt x="536" y="89404"/>
                  </a:cubicBezTo>
                  <a:lnTo>
                    <a:pt x="9311" y="89452"/>
                  </a:lnTo>
                  <a:cubicBezTo>
                    <a:pt x="9609" y="89452"/>
                    <a:pt x="9847" y="89213"/>
                    <a:pt x="9859" y="88916"/>
                  </a:cubicBezTo>
                  <a:lnTo>
                    <a:pt x="10002" y="595"/>
                  </a:lnTo>
                  <a:cubicBezTo>
                    <a:pt x="10002" y="298"/>
                    <a:pt x="9764" y="60"/>
                    <a:pt x="9466" y="60"/>
                  </a:cubicBezTo>
                  <a:close/>
                  <a:moveTo>
                    <a:pt x="2191" y="3929"/>
                  </a:moveTo>
                  <a:cubicBezTo>
                    <a:pt x="1441" y="3929"/>
                    <a:pt x="1060" y="3024"/>
                    <a:pt x="1596" y="2489"/>
                  </a:cubicBezTo>
                  <a:cubicBezTo>
                    <a:pt x="2120" y="1965"/>
                    <a:pt x="3037" y="2334"/>
                    <a:pt x="3037" y="3084"/>
                  </a:cubicBezTo>
                  <a:cubicBezTo>
                    <a:pt x="3037" y="3548"/>
                    <a:pt x="2656" y="3929"/>
                    <a:pt x="2191" y="3929"/>
                  </a:cubicBezTo>
                  <a:close/>
                </a:path>
              </a:pathLst>
            </a:custGeom>
            <a:noFill/>
            <a:ln w="65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5" name="Google Shape;347;p46">
            <a:extLst>
              <a:ext uri="{FF2B5EF4-FFF2-40B4-BE49-F238E27FC236}">
                <a16:creationId xmlns:a16="http://schemas.microsoft.com/office/drawing/2014/main" id="{020E36FE-D367-2A31-C1DC-E6FF26D8E11E}"/>
              </a:ext>
            </a:extLst>
          </p:cNvPr>
          <p:cNvGrpSpPr/>
          <p:nvPr/>
        </p:nvGrpSpPr>
        <p:grpSpPr>
          <a:xfrm rot="1945778">
            <a:off x="11233919" y="5254778"/>
            <a:ext cx="1453167" cy="1855412"/>
            <a:chOff x="6662225" y="1139925"/>
            <a:chExt cx="1453178" cy="1855427"/>
          </a:xfrm>
        </p:grpSpPr>
        <p:sp>
          <p:nvSpPr>
            <p:cNvPr id="76" name="Google Shape;348;p46">
              <a:extLst>
                <a:ext uri="{FF2B5EF4-FFF2-40B4-BE49-F238E27FC236}">
                  <a16:creationId xmlns:a16="http://schemas.microsoft.com/office/drawing/2014/main" id="{72C07611-69A6-6BCF-5CC1-44C551975DA9}"/>
                </a:ext>
              </a:extLst>
            </p:cNvPr>
            <p:cNvSpPr/>
            <p:nvPr/>
          </p:nvSpPr>
          <p:spPr>
            <a:xfrm>
              <a:off x="6662225" y="1142527"/>
              <a:ext cx="1451177" cy="1852825"/>
            </a:xfrm>
            <a:custGeom>
              <a:avLst/>
              <a:gdLst/>
              <a:ahLst/>
              <a:cxnLst/>
              <a:rect l="l" t="t" r="r" b="b"/>
              <a:pathLst>
                <a:path w="43494" h="55532" extrusionOk="0">
                  <a:moveTo>
                    <a:pt x="38277" y="1"/>
                  </a:moveTo>
                  <a:cubicBezTo>
                    <a:pt x="38226" y="1"/>
                    <a:pt x="38175" y="2"/>
                    <a:pt x="38124" y="6"/>
                  </a:cubicBezTo>
                  <a:lnTo>
                    <a:pt x="21241" y="994"/>
                  </a:lnTo>
                  <a:lnTo>
                    <a:pt x="4358" y="1982"/>
                  </a:lnTo>
                  <a:lnTo>
                    <a:pt x="4310" y="1982"/>
                  </a:lnTo>
                  <a:cubicBezTo>
                    <a:pt x="1869" y="2137"/>
                    <a:pt x="0" y="3518"/>
                    <a:pt x="143" y="5792"/>
                  </a:cubicBezTo>
                  <a:lnTo>
                    <a:pt x="655" y="14519"/>
                  </a:lnTo>
                  <a:lnTo>
                    <a:pt x="1179" y="23258"/>
                  </a:lnTo>
                  <a:cubicBezTo>
                    <a:pt x="1179" y="23282"/>
                    <a:pt x="1191" y="23306"/>
                    <a:pt x="1191" y="23330"/>
                  </a:cubicBezTo>
                  <a:cubicBezTo>
                    <a:pt x="1203" y="23354"/>
                    <a:pt x="2084" y="37843"/>
                    <a:pt x="2084" y="37843"/>
                  </a:cubicBezTo>
                  <a:lnTo>
                    <a:pt x="2929" y="52286"/>
                  </a:lnTo>
                  <a:cubicBezTo>
                    <a:pt x="3032" y="54118"/>
                    <a:pt x="4544" y="55531"/>
                    <a:pt x="6354" y="55531"/>
                  </a:cubicBezTo>
                  <a:cubicBezTo>
                    <a:pt x="6426" y="55531"/>
                    <a:pt x="6499" y="55529"/>
                    <a:pt x="6572" y="55524"/>
                  </a:cubicBezTo>
                  <a:lnTo>
                    <a:pt x="22467" y="54607"/>
                  </a:lnTo>
                  <a:lnTo>
                    <a:pt x="38350" y="53667"/>
                  </a:lnTo>
                  <a:cubicBezTo>
                    <a:pt x="40660" y="53524"/>
                    <a:pt x="42101" y="51833"/>
                    <a:pt x="42565" y="51309"/>
                  </a:cubicBezTo>
                  <a:cubicBezTo>
                    <a:pt x="43184" y="50631"/>
                    <a:pt x="43494" y="49726"/>
                    <a:pt x="43434" y="48809"/>
                  </a:cubicBezTo>
                  <a:lnTo>
                    <a:pt x="42077" y="25568"/>
                  </a:lnTo>
                  <a:lnTo>
                    <a:pt x="40719" y="2315"/>
                  </a:lnTo>
                  <a:cubicBezTo>
                    <a:pt x="40639" y="1009"/>
                    <a:pt x="39567" y="1"/>
                    <a:pt x="38277" y="1"/>
                  </a:cubicBezTo>
                  <a:close/>
                </a:path>
              </a:pathLst>
            </a:custGeom>
            <a:solidFill>
              <a:schemeClr val="dk1"/>
            </a:solidFill>
            <a:ln w="53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95250" dir="30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349;p46">
              <a:extLst>
                <a:ext uri="{FF2B5EF4-FFF2-40B4-BE49-F238E27FC236}">
                  <a16:creationId xmlns:a16="http://schemas.microsoft.com/office/drawing/2014/main" id="{C8299EA7-36D2-937D-E32E-F253FDA7ACF1}"/>
                </a:ext>
              </a:extLst>
            </p:cNvPr>
            <p:cNvSpPr/>
            <p:nvPr/>
          </p:nvSpPr>
          <p:spPr>
            <a:xfrm>
              <a:off x="6727753" y="1142528"/>
              <a:ext cx="1387650" cy="1813054"/>
            </a:xfrm>
            <a:custGeom>
              <a:avLst/>
              <a:gdLst/>
              <a:ahLst/>
              <a:cxnLst/>
              <a:rect l="l" t="t" r="r" b="b"/>
              <a:pathLst>
                <a:path w="41590" h="54340" extrusionOk="0">
                  <a:moveTo>
                    <a:pt x="36313" y="1"/>
                  </a:moveTo>
                  <a:cubicBezTo>
                    <a:pt x="36262" y="1"/>
                    <a:pt x="36211" y="2"/>
                    <a:pt x="36160" y="6"/>
                  </a:cubicBezTo>
                  <a:lnTo>
                    <a:pt x="2394" y="1982"/>
                  </a:lnTo>
                  <a:cubicBezTo>
                    <a:pt x="1036" y="2065"/>
                    <a:pt x="1" y="3220"/>
                    <a:pt x="72" y="4589"/>
                  </a:cubicBezTo>
                  <a:lnTo>
                    <a:pt x="2787" y="51083"/>
                  </a:lnTo>
                  <a:cubicBezTo>
                    <a:pt x="2890" y="52922"/>
                    <a:pt x="4424" y="54339"/>
                    <a:pt x="6244" y="54339"/>
                  </a:cubicBezTo>
                  <a:cubicBezTo>
                    <a:pt x="6310" y="54339"/>
                    <a:pt x="6376" y="54337"/>
                    <a:pt x="6442" y="54334"/>
                  </a:cubicBezTo>
                  <a:lnTo>
                    <a:pt x="38232" y="52464"/>
                  </a:lnTo>
                  <a:cubicBezTo>
                    <a:pt x="40137" y="52357"/>
                    <a:pt x="41589" y="50714"/>
                    <a:pt x="41470" y="48809"/>
                  </a:cubicBezTo>
                  <a:lnTo>
                    <a:pt x="38755" y="2315"/>
                  </a:lnTo>
                  <a:cubicBezTo>
                    <a:pt x="38675" y="1009"/>
                    <a:pt x="37603" y="1"/>
                    <a:pt x="36313" y="1"/>
                  </a:cubicBezTo>
                  <a:close/>
                </a:path>
              </a:pathLst>
            </a:custGeom>
            <a:solidFill>
              <a:schemeClr val="lt1"/>
            </a:solidFill>
            <a:ln w="190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350;p46">
              <a:extLst>
                <a:ext uri="{FF2B5EF4-FFF2-40B4-BE49-F238E27FC236}">
                  <a16:creationId xmlns:a16="http://schemas.microsoft.com/office/drawing/2014/main" id="{17596264-1C04-1BE9-7173-F25D6CFFD7EA}"/>
                </a:ext>
              </a:extLst>
            </p:cNvPr>
            <p:cNvSpPr/>
            <p:nvPr/>
          </p:nvSpPr>
          <p:spPr>
            <a:xfrm>
              <a:off x="6725784" y="1139925"/>
              <a:ext cx="1332398" cy="826718"/>
            </a:xfrm>
            <a:custGeom>
              <a:avLst/>
              <a:gdLst/>
              <a:ahLst/>
              <a:cxnLst/>
              <a:rect l="l" t="t" r="r" b="b"/>
              <a:pathLst>
                <a:path w="39934" h="24778" fill="none" extrusionOk="0">
                  <a:moveTo>
                    <a:pt x="39791" y="19860"/>
                  </a:moveTo>
                  <a:cubicBezTo>
                    <a:pt x="39934" y="22515"/>
                    <a:pt x="1262" y="24777"/>
                    <a:pt x="1107" y="22122"/>
                  </a:cubicBezTo>
                  <a:lnTo>
                    <a:pt x="83" y="4667"/>
                  </a:lnTo>
                  <a:cubicBezTo>
                    <a:pt x="0" y="3310"/>
                    <a:pt x="1036" y="2143"/>
                    <a:pt x="2405" y="2060"/>
                  </a:cubicBezTo>
                  <a:lnTo>
                    <a:pt x="36171" y="84"/>
                  </a:lnTo>
                  <a:cubicBezTo>
                    <a:pt x="37517" y="0"/>
                    <a:pt x="38683" y="1036"/>
                    <a:pt x="38767" y="2393"/>
                  </a:cubicBezTo>
                  <a:close/>
                </a:path>
              </a:pathLst>
            </a:custGeom>
            <a:noFill/>
            <a:ln w="62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351;p46">
              <a:extLst>
                <a:ext uri="{FF2B5EF4-FFF2-40B4-BE49-F238E27FC236}">
                  <a16:creationId xmlns:a16="http://schemas.microsoft.com/office/drawing/2014/main" id="{A85CC02F-8209-8E32-6417-E9BBE73A5A4C}"/>
                </a:ext>
              </a:extLst>
            </p:cNvPr>
            <p:cNvSpPr/>
            <p:nvPr/>
          </p:nvSpPr>
          <p:spPr>
            <a:xfrm>
              <a:off x="6778599" y="1189404"/>
              <a:ext cx="1218023" cy="606075"/>
            </a:xfrm>
            <a:custGeom>
              <a:avLst/>
              <a:gdLst/>
              <a:ahLst/>
              <a:cxnLst/>
              <a:rect l="l" t="t" r="r" b="b"/>
              <a:pathLst>
                <a:path w="36506" h="18165" extrusionOk="0">
                  <a:moveTo>
                    <a:pt x="33478" y="0"/>
                  </a:moveTo>
                  <a:cubicBezTo>
                    <a:pt x="33428" y="0"/>
                    <a:pt x="33377" y="2"/>
                    <a:pt x="33326" y="5"/>
                  </a:cubicBezTo>
                  <a:lnTo>
                    <a:pt x="2203" y="1827"/>
                  </a:lnTo>
                  <a:cubicBezTo>
                    <a:pt x="953" y="1899"/>
                    <a:pt x="1" y="2970"/>
                    <a:pt x="72" y="4220"/>
                  </a:cubicBezTo>
                  <a:lnTo>
                    <a:pt x="822" y="16972"/>
                  </a:lnTo>
                  <a:cubicBezTo>
                    <a:pt x="857" y="17641"/>
                    <a:pt x="1416" y="18164"/>
                    <a:pt x="2089" y="18164"/>
                  </a:cubicBezTo>
                  <a:cubicBezTo>
                    <a:pt x="2111" y="18164"/>
                    <a:pt x="2133" y="18164"/>
                    <a:pt x="2156" y="18162"/>
                  </a:cubicBezTo>
                  <a:lnTo>
                    <a:pt x="35279" y="16210"/>
                  </a:lnTo>
                  <a:cubicBezTo>
                    <a:pt x="35981" y="16174"/>
                    <a:pt x="36505" y="15567"/>
                    <a:pt x="36469" y="14876"/>
                  </a:cubicBezTo>
                  <a:lnTo>
                    <a:pt x="35731" y="2137"/>
                  </a:lnTo>
                  <a:cubicBezTo>
                    <a:pt x="35663" y="926"/>
                    <a:pt x="34663" y="0"/>
                    <a:pt x="33478" y="0"/>
                  </a:cubicBez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352;p46">
              <a:extLst>
                <a:ext uri="{FF2B5EF4-FFF2-40B4-BE49-F238E27FC236}">
                  <a16:creationId xmlns:a16="http://schemas.microsoft.com/office/drawing/2014/main" id="{A5DA9C56-32F0-9692-D0EA-A5F1D1CF2910}"/>
                </a:ext>
              </a:extLst>
            </p:cNvPr>
            <p:cNvSpPr/>
            <p:nvPr/>
          </p:nvSpPr>
          <p:spPr>
            <a:xfrm>
              <a:off x="6895373" y="2043991"/>
              <a:ext cx="174833" cy="173698"/>
            </a:xfrm>
            <a:custGeom>
              <a:avLst/>
              <a:gdLst/>
              <a:ahLst/>
              <a:cxnLst/>
              <a:rect l="l" t="t" r="r" b="b"/>
              <a:pathLst>
                <a:path w="5240" h="5206" extrusionOk="0">
                  <a:moveTo>
                    <a:pt x="4435" y="0"/>
                  </a:moveTo>
                  <a:cubicBezTo>
                    <a:pt x="4422" y="0"/>
                    <a:pt x="4408" y="1"/>
                    <a:pt x="4394" y="2"/>
                  </a:cubicBezTo>
                  <a:lnTo>
                    <a:pt x="537" y="240"/>
                  </a:lnTo>
                  <a:cubicBezTo>
                    <a:pt x="227" y="264"/>
                    <a:pt x="1" y="526"/>
                    <a:pt x="25" y="823"/>
                  </a:cubicBezTo>
                  <a:lnTo>
                    <a:pt x="263" y="4681"/>
                  </a:lnTo>
                  <a:cubicBezTo>
                    <a:pt x="275" y="4983"/>
                    <a:pt x="524" y="5205"/>
                    <a:pt x="823" y="5205"/>
                  </a:cubicBezTo>
                  <a:cubicBezTo>
                    <a:pt x="831" y="5205"/>
                    <a:pt x="839" y="5205"/>
                    <a:pt x="846" y="5205"/>
                  </a:cubicBezTo>
                  <a:lnTo>
                    <a:pt x="4704" y="4967"/>
                  </a:lnTo>
                  <a:cubicBezTo>
                    <a:pt x="5002" y="4943"/>
                    <a:pt x="5240" y="4681"/>
                    <a:pt x="5216" y="4371"/>
                  </a:cubicBezTo>
                  <a:lnTo>
                    <a:pt x="4978" y="526"/>
                  </a:lnTo>
                  <a:cubicBezTo>
                    <a:pt x="4955" y="230"/>
                    <a:pt x="4716" y="0"/>
                    <a:pt x="4435" y="0"/>
                  </a:cubicBezTo>
                  <a:close/>
                </a:path>
              </a:pathLst>
            </a:custGeom>
            <a:solidFill>
              <a:schemeClr val="lt2"/>
            </a:solidFill>
            <a:ln w="62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353;p46">
              <a:extLst>
                <a:ext uri="{FF2B5EF4-FFF2-40B4-BE49-F238E27FC236}">
                  <a16:creationId xmlns:a16="http://schemas.microsoft.com/office/drawing/2014/main" id="{DFC242DC-78D8-F9C7-9ACA-A02B641AA95B}"/>
                </a:ext>
              </a:extLst>
            </p:cNvPr>
            <p:cNvSpPr/>
            <p:nvPr/>
          </p:nvSpPr>
          <p:spPr>
            <a:xfrm>
              <a:off x="6909286" y="2265295"/>
              <a:ext cx="174432" cy="173631"/>
            </a:xfrm>
            <a:custGeom>
              <a:avLst/>
              <a:gdLst/>
              <a:ahLst/>
              <a:cxnLst/>
              <a:rect l="l" t="t" r="r" b="b"/>
              <a:pathLst>
                <a:path w="5228" h="5204" extrusionOk="0">
                  <a:moveTo>
                    <a:pt x="4406" y="0"/>
                  </a:moveTo>
                  <a:cubicBezTo>
                    <a:pt x="4398" y="0"/>
                    <a:pt x="4390" y="0"/>
                    <a:pt x="4382" y="1"/>
                  </a:cubicBezTo>
                  <a:lnTo>
                    <a:pt x="536" y="239"/>
                  </a:lnTo>
                  <a:cubicBezTo>
                    <a:pt x="227" y="262"/>
                    <a:pt x="1" y="524"/>
                    <a:pt x="13" y="834"/>
                  </a:cubicBezTo>
                  <a:lnTo>
                    <a:pt x="251" y="4680"/>
                  </a:lnTo>
                  <a:cubicBezTo>
                    <a:pt x="274" y="4981"/>
                    <a:pt x="523" y="5204"/>
                    <a:pt x="812" y="5204"/>
                  </a:cubicBezTo>
                  <a:cubicBezTo>
                    <a:pt x="819" y="5204"/>
                    <a:pt x="827" y="5204"/>
                    <a:pt x="834" y="5204"/>
                  </a:cubicBezTo>
                  <a:lnTo>
                    <a:pt x="4692" y="4965"/>
                  </a:lnTo>
                  <a:cubicBezTo>
                    <a:pt x="5001" y="4942"/>
                    <a:pt x="5228" y="4680"/>
                    <a:pt x="5216" y="4370"/>
                  </a:cubicBezTo>
                  <a:lnTo>
                    <a:pt x="4978" y="524"/>
                  </a:lnTo>
                  <a:cubicBezTo>
                    <a:pt x="4954" y="223"/>
                    <a:pt x="4705" y="0"/>
                    <a:pt x="4406" y="0"/>
                  </a:cubicBezTo>
                  <a:close/>
                </a:path>
              </a:pathLst>
            </a:custGeom>
            <a:solidFill>
              <a:schemeClr val="lt2"/>
            </a:solidFill>
            <a:ln w="62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354;p46">
              <a:extLst>
                <a:ext uri="{FF2B5EF4-FFF2-40B4-BE49-F238E27FC236}">
                  <a16:creationId xmlns:a16="http://schemas.microsoft.com/office/drawing/2014/main" id="{078668FD-2532-8C17-CFF3-055DA4DD09AC}"/>
                </a:ext>
              </a:extLst>
            </p:cNvPr>
            <p:cNvSpPr/>
            <p:nvPr/>
          </p:nvSpPr>
          <p:spPr>
            <a:xfrm>
              <a:off x="6922798" y="2486899"/>
              <a:ext cx="174833" cy="173331"/>
            </a:xfrm>
            <a:custGeom>
              <a:avLst/>
              <a:gdLst/>
              <a:ahLst/>
              <a:cxnLst/>
              <a:rect l="l" t="t" r="r" b="b"/>
              <a:pathLst>
                <a:path w="5240" h="5195" extrusionOk="0">
                  <a:moveTo>
                    <a:pt x="4439" y="0"/>
                  </a:moveTo>
                  <a:cubicBezTo>
                    <a:pt x="4424" y="0"/>
                    <a:pt x="4409" y="1"/>
                    <a:pt x="4394" y="2"/>
                  </a:cubicBezTo>
                  <a:lnTo>
                    <a:pt x="536" y="240"/>
                  </a:lnTo>
                  <a:cubicBezTo>
                    <a:pt x="239" y="252"/>
                    <a:pt x="1" y="514"/>
                    <a:pt x="24" y="824"/>
                  </a:cubicBezTo>
                  <a:lnTo>
                    <a:pt x="262" y="4681"/>
                  </a:lnTo>
                  <a:cubicBezTo>
                    <a:pt x="274" y="4965"/>
                    <a:pt x="513" y="5195"/>
                    <a:pt x="803" y="5195"/>
                  </a:cubicBezTo>
                  <a:cubicBezTo>
                    <a:pt x="817" y="5195"/>
                    <a:pt x="832" y="5194"/>
                    <a:pt x="846" y="5193"/>
                  </a:cubicBezTo>
                  <a:lnTo>
                    <a:pt x="4703" y="4955"/>
                  </a:lnTo>
                  <a:cubicBezTo>
                    <a:pt x="5001" y="4931"/>
                    <a:pt x="5239" y="4669"/>
                    <a:pt x="5215" y="4372"/>
                  </a:cubicBezTo>
                  <a:lnTo>
                    <a:pt x="4977" y="514"/>
                  </a:lnTo>
                  <a:cubicBezTo>
                    <a:pt x="4966" y="220"/>
                    <a:pt x="4728" y="0"/>
                    <a:pt x="4439" y="0"/>
                  </a:cubicBezTo>
                  <a:close/>
                </a:path>
              </a:pathLst>
            </a:custGeom>
            <a:solidFill>
              <a:schemeClr val="lt2"/>
            </a:solidFill>
            <a:ln w="62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355;p46">
              <a:extLst>
                <a:ext uri="{FF2B5EF4-FFF2-40B4-BE49-F238E27FC236}">
                  <a16:creationId xmlns:a16="http://schemas.microsoft.com/office/drawing/2014/main" id="{71E96FAB-795B-CCBD-C80D-A4B8711503A2}"/>
                </a:ext>
              </a:extLst>
            </p:cNvPr>
            <p:cNvSpPr/>
            <p:nvPr/>
          </p:nvSpPr>
          <p:spPr>
            <a:xfrm>
              <a:off x="7116643" y="2030478"/>
              <a:ext cx="174833" cy="173331"/>
            </a:xfrm>
            <a:custGeom>
              <a:avLst/>
              <a:gdLst/>
              <a:ahLst/>
              <a:cxnLst/>
              <a:rect l="l" t="t" r="r" b="b"/>
              <a:pathLst>
                <a:path w="5240" h="5195" extrusionOk="0">
                  <a:moveTo>
                    <a:pt x="4439" y="0"/>
                  </a:moveTo>
                  <a:cubicBezTo>
                    <a:pt x="4424" y="0"/>
                    <a:pt x="4409" y="1"/>
                    <a:pt x="4394" y="2"/>
                  </a:cubicBezTo>
                  <a:lnTo>
                    <a:pt x="537" y="240"/>
                  </a:lnTo>
                  <a:cubicBezTo>
                    <a:pt x="239" y="252"/>
                    <a:pt x="1" y="514"/>
                    <a:pt x="25" y="823"/>
                  </a:cubicBezTo>
                  <a:lnTo>
                    <a:pt x="263" y="4681"/>
                  </a:lnTo>
                  <a:cubicBezTo>
                    <a:pt x="274" y="4965"/>
                    <a:pt x="513" y="5195"/>
                    <a:pt x="803" y="5195"/>
                  </a:cubicBezTo>
                  <a:cubicBezTo>
                    <a:pt x="818" y="5195"/>
                    <a:pt x="832" y="5194"/>
                    <a:pt x="846" y="5193"/>
                  </a:cubicBezTo>
                  <a:lnTo>
                    <a:pt x="4704" y="4955"/>
                  </a:lnTo>
                  <a:cubicBezTo>
                    <a:pt x="5001" y="4931"/>
                    <a:pt x="5240" y="4669"/>
                    <a:pt x="5216" y="4372"/>
                  </a:cubicBezTo>
                  <a:lnTo>
                    <a:pt x="4978" y="514"/>
                  </a:lnTo>
                  <a:cubicBezTo>
                    <a:pt x="4966" y="219"/>
                    <a:pt x="4728" y="0"/>
                    <a:pt x="4439" y="0"/>
                  </a:cubicBezTo>
                  <a:close/>
                </a:path>
              </a:pathLst>
            </a:custGeom>
            <a:solidFill>
              <a:schemeClr val="lt2"/>
            </a:solidFill>
            <a:ln w="62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356;p46">
              <a:extLst>
                <a:ext uri="{FF2B5EF4-FFF2-40B4-BE49-F238E27FC236}">
                  <a16:creationId xmlns:a16="http://schemas.microsoft.com/office/drawing/2014/main" id="{7E278848-BFD9-4260-9659-D4224E100B5F}"/>
                </a:ext>
              </a:extLst>
            </p:cNvPr>
            <p:cNvSpPr/>
            <p:nvPr/>
          </p:nvSpPr>
          <p:spPr>
            <a:xfrm>
              <a:off x="7130556" y="2251749"/>
              <a:ext cx="174432" cy="173331"/>
            </a:xfrm>
            <a:custGeom>
              <a:avLst/>
              <a:gdLst/>
              <a:ahLst/>
              <a:cxnLst/>
              <a:rect l="l" t="t" r="r" b="b"/>
              <a:pathLst>
                <a:path w="5228" h="5195" extrusionOk="0">
                  <a:moveTo>
                    <a:pt x="4425" y="0"/>
                  </a:moveTo>
                  <a:cubicBezTo>
                    <a:pt x="4411" y="0"/>
                    <a:pt x="4396" y="1"/>
                    <a:pt x="4382" y="2"/>
                  </a:cubicBezTo>
                  <a:lnTo>
                    <a:pt x="536" y="240"/>
                  </a:lnTo>
                  <a:cubicBezTo>
                    <a:pt x="227" y="252"/>
                    <a:pt x="0" y="514"/>
                    <a:pt x="12" y="823"/>
                  </a:cubicBezTo>
                  <a:lnTo>
                    <a:pt x="251" y="4681"/>
                  </a:lnTo>
                  <a:cubicBezTo>
                    <a:pt x="273" y="4975"/>
                    <a:pt x="511" y="5195"/>
                    <a:pt x="801" y="5195"/>
                  </a:cubicBezTo>
                  <a:cubicBezTo>
                    <a:pt x="816" y="5195"/>
                    <a:pt x="831" y="5194"/>
                    <a:pt x="846" y="5193"/>
                  </a:cubicBezTo>
                  <a:lnTo>
                    <a:pt x="4692" y="4955"/>
                  </a:lnTo>
                  <a:cubicBezTo>
                    <a:pt x="5001" y="4943"/>
                    <a:pt x="5227" y="4681"/>
                    <a:pt x="5215" y="4371"/>
                  </a:cubicBezTo>
                  <a:lnTo>
                    <a:pt x="4977" y="514"/>
                  </a:lnTo>
                  <a:cubicBezTo>
                    <a:pt x="4955" y="230"/>
                    <a:pt x="4715" y="0"/>
                    <a:pt x="4425" y="0"/>
                  </a:cubicBezTo>
                  <a:close/>
                </a:path>
              </a:pathLst>
            </a:custGeom>
            <a:solidFill>
              <a:schemeClr val="lt2"/>
            </a:solidFill>
            <a:ln w="62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357;p46">
              <a:extLst>
                <a:ext uri="{FF2B5EF4-FFF2-40B4-BE49-F238E27FC236}">
                  <a16:creationId xmlns:a16="http://schemas.microsoft.com/office/drawing/2014/main" id="{35C45D16-91E7-B9F5-8EBC-89398FE76F72}"/>
                </a:ext>
              </a:extLst>
            </p:cNvPr>
            <p:cNvSpPr/>
            <p:nvPr/>
          </p:nvSpPr>
          <p:spPr>
            <a:xfrm>
              <a:off x="7144069" y="2472986"/>
              <a:ext cx="174833" cy="173698"/>
            </a:xfrm>
            <a:custGeom>
              <a:avLst/>
              <a:gdLst/>
              <a:ahLst/>
              <a:cxnLst/>
              <a:rect l="l" t="t" r="r" b="b"/>
              <a:pathLst>
                <a:path w="5240" h="5206" extrusionOk="0">
                  <a:moveTo>
                    <a:pt x="4436" y="1"/>
                  </a:moveTo>
                  <a:cubicBezTo>
                    <a:pt x="4422" y="1"/>
                    <a:pt x="4408" y="1"/>
                    <a:pt x="4394" y="2"/>
                  </a:cubicBezTo>
                  <a:lnTo>
                    <a:pt x="536" y="241"/>
                  </a:lnTo>
                  <a:cubicBezTo>
                    <a:pt x="238" y="264"/>
                    <a:pt x="0" y="526"/>
                    <a:pt x="24" y="824"/>
                  </a:cubicBezTo>
                  <a:lnTo>
                    <a:pt x="262" y="4682"/>
                  </a:lnTo>
                  <a:cubicBezTo>
                    <a:pt x="285" y="4983"/>
                    <a:pt x="535" y="5206"/>
                    <a:pt x="823" y="5206"/>
                  </a:cubicBezTo>
                  <a:cubicBezTo>
                    <a:pt x="831" y="5206"/>
                    <a:pt x="838" y="5206"/>
                    <a:pt x="846" y="5205"/>
                  </a:cubicBezTo>
                  <a:lnTo>
                    <a:pt x="4703" y="4955"/>
                  </a:lnTo>
                  <a:cubicBezTo>
                    <a:pt x="5013" y="4944"/>
                    <a:pt x="5239" y="4682"/>
                    <a:pt x="5215" y="4372"/>
                  </a:cubicBezTo>
                  <a:lnTo>
                    <a:pt x="4977" y="526"/>
                  </a:lnTo>
                  <a:cubicBezTo>
                    <a:pt x="4966" y="231"/>
                    <a:pt x="4727" y="1"/>
                    <a:pt x="4436" y="1"/>
                  </a:cubicBezTo>
                  <a:close/>
                </a:path>
              </a:pathLst>
            </a:custGeom>
            <a:solidFill>
              <a:schemeClr val="lt2"/>
            </a:solidFill>
            <a:ln w="62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358;p46">
              <a:extLst>
                <a:ext uri="{FF2B5EF4-FFF2-40B4-BE49-F238E27FC236}">
                  <a16:creationId xmlns:a16="http://schemas.microsoft.com/office/drawing/2014/main" id="{A03F8090-4769-1895-80BA-B063559CD7E2}"/>
                </a:ext>
              </a:extLst>
            </p:cNvPr>
            <p:cNvSpPr/>
            <p:nvPr/>
          </p:nvSpPr>
          <p:spPr>
            <a:xfrm>
              <a:off x="7337914" y="2016565"/>
              <a:ext cx="174833" cy="173365"/>
            </a:xfrm>
            <a:custGeom>
              <a:avLst/>
              <a:gdLst/>
              <a:ahLst/>
              <a:cxnLst/>
              <a:rect l="l" t="t" r="r" b="b"/>
              <a:pathLst>
                <a:path w="5240" h="5196" extrusionOk="0">
                  <a:moveTo>
                    <a:pt x="4437" y="1"/>
                  </a:moveTo>
                  <a:cubicBezTo>
                    <a:pt x="4422" y="1"/>
                    <a:pt x="4408" y="1"/>
                    <a:pt x="4394" y="2"/>
                  </a:cubicBezTo>
                  <a:lnTo>
                    <a:pt x="548" y="240"/>
                  </a:lnTo>
                  <a:cubicBezTo>
                    <a:pt x="239" y="264"/>
                    <a:pt x="1" y="526"/>
                    <a:pt x="24" y="824"/>
                  </a:cubicBezTo>
                  <a:lnTo>
                    <a:pt x="262" y="4681"/>
                  </a:lnTo>
                  <a:cubicBezTo>
                    <a:pt x="285" y="4976"/>
                    <a:pt x="523" y="5195"/>
                    <a:pt x="803" y="5195"/>
                  </a:cubicBezTo>
                  <a:cubicBezTo>
                    <a:pt x="817" y="5195"/>
                    <a:pt x="831" y="5194"/>
                    <a:pt x="846" y="5193"/>
                  </a:cubicBezTo>
                  <a:lnTo>
                    <a:pt x="4704" y="4955"/>
                  </a:lnTo>
                  <a:cubicBezTo>
                    <a:pt x="5013" y="4943"/>
                    <a:pt x="5239" y="4681"/>
                    <a:pt x="5227" y="4372"/>
                  </a:cubicBezTo>
                  <a:lnTo>
                    <a:pt x="4977" y="514"/>
                  </a:lnTo>
                  <a:cubicBezTo>
                    <a:pt x="4966" y="230"/>
                    <a:pt x="4727" y="1"/>
                    <a:pt x="4437" y="1"/>
                  </a:cubicBezTo>
                  <a:close/>
                </a:path>
              </a:pathLst>
            </a:custGeom>
            <a:solidFill>
              <a:schemeClr val="lt2"/>
            </a:solidFill>
            <a:ln w="62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359;p46">
              <a:extLst>
                <a:ext uri="{FF2B5EF4-FFF2-40B4-BE49-F238E27FC236}">
                  <a16:creationId xmlns:a16="http://schemas.microsoft.com/office/drawing/2014/main" id="{80DD2CFA-5E78-7130-0310-210F8310D64A}"/>
                </a:ext>
              </a:extLst>
            </p:cNvPr>
            <p:cNvSpPr/>
            <p:nvPr/>
          </p:nvSpPr>
          <p:spPr>
            <a:xfrm>
              <a:off x="7351827" y="2237869"/>
              <a:ext cx="174799" cy="173665"/>
            </a:xfrm>
            <a:custGeom>
              <a:avLst/>
              <a:gdLst/>
              <a:ahLst/>
              <a:cxnLst/>
              <a:rect l="l" t="t" r="r" b="b"/>
              <a:pathLst>
                <a:path w="5239" h="5205" extrusionOk="0">
                  <a:moveTo>
                    <a:pt x="4416" y="1"/>
                  </a:moveTo>
                  <a:cubicBezTo>
                    <a:pt x="4409" y="1"/>
                    <a:pt x="4401" y="1"/>
                    <a:pt x="4394" y="1"/>
                  </a:cubicBezTo>
                  <a:lnTo>
                    <a:pt x="536" y="239"/>
                  </a:lnTo>
                  <a:cubicBezTo>
                    <a:pt x="226" y="263"/>
                    <a:pt x="0" y="525"/>
                    <a:pt x="24" y="834"/>
                  </a:cubicBezTo>
                  <a:lnTo>
                    <a:pt x="262" y="4680"/>
                  </a:lnTo>
                  <a:cubicBezTo>
                    <a:pt x="274" y="4982"/>
                    <a:pt x="523" y="5204"/>
                    <a:pt x="822" y="5204"/>
                  </a:cubicBezTo>
                  <a:cubicBezTo>
                    <a:pt x="830" y="5204"/>
                    <a:pt x="838" y="5204"/>
                    <a:pt x="846" y="5204"/>
                  </a:cubicBezTo>
                  <a:lnTo>
                    <a:pt x="4703" y="4966"/>
                  </a:lnTo>
                  <a:cubicBezTo>
                    <a:pt x="5001" y="4942"/>
                    <a:pt x="5239" y="4680"/>
                    <a:pt x="5215" y="4371"/>
                  </a:cubicBezTo>
                  <a:lnTo>
                    <a:pt x="4977" y="525"/>
                  </a:lnTo>
                  <a:cubicBezTo>
                    <a:pt x="4954" y="223"/>
                    <a:pt x="4704" y="1"/>
                    <a:pt x="4416" y="1"/>
                  </a:cubicBezTo>
                  <a:close/>
                </a:path>
              </a:pathLst>
            </a:custGeom>
            <a:solidFill>
              <a:schemeClr val="lt2"/>
            </a:solidFill>
            <a:ln w="62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360;p46">
              <a:extLst>
                <a:ext uri="{FF2B5EF4-FFF2-40B4-BE49-F238E27FC236}">
                  <a16:creationId xmlns:a16="http://schemas.microsoft.com/office/drawing/2014/main" id="{D2995861-2741-5A63-F847-A653BE950447}"/>
                </a:ext>
              </a:extLst>
            </p:cNvPr>
            <p:cNvSpPr/>
            <p:nvPr/>
          </p:nvSpPr>
          <p:spPr>
            <a:xfrm>
              <a:off x="7365339" y="2459140"/>
              <a:ext cx="174799" cy="173698"/>
            </a:xfrm>
            <a:custGeom>
              <a:avLst/>
              <a:gdLst/>
              <a:ahLst/>
              <a:cxnLst/>
              <a:rect l="l" t="t" r="r" b="b"/>
              <a:pathLst>
                <a:path w="5239" h="5206" extrusionOk="0">
                  <a:moveTo>
                    <a:pt x="4417" y="0"/>
                  </a:moveTo>
                  <a:cubicBezTo>
                    <a:pt x="4409" y="0"/>
                    <a:pt x="4401" y="0"/>
                    <a:pt x="4393" y="1"/>
                  </a:cubicBezTo>
                  <a:lnTo>
                    <a:pt x="548" y="239"/>
                  </a:lnTo>
                  <a:cubicBezTo>
                    <a:pt x="238" y="263"/>
                    <a:pt x="0" y="525"/>
                    <a:pt x="24" y="834"/>
                  </a:cubicBezTo>
                  <a:lnTo>
                    <a:pt x="262" y="4680"/>
                  </a:lnTo>
                  <a:cubicBezTo>
                    <a:pt x="285" y="4975"/>
                    <a:pt x="524" y="5205"/>
                    <a:pt x="804" y="5205"/>
                  </a:cubicBezTo>
                  <a:cubicBezTo>
                    <a:pt x="818" y="5205"/>
                    <a:pt x="832" y="5205"/>
                    <a:pt x="845" y="5204"/>
                  </a:cubicBezTo>
                  <a:lnTo>
                    <a:pt x="4703" y="4966"/>
                  </a:lnTo>
                  <a:cubicBezTo>
                    <a:pt x="5013" y="4942"/>
                    <a:pt x="5239" y="4680"/>
                    <a:pt x="5227" y="4382"/>
                  </a:cubicBezTo>
                  <a:lnTo>
                    <a:pt x="4977" y="525"/>
                  </a:lnTo>
                  <a:cubicBezTo>
                    <a:pt x="4965" y="223"/>
                    <a:pt x="4716" y="0"/>
                    <a:pt x="4417" y="0"/>
                  </a:cubicBezTo>
                  <a:close/>
                </a:path>
              </a:pathLst>
            </a:custGeom>
            <a:solidFill>
              <a:schemeClr val="lt2"/>
            </a:solidFill>
            <a:ln w="62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361;p46">
              <a:extLst>
                <a:ext uri="{FF2B5EF4-FFF2-40B4-BE49-F238E27FC236}">
                  <a16:creationId xmlns:a16="http://schemas.microsoft.com/office/drawing/2014/main" id="{593CC52E-B4FD-4D3F-5F59-5141D202D08B}"/>
                </a:ext>
              </a:extLst>
            </p:cNvPr>
            <p:cNvSpPr/>
            <p:nvPr/>
          </p:nvSpPr>
          <p:spPr>
            <a:xfrm>
              <a:off x="7559184" y="2002719"/>
              <a:ext cx="174833" cy="173698"/>
            </a:xfrm>
            <a:custGeom>
              <a:avLst/>
              <a:gdLst/>
              <a:ahLst/>
              <a:cxnLst/>
              <a:rect l="l" t="t" r="r" b="b"/>
              <a:pathLst>
                <a:path w="5240" h="5206" extrusionOk="0">
                  <a:moveTo>
                    <a:pt x="4417" y="0"/>
                  </a:moveTo>
                  <a:cubicBezTo>
                    <a:pt x="4409" y="0"/>
                    <a:pt x="4402" y="0"/>
                    <a:pt x="4394" y="0"/>
                  </a:cubicBezTo>
                  <a:lnTo>
                    <a:pt x="548" y="251"/>
                  </a:lnTo>
                  <a:cubicBezTo>
                    <a:pt x="238" y="262"/>
                    <a:pt x="0" y="524"/>
                    <a:pt x="24" y="834"/>
                  </a:cubicBezTo>
                  <a:lnTo>
                    <a:pt x="262" y="4680"/>
                  </a:lnTo>
                  <a:cubicBezTo>
                    <a:pt x="285" y="4975"/>
                    <a:pt x="524" y="5205"/>
                    <a:pt x="805" y="5205"/>
                  </a:cubicBezTo>
                  <a:cubicBezTo>
                    <a:pt x="818" y="5205"/>
                    <a:pt x="832" y="5205"/>
                    <a:pt x="846" y="5204"/>
                  </a:cubicBezTo>
                  <a:lnTo>
                    <a:pt x="4703" y="4965"/>
                  </a:lnTo>
                  <a:cubicBezTo>
                    <a:pt x="5013" y="4942"/>
                    <a:pt x="5239" y="4680"/>
                    <a:pt x="5227" y="4382"/>
                  </a:cubicBezTo>
                  <a:lnTo>
                    <a:pt x="4989" y="524"/>
                  </a:lnTo>
                  <a:cubicBezTo>
                    <a:pt x="4966" y="223"/>
                    <a:pt x="4716" y="0"/>
                    <a:pt x="4417" y="0"/>
                  </a:cubicBezTo>
                  <a:close/>
                </a:path>
              </a:pathLst>
            </a:custGeom>
            <a:solidFill>
              <a:schemeClr val="lt2"/>
            </a:solidFill>
            <a:ln w="62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362;p46">
              <a:extLst>
                <a:ext uri="{FF2B5EF4-FFF2-40B4-BE49-F238E27FC236}">
                  <a16:creationId xmlns:a16="http://schemas.microsoft.com/office/drawing/2014/main" id="{B688DC07-9409-8F66-666B-36167137CF51}"/>
                </a:ext>
              </a:extLst>
            </p:cNvPr>
            <p:cNvSpPr/>
            <p:nvPr/>
          </p:nvSpPr>
          <p:spPr>
            <a:xfrm>
              <a:off x="7573464" y="2225091"/>
              <a:ext cx="187545" cy="392673"/>
            </a:xfrm>
            <a:custGeom>
              <a:avLst/>
              <a:gdLst/>
              <a:ahLst/>
              <a:cxnLst/>
              <a:rect l="l" t="t" r="r" b="b"/>
              <a:pathLst>
                <a:path w="5621" h="11769" extrusionOk="0">
                  <a:moveTo>
                    <a:pt x="3961" y="1"/>
                  </a:moveTo>
                  <a:cubicBezTo>
                    <a:pt x="3939" y="1"/>
                    <a:pt x="3917" y="2"/>
                    <a:pt x="3894" y="3"/>
                  </a:cubicBezTo>
                  <a:lnTo>
                    <a:pt x="1001" y="182"/>
                  </a:lnTo>
                  <a:cubicBezTo>
                    <a:pt x="430" y="217"/>
                    <a:pt x="1" y="705"/>
                    <a:pt x="37" y="1277"/>
                  </a:cubicBezTo>
                  <a:lnTo>
                    <a:pt x="620" y="10802"/>
                  </a:lnTo>
                  <a:cubicBezTo>
                    <a:pt x="654" y="11351"/>
                    <a:pt x="1118" y="11768"/>
                    <a:pt x="1661" y="11768"/>
                  </a:cubicBezTo>
                  <a:cubicBezTo>
                    <a:pt x="1683" y="11768"/>
                    <a:pt x="1705" y="11768"/>
                    <a:pt x="1727" y="11766"/>
                  </a:cubicBezTo>
                  <a:lnTo>
                    <a:pt x="4609" y="11588"/>
                  </a:lnTo>
                  <a:cubicBezTo>
                    <a:pt x="5180" y="11552"/>
                    <a:pt x="5621" y="11064"/>
                    <a:pt x="5585" y="10492"/>
                  </a:cubicBezTo>
                  <a:lnTo>
                    <a:pt x="4990" y="967"/>
                  </a:lnTo>
                  <a:cubicBezTo>
                    <a:pt x="4955" y="418"/>
                    <a:pt x="4503" y="1"/>
                    <a:pt x="3961" y="1"/>
                  </a:cubicBezTo>
                  <a:close/>
                </a:path>
              </a:pathLst>
            </a:custGeom>
            <a:solidFill>
              <a:schemeClr val="lt2"/>
            </a:solidFill>
            <a:ln w="62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363;p46">
              <a:extLst>
                <a:ext uri="{FF2B5EF4-FFF2-40B4-BE49-F238E27FC236}">
                  <a16:creationId xmlns:a16="http://schemas.microsoft.com/office/drawing/2014/main" id="{8016CE4C-FE4A-3A95-783F-4A0BC583B6E8}"/>
                </a:ext>
              </a:extLst>
            </p:cNvPr>
            <p:cNvSpPr/>
            <p:nvPr/>
          </p:nvSpPr>
          <p:spPr>
            <a:xfrm>
              <a:off x="7780855" y="1989174"/>
              <a:ext cx="174399" cy="173331"/>
            </a:xfrm>
            <a:custGeom>
              <a:avLst/>
              <a:gdLst/>
              <a:ahLst/>
              <a:cxnLst/>
              <a:rect l="l" t="t" r="r" b="b"/>
              <a:pathLst>
                <a:path w="5227" h="5195" extrusionOk="0">
                  <a:moveTo>
                    <a:pt x="4424" y="0"/>
                  </a:moveTo>
                  <a:cubicBezTo>
                    <a:pt x="4410" y="0"/>
                    <a:pt x="4396" y="1"/>
                    <a:pt x="4382" y="2"/>
                  </a:cubicBezTo>
                  <a:lnTo>
                    <a:pt x="536" y="240"/>
                  </a:lnTo>
                  <a:cubicBezTo>
                    <a:pt x="226" y="264"/>
                    <a:pt x="0" y="526"/>
                    <a:pt x="12" y="823"/>
                  </a:cubicBezTo>
                  <a:lnTo>
                    <a:pt x="250" y="4681"/>
                  </a:lnTo>
                  <a:cubicBezTo>
                    <a:pt x="273" y="4975"/>
                    <a:pt x="511" y="5195"/>
                    <a:pt x="801" y="5195"/>
                  </a:cubicBezTo>
                  <a:cubicBezTo>
                    <a:pt x="815" y="5195"/>
                    <a:pt x="830" y="5194"/>
                    <a:pt x="845" y="5193"/>
                  </a:cubicBezTo>
                  <a:lnTo>
                    <a:pt x="4691" y="4955"/>
                  </a:lnTo>
                  <a:cubicBezTo>
                    <a:pt x="5001" y="4943"/>
                    <a:pt x="5227" y="4681"/>
                    <a:pt x="5215" y="4371"/>
                  </a:cubicBezTo>
                  <a:lnTo>
                    <a:pt x="4977" y="514"/>
                  </a:lnTo>
                  <a:cubicBezTo>
                    <a:pt x="4954" y="230"/>
                    <a:pt x="4715" y="0"/>
                    <a:pt x="4424" y="0"/>
                  </a:cubicBezTo>
                  <a:close/>
                </a:path>
              </a:pathLst>
            </a:custGeom>
            <a:solidFill>
              <a:schemeClr val="lt2"/>
            </a:solidFill>
            <a:ln w="62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364;p46">
              <a:extLst>
                <a:ext uri="{FF2B5EF4-FFF2-40B4-BE49-F238E27FC236}">
                  <a16:creationId xmlns:a16="http://schemas.microsoft.com/office/drawing/2014/main" id="{2335EB04-5D2B-7F88-DE57-6B660EE50759}"/>
                </a:ext>
              </a:extLst>
            </p:cNvPr>
            <p:cNvSpPr/>
            <p:nvPr/>
          </p:nvSpPr>
          <p:spPr>
            <a:xfrm>
              <a:off x="7794334" y="2210411"/>
              <a:ext cx="174833" cy="173698"/>
            </a:xfrm>
            <a:custGeom>
              <a:avLst/>
              <a:gdLst/>
              <a:ahLst/>
              <a:cxnLst/>
              <a:rect l="l" t="t" r="r" b="b"/>
              <a:pathLst>
                <a:path w="5240" h="5206" extrusionOk="0">
                  <a:moveTo>
                    <a:pt x="4437" y="1"/>
                  </a:moveTo>
                  <a:cubicBezTo>
                    <a:pt x="4423" y="1"/>
                    <a:pt x="4409" y="1"/>
                    <a:pt x="4394" y="2"/>
                  </a:cubicBezTo>
                  <a:lnTo>
                    <a:pt x="537" y="241"/>
                  </a:lnTo>
                  <a:cubicBezTo>
                    <a:pt x="239" y="264"/>
                    <a:pt x="1" y="526"/>
                    <a:pt x="25" y="824"/>
                  </a:cubicBezTo>
                  <a:lnTo>
                    <a:pt x="263" y="4682"/>
                  </a:lnTo>
                  <a:cubicBezTo>
                    <a:pt x="286" y="4983"/>
                    <a:pt x="524" y="5206"/>
                    <a:pt x="823" y="5206"/>
                  </a:cubicBezTo>
                  <a:cubicBezTo>
                    <a:pt x="831" y="5206"/>
                    <a:pt x="838" y="5206"/>
                    <a:pt x="846" y="5205"/>
                  </a:cubicBezTo>
                  <a:lnTo>
                    <a:pt x="4704" y="4967"/>
                  </a:lnTo>
                  <a:cubicBezTo>
                    <a:pt x="5013" y="4944"/>
                    <a:pt x="5240" y="4682"/>
                    <a:pt x="5216" y="4372"/>
                  </a:cubicBezTo>
                  <a:lnTo>
                    <a:pt x="4978" y="526"/>
                  </a:lnTo>
                  <a:cubicBezTo>
                    <a:pt x="4966" y="231"/>
                    <a:pt x="4727" y="1"/>
                    <a:pt x="4437" y="1"/>
                  </a:cubicBezTo>
                  <a:close/>
                </a:path>
              </a:pathLst>
            </a:custGeom>
            <a:solidFill>
              <a:schemeClr val="lt2"/>
            </a:solidFill>
            <a:ln w="62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365;p46">
              <a:extLst>
                <a:ext uri="{FF2B5EF4-FFF2-40B4-BE49-F238E27FC236}">
                  <a16:creationId xmlns:a16="http://schemas.microsoft.com/office/drawing/2014/main" id="{0244507F-8A6B-A7C7-CA68-A150AAD25037}"/>
                </a:ext>
              </a:extLst>
            </p:cNvPr>
            <p:cNvSpPr/>
            <p:nvPr/>
          </p:nvSpPr>
          <p:spPr>
            <a:xfrm>
              <a:off x="7808247" y="2431714"/>
              <a:ext cx="174833" cy="173665"/>
            </a:xfrm>
            <a:custGeom>
              <a:avLst/>
              <a:gdLst/>
              <a:ahLst/>
              <a:cxnLst/>
              <a:rect l="l" t="t" r="r" b="b"/>
              <a:pathLst>
                <a:path w="5240" h="5205" extrusionOk="0">
                  <a:moveTo>
                    <a:pt x="4416" y="1"/>
                  </a:moveTo>
                  <a:cubicBezTo>
                    <a:pt x="4409" y="1"/>
                    <a:pt x="4401" y="1"/>
                    <a:pt x="4394" y="1"/>
                  </a:cubicBezTo>
                  <a:lnTo>
                    <a:pt x="536" y="239"/>
                  </a:lnTo>
                  <a:cubicBezTo>
                    <a:pt x="227" y="263"/>
                    <a:pt x="1" y="525"/>
                    <a:pt x="12" y="835"/>
                  </a:cubicBezTo>
                  <a:lnTo>
                    <a:pt x="251" y="4680"/>
                  </a:lnTo>
                  <a:cubicBezTo>
                    <a:pt x="274" y="4982"/>
                    <a:pt x="523" y="5205"/>
                    <a:pt x="823" y="5205"/>
                  </a:cubicBezTo>
                  <a:cubicBezTo>
                    <a:pt x="830" y="5205"/>
                    <a:pt x="838" y="5205"/>
                    <a:pt x="846" y="5204"/>
                  </a:cubicBezTo>
                  <a:lnTo>
                    <a:pt x="4692" y="4966"/>
                  </a:lnTo>
                  <a:cubicBezTo>
                    <a:pt x="5001" y="4942"/>
                    <a:pt x="5239" y="4680"/>
                    <a:pt x="5215" y="4383"/>
                  </a:cubicBezTo>
                  <a:lnTo>
                    <a:pt x="4977" y="525"/>
                  </a:lnTo>
                  <a:cubicBezTo>
                    <a:pt x="4954" y="223"/>
                    <a:pt x="4705" y="1"/>
                    <a:pt x="4416" y="1"/>
                  </a:cubicBezTo>
                  <a:close/>
                </a:path>
              </a:pathLst>
            </a:custGeom>
            <a:solidFill>
              <a:schemeClr val="lt2"/>
            </a:solidFill>
            <a:ln w="62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366;p46">
              <a:extLst>
                <a:ext uri="{FF2B5EF4-FFF2-40B4-BE49-F238E27FC236}">
                  <a16:creationId xmlns:a16="http://schemas.microsoft.com/office/drawing/2014/main" id="{1FC251AC-B008-B3BB-8368-A9D8D8181267}"/>
                </a:ext>
              </a:extLst>
            </p:cNvPr>
            <p:cNvSpPr/>
            <p:nvPr/>
          </p:nvSpPr>
          <p:spPr>
            <a:xfrm>
              <a:off x="6800052" y="1292065"/>
              <a:ext cx="1175883" cy="415961"/>
            </a:xfrm>
            <a:custGeom>
              <a:avLst/>
              <a:gdLst/>
              <a:ahLst/>
              <a:cxnLst/>
              <a:rect l="l" t="t" r="r" b="b"/>
              <a:pathLst>
                <a:path w="35243" h="12467" extrusionOk="0">
                  <a:moveTo>
                    <a:pt x="34624" y="0"/>
                  </a:moveTo>
                  <a:lnTo>
                    <a:pt x="0" y="2048"/>
                  </a:lnTo>
                  <a:lnTo>
                    <a:pt x="608" y="12466"/>
                  </a:lnTo>
                  <a:lnTo>
                    <a:pt x="35243" y="10418"/>
                  </a:lnTo>
                  <a:lnTo>
                    <a:pt x="34624" y="0"/>
                  </a:lnTo>
                  <a:close/>
                </a:path>
              </a:pathLst>
            </a:custGeom>
            <a:solidFill>
              <a:srgbClr val="FFDB48"/>
            </a:solidFill>
            <a:ln w="62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367;p46">
              <a:extLst>
                <a:ext uri="{FF2B5EF4-FFF2-40B4-BE49-F238E27FC236}">
                  <a16:creationId xmlns:a16="http://schemas.microsoft.com/office/drawing/2014/main" id="{E021F982-4835-268B-2BD4-41FBDB5F5512}"/>
                </a:ext>
              </a:extLst>
            </p:cNvPr>
            <p:cNvSpPr/>
            <p:nvPr/>
          </p:nvSpPr>
          <p:spPr>
            <a:xfrm>
              <a:off x="6782569" y="1262204"/>
              <a:ext cx="1210449" cy="476052"/>
            </a:xfrm>
            <a:custGeom>
              <a:avLst/>
              <a:gdLst/>
              <a:ahLst/>
              <a:cxnLst/>
              <a:rect l="l" t="t" r="r" b="b"/>
              <a:pathLst>
                <a:path w="36279" h="14268" extrusionOk="0">
                  <a:moveTo>
                    <a:pt x="33225" y="1524"/>
                  </a:moveTo>
                  <a:cubicBezTo>
                    <a:pt x="33792" y="1524"/>
                    <a:pt x="34268" y="1965"/>
                    <a:pt x="34303" y="2538"/>
                  </a:cubicBezTo>
                  <a:lnTo>
                    <a:pt x="34731" y="9801"/>
                  </a:lnTo>
                  <a:cubicBezTo>
                    <a:pt x="34767" y="10396"/>
                    <a:pt x="34314" y="10908"/>
                    <a:pt x="33707" y="10944"/>
                  </a:cubicBezTo>
                  <a:lnTo>
                    <a:pt x="3120" y="12754"/>
                  </a:lnTo>
                  <a:cubicBezTo>
                    <a:pt x="3105" y="12754"/>
                    <a:pt x="3090" y="12755"/>
                    <a:pt x="3075" y="12755"/>
                  </a:cubicBezTo>
                  <a:cubicBezTo>
                    <a:pt x="2499" y="12755"/>
                    <a:pt x="2012" y="12310"/>
                    <a:pt x="1977" y="11730"/>
                  </a:cubicBezTo>
                  <a:lnTo>
                    <a:pt x="1548" y="4467"/>
                  </a:lnTo>
                  <a:cubicBezTo>
                    <a:pt x="1513" y="3872"/>
                    <a:pt x="1965" y="3360"/>
                    <a:pt x="2572" y="3324"/>
                  </a:cubicBezTo>
                  <a:lnTo>
                    <a:pt x="33160" y="1526"/>
                  </a:lnTo>
                  <a:cubicBezTo>
                    <a:pt x="33182" y="1525"/>
                    <a:pt x="33204" y="1524"/>
                    <a:pt x="33225" y="1524"/>
                  </a:cubicBezTo>
                  <a:close/>
                  <a:moveTo>
                    <a:pt x="34569" y="0"/>
                  </a:moveTo>
                  <a:cubicBezTo>
                    <a:pt x="34548" y="0"/>
                    <a:pt x="34526" y="1"/>
                    <a:pt x="34505" y="2"/>
                  </a:cubicBezTo>
                  <a:lnTo>
                    <a:pt x="1048" y="1979"/>
                  </a:lnTo>
                  <a:cubicBezTo>
                    <a:pt x="453" y="2014"/>
                    <a:pt x="1" y="2526"/>
                    <a:pt x="36" y="3122"/>
                  </a:cubicBezTo>
                  <a:lnTo>
                    <a:pt x="632" y="13254"/>
                  </a:lnTo>
                  <a:cubicBezTo>
                    <a:pt x="666" y="13827"/>
                    <a:pt x="1142" y="14268"/>
                    <a:pt x="1709" y="14268"/>
                  </a:cubicBezTo>
                  <a:cubicBezTo>
                    <a:pt x="1731" y="14268"/>
                    <a:pt x="1753" y="14267"/>
                    <a:pt x="1775" y="14266"/>
                  </a:cubicBezTo>
                  <a:lnTo>
                    <a:pt x="35231" y="12290"/>
                  </a:lnTo>
                  <a:cubicBezTo>
                    <a:pt x="35827" y="12254"/>
                    <a:pt x="36279" y="11742"/>
                    <a:pt x="36243" y="11147"/>
                  </a:cubicBezTo>
                  <a:lnTo>
                    <a:pt x="35648" y="1026"/>
                  </a:lnTo>
                  <a:cubicBezTo>
                    <a:pt x="35613" y="452"/>
                    <a:pt x="35137" y="0"/>
                    <a:pt x="34569" y="0"/>
                  </a:cubicBezTo>
                  <a:close/>
                </a:path>
              </a:pathLst>
            </a:custGeom>
            <a:solidFill>
              <a:schemeClr val="lt2"/>
            </a:solidFill>
            <a:ln w="62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368;p46">
              <a:extLst>
                <a:ext uri="{FF2B5EF4-FFF2-40B4-BE49-F238E27FC236}">
                  <a16:creationId xmlns:a16="http://schemas.microsoft.com/office/drawing/2014/main" id="{E8010A36-7914-93BC-B581-124045551DB7}"/>
                </a:ext>
              </a:extLst>
            </p:cNvPr>
            <p:cNvSpPr/>
            <p:nvPr/>
          </p:nvSpPr>
          <p:spPr>
            <a:xfrm>
              <a:off x="7020922" y="1453747"/>
              <a:ext cx="149775" cy="147807"/>
            </a:xfrm>
            <a:custGeom>
              <a:avLst/>
              <a:gdLst/>
              <a:ahLst/>
              <a:cxnLst/>
              <a:rect l="l" t="t" r="r" b="b"/>
              <a:pathLst>
                <a:path w="4489" h="4430" extrusionOk="0">
                  <a:moveTo>
                    <a:pt x="3394" y="893"/>
                  </a:moveTo>
                  <a:lnTo>
                    <a:pt x="3441" y="1691"/>
                  </a:lnTo>
                  <a:lnTo>
                    <a:pt x="941" y="1846"/>
                  </a:lnTo>
                  <a:lnTo>
                    <a:pt x="893" y="1036"/>
                  </a:lnTo>
                  <a:lnTo>
                    <a:pt x="3394" y="893"/>
                  </a:lnTo>
                  <a:close/>
                  <a:moveTo>
                    <a:pt x="3382" y="0"/>
                  </a:moveTo>
                  <a:lnTo>
                    <a:pt x="798" y="155"/>
                  </a:lnTo>
                  <a:lnTo>
                    <a:pt x="846" y="1012"/>
                  </a:lnTo>
                  <a:lnTo>
                    <a:pt x="0" y="1048"/>
                  </a:lnTo>
                  <a:lnTo>
                    <a:pt x="155" y="3631"/>
                  </a:lnTo>
                  <a:lnTo>
                    <a:pt x="1000" y="3584"/>
                  </a:lnTo>
                  <a:lnTo>
                    <a:pt x="1060" y="4429"/>
                  </a:lnTo>
                  <a:lnTo>
                    <a:pt x="4489" y="4215"/>
                  </a:lnTo>
                  <a:lnTo>
                    <a:pt x="4429" y="3322"/>
                  </a:lnTo>
                  <a:lnTo>
                    <a:pt x="1048" y="3536"/>
                  </a:lnTo>
                  <a:lnTo>
                    <a:pt x="1000" y="2739"/>
                  </a:lnTo>
                  <a:lnTo>
                    <a:pt x="4382" y="2524"/>
                  </a:lnTo>
                  <a:lnTo>
                    <a:pt x="4275" y="798"/>
                  </a:lnTo>
                  <a:lnTo>
                    <a:pt x="3429" y="845"/>
                  </a:lnTo>
                  <a:lnTo>
                    <a:pt x="3382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369;p46">
              <a:extLst>
                <a:ext uri="{FF2B5EF4-FFF2-40B4-BE49-F238E27FC236}">
                  <a16:creationId xmlns:a16="http://schemas.microsoft.com/office/drawing/2014/main" id="{6613B7E5-6BD1-FC2F-6630-D49BCAA64F5F}"/>
                </a:ext>
              </a:extLst>
            </p:cNvPr>
            <p:cNvSpPr/>
            <p:nvPr/>
          </p:nvSpPr>
          <p:spPr>
            <a:xfrm>
              <a:off x="7190545" y="1469629"/>
              <a:ext cx="147807" cy="95357"/>
            </a:xfrm>
            <a:custGeom>
              <a:avLst/>
              <a:gdLst/>
              <a:ahLst/>
              <a:cxnLst/>
              <a:rect l="l" t="t" r="r" b="b"/>
              <a:pathLst>
                <a:path w="4430" h="2858" extrusionOk="0">
                  <a:moveTo>
                    <a:pt x="4275" y="0"/>
                  </a:moveTo>
                  <a:lnTo>
                    <a:pt x="0" y="262"/>
                  </a:lnTo>
                  <a:lnTo>
                    <a:pt x="48" y="1155"/>
                  </a:lnTo>
                  <a:lnTo>
                    <a:pt x="4322" y="893"/>
                  </a:lnTo>
                  <a:lnTo>
                    <a:pt x="4275" y="0"/>
                  </a:lnTo>
                  <a:close/>
                  <a:moveTo>
                    <a:pt x="4382" y="1691"/>
                  </a:moveTo>
                  <a:lnTo>
                    <a:pt x="96" y="1965"/>
                  </a:lnTo>
                  <a:lnTo>
                    <a:pt x="155" y="2858"/>
                  </a:lnTo>
                  <a:lnTo>
                    <a:pt x="4429" y="2584"/>
                  </a:lnTo>
                  <a:lnTo>
                    <a:pt x="4382" y="169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370;p46">
              <a:extLst>
                <a:ext uri="{FF2B5EF4-FFF2-40B4-BE49-F238E27FC236}">
                  <a16:creationId xmlns:a16="http://schemas.microsoft.com/office/drawing/2014/main" id="{B0D0429D-4C76-DD81-3815-B0A62473CE78}"/>
                </a:ext>
              </a:extLst>
            </p:cNvPr>
            <p:cNvSpPr/>
            <p:nvPr/>
          </p:nvSpPr>
          <p:spPr>
            <a:xfrm>
              <a:off x="7357765" y="1430693"/>
              <a:ext cx="152178" cy="151777"/>
            </a:xfrm>
            <a:custGeom>
              <a:avLst/>
              <a:gdLst/>
              <a:ahLst/>
              <a:cxnLst/>
              <a:rect l="l" t="t" r="r" b="b"/>
              <a:pathLst>
                <a:path w="4561" h="4549" extrusionOk="0">
                  <a:moveTo>
                    <a:pt x="4299" y="1"/>
                  </a:moveTo>
                  <a:lnTo>
                    <a:pt x="3406" y="60"/>
                  </a:lnTo>
                  <a:lnTo>
                    <a:pt x="3454" y="905"/>
                  </a:lnTo>
                  <a:lnTo>
                    <a:pt x="2644" y="953"/>
                  </a:lnTo>
                  <a:lnTo>
                    <a:pt x="2596" y="108"/>
                  </a:lnTo>
                  <a:lnTo>
                    <a:pt x="1703" y="167"/>
                  </a:lnTo>
                  <a:lnTo>
                    <a:pt x="1751" y="1013"/>
                  </a:lnTo>
                  <a:lnTo>
                    <a:pt x="941" y="1060"/>
                  </a:lnTo>
                  <a:lnTo>
                    <a:pt x="894" y="215"/>
                  </a:lnTo>
                  <a:lnTo>
                    <a:pt x="1" y="274"/>
                  </a:lnTo>
                  <a:lnTo>
                    <a:pt x="263" y="4549"/>
                  </a:lnTo>
                  <a:lnTo>
                    <a:pt x="1156" y="4489"/>
                  </a:lnTo>
                  <a:lnTo>
                    <a:pt x="1013" y="1953"/>
                  </a:lnTo>
                  <a:lnTo>
                    <a:pt x="1811" y="1906"/>
                  </a:lnTo>
                  <a:lnTo>
                    <a:pt x="1965" y="4442"/>
                  </a:lnTo>
                  <a:lnTo>
                    <a:pt x="2858" y="4382"/>
                  </a:lnTo>
                  <a:lnTo>
                    <a:pt x="2704" y="1846"/>
                  </a:lnTo>
                  <a:lnTo>
                    <a:pt x="3513" y="1798"/>
                  </a:lnTo>
                  <a:lnTo>
                    <a:pt x="3668" y="4334"/>
                  </a:lnTo>
                  <a:lnTo>
                    <a:pt x="4561" y="4287"/>
                  </a:lnTo>
                  <a:lnTo>
                    <a:pt x="4299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371;p46">
              <a:extLst>
                <a:ext uri="{FF2B5EF4-FFF2-40B4-BE49-F238E27FC236}">
                  <a16:creationId xmlns:a16="http://schemas.microsoft.com/office/drawing/2014/main" id="{E9C78F48-A5C4-968E-997E-B23C82337E47}"/>
                </a:ext>
              </a:extLst>
            </p:cNvPr>
            <p:cNvSpPr/>
            <p:nvPr/>
          </p:nvSpPr>
          <p:spPr>
            <a:xfrm>
              <a:off x="7529390" y="1422352"/>
              <a:ext cx="148207" cy="148207"/>
            </a:xfrm>
            <a:custGeom>
              <a:avLst/>
              <a:gdLst/>
              <a:ahLst/>
              <a:cxnLst/>
              <a:rect l="l" t="t" r="r" b="b"/>
              <a:pathLst>
                <a:path w="4442" h="4442" extrusionOk="0">
                  <a:moveTo>
                    <a:pt x="3382" y="0"/>
                  </a:moveTo>
                  <a:lnTo>
                    <a:pt x="798" y="155"/>
                  </a:lnTo>
                  <a:lnTo>
                    <a:pt x="846" y="1001"/>
                  </a:lnTo>
                  <a:lnTo>
                    <a:pt x="0" y="1060"/>
                  </a:lnTo>
                  <a:lnTo>
                    <a:pt x="167" y="3644"/>
                  </a:lnTo>
                  <a:lnTo>
                    <a:pt x="1012" y="3596"/>
                  </a:lnTo>
                  <a:lnTo>
                    <a:pt x="1060" y="4442"/>
                  </a:lnTo>
                  <a:lnTo>
                    <a:pt x="3644" y="4275"/>
                  </a:lnTo>
                  <a:lnTo>
                    <a:pt x="3596" y="3429"/>
                  </a:lnTo>
                  <a:lnTo>
                    <a:pt x="4441" y="3382"/>
                  </a:lnTo>
                  <a:lnTo>
                    <a:pt x="4382" y="2489"/>
                  </a:lnTo>
                  <a:lnTo>
                    <a:pt x="3489" y="2548"/>
                  </a:lnTo>
                  <a:lnTo>
                    <a:pt x="3548" y="3394"/>
                  </a:lnTo>
                  <a:lnTo>
                    <a:pt x="1048" y="3537"/>
                  </a:lnTo>
                  <a:lnTo>
                    <a:pt x="893" y="1036"/>
                  </a:lnTo>
                  <a:lnTo>
                    <a:pt x="3382" y="893"/>
                  </a:lnTo>
                  <a:lnTo>
                    <a:pt x="3441" y="1739"/>
                  </a:lnTo>
                  <a:lnTo>
                    <a:pt x="4334" y="1679"/>
                  </a:lnTo>
                  <a:lnTo>
                    <a:pt x="4275" y="786"/>
                  </a:lnTo>
                  <a:lnTo>
                    <a:pt x="3429" y="846"/>
                  </a:lnTo>
                  <a:lnTo>
                    <a:pt x="3382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372;p46">
              <a:extLst>
                <a:ext uri="{FF2B5EF4-FFF2-40B4-BE49-F238E27FC236}">
                  <a16:creationId xmlns:a16="http://schemas.microsoft.com/office/drawing/2014/main" id="{D9A308D9-101A-65E9-CB45-3C8195D53943}"/>
                </a:ext>
              </a:extLst>
            </p:cNvPr>
            <p:cNvSpPr/>
            <p:nvPr/>
          </p:nvSpPr>
          <p:spPr>
            <a:xfrm>
              <a:off x="7697812" y="1378244"/>
              <a:ext cx="87416" cy="87049"/>
            </a:xfrm>
            <a:custGeom>
              <a:avLst/>
              <a:gdLst/>
              <a:ahLst/>
              <a:cxnLst/>
              <a:rect l="l" t="t" r="r" b="b"/>
              <a:pathLst>
                <a:path w="2620" h="2609" extrusionOk="0">
                  <a:moveTo>
                    <a:pt x="1965" y="1"/>
                  </a:moveTo>
                  <a:lnTo>
                    <a:pt x="453" y="96"/>
                  </a:lnTo>
                  <a:lnTo>
                    <a:pt x="489" y="584"/>
                  </a:lnTo>
                  <a:lnTo>
                    <a:pt x="1" y="620"/>
                  </a:lnTo>
                  <a:lnTo>
                    <a:pt x="24" y="1132"/>
                  </a:lnTo>
                  <a:lnTo>
                    <a:pt x="548" y="1096"/>
                  </a:lnTo>
                  <a:lnTo>
                    <a:pt x="513" y="608"/>
                  </a:lnTo>
                  <a:lnTo>
                    <a:pt x="1977" y="513"/>
                  </a:lnTo>
                  <a:lnTo>
                    <a:pt x="2001" y="989"/>
                  </a:lnTo>
                  <a:lnTo>
                    <a:pt x="1013" y="1049"/>
                  </a:lnTo>
                  <a:lnTo>
                    <a:pt x="1048" y="1537"/>
                  </a:lnTo>
                  <a:lnTo>
                    <a:pt x="548" y="1573"/>
                  </a:lnTo>
                  <a:lnTo>
                    <a:pt x="584" y="2061"/>
                  </a:lnTo>
                  <a:lnTo>
                    <a:pt x="84" y="2096"/>
                  </a:lnTo>
                  <a:lnTo>
                    <a:pt x="132" y="2608"/>
                  </a:lnTo>
                  <a:lnTo>
                    <a:pt x="2620" y="2465"/>
                  </a:lnTo>
                  <a:lnTo>
                    <a:pt x="2584" y="1942"/>
                  </a:lnTo>
                  <a:lnTo>
                    <a:pt x="1096" y="2037"/>
                  </a:lnTo>
                  <a:lnTo>
                    <a:pt x="1072" y="1561"/>
                  </a:lnTo>
                  <a:lnTo>
                    <a:pt x="2060" y="1501"/>
                  </a:lnTo>
                  <a:lnTo>
                    <a:pt x="2025" y="1013"/>
                  </a:lnTo>
                  <a:lnTo>
                    <a:pt x="2525" y="977"/>
                  </a:lnTo>
                  <a:lnTo>
                    <a:pt x="2489" y="465"/>
                  </a:lnTo>
                  <a:lnTo>
                    <a:pt x="1989" y="489"/>
                  </a:lnTo>
                  <a:lnTo>
                    <a:pt x="1965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373;p46">
              <a:extLst>
                <a:ext uri="{FF2B5EF4-FFF2-40B4-BE49-F238E27FC236}">
                  <a16:creationId xmlns:a16="http://schemas.microsoft.com/office/drawing/2014/main" id="{A0592563-D7D6-FFFA-0788-80DF3A7DE3B9}"/>
                </a:ext>
              </a:extLst>
            </p:cNvPr>
            <p:cNvSpPr/>
            <p:nvPr/>
          </p:nvSpPr>
          <p:spPr>
            <a:xfrm>
              <a:off x="6778599" y="1186801"/>
              <a:ext cx="1218023" cy="609812"/>
            </a:xfrm>
            <a:custGeom>
              <a:avLst/>
              <a:gdLst/>
              <a:ahLst/>
              <a:cxnLst/>
              <a:rect l="l" t="t" r="r" b="b"/>
              <a:pathLst>
                <a:path w="36506" h="18277" fill="none" extrusionOk="0">
                  <a:moveTo>
                    <a:pt x="35279" y="16288"/>
                  </a:moveTo>
                  <a:lnTo>
                    <a:pt x="2156" y="18240"/>
                  </a:lnTo>
                  <a:cubicBezTo>
                    <a:pt x="1453" y="18276"/>
                    <a:pt x="858" y="17740"/>
                    <a:pt x="822" y="17050"/>
                  </a:cubicBezTo>
                  <a:lnTo>
                    <a:pt x="72" y="4298"/>
                  </a:lnTo>
                  <a:cubicBezTo>
                    <a:pt x="1" y="3048"/>
                    <a:pt x="953" y="1977"/>
                    <a:pt x="2203" y="1905"/>
                  </a:cubicBezTo>
                  <a:lnTo>
                    <a:pt x="33326" y="83"/>
                  </a:lnTo>
                  <a:cubicBezTo>
                    <a:pt x="34576" y="0"/>
                    <a:pt x="35660" y="953"/>
                    <a:pt x="35731" y="2215"/>
                  </a:cubicBezTo>
                  <a:lnTo>
                    <a:pt x="36469" y="14954"/>
                  </a:lnTo>
                  <a:cubicBezTo>
                    <a:pt x="36505" y="15645"/>
                    <a:pt x="35981" y="16252"/>
                    <a:pt x="35279" y="16288"/>
                  </a:cubicBezTo>
                  <a:close/>
                </a:path>
              </a:pathLst>
            </a:custGeom>
            <a:noFill/>
            <a:ln w="62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374;p46">
              <a:extLst>
                <a:ext uri="{FF2B5EF4-FFF2-40B4-BE49-F238E27FC236}">
                  <a16:creationId xmlns:a16="http://schemas.microsoft.com/office/drawing/2014/main" id="{6F3C8CCF-941F-9B32-EF3D-C24A90A161D9}"/>
                </a:ext>
              </a:extLst>
            </p:cNvPr>
            <p:cNvSpPr/>
            <p:nvPr/>
          </p:nvSpPr>
          <p:spPr>
            <a:xfrm>
              <a:off x="6949423" y="1821152"/>
              <a:ext cx="197454" cy="53751"/>
            </a:xfrm>
            <a:custGeom>
              <a:avLst/>
              <a:gdLst/>
              <a:ahLst/>
              <a:cxnLst/>
              <a:rect l="l" t="t" r="r" b="b"/>
              <a:pathLst>
                <a:path w="5918" h="1611" extrusionOk="0">
                  <a:moveTo>
                    <a:pt x="5215" y="1"/>
                  </a:moveTo>
                  <a:cubicBezTo>
                    <a:pt x="5207" y="1"/>
                    <a:pt x="5199" y="1"/>
                    <a:pt x="5191" y="1"/>
                  </a:cubicBezTo>
                  <a:lnTo>
                    <a:pt x="643" y="287"/>
                  </a:lnTo>
                  <a:cubicBezTo>
                    <a:pt x="286" y="311"/>
                    <a:pt x="0" y="632"/>
                    <a:pt x="24" y="990"/>
                  </a:cubicBezTo>
                  <a:cubicBezTo>
                    <a:pt x="47" y="1344"/>
                    <a:pt x="333" y="1610"/>
                    <a:pt x="682" y="1610"/>
                  </a:cubicBezTo>
                  <a:cubicBezTo>
                    <a:pt x="697" y="1610"/>
                    <a:pt x="712" y="1610"/>
                    <a:pt x="727" y="1609"/>
                  </a:cubicBezTo>
                  <a:lnTo>
                    <a:pt x="5275" y="1323"/>
                  </a:lnTo>
                  <a:cubicBezTo>
                    <a:pt x="5644" y="1299"/>
                    <a:pt x="5918" y="990"/>
                    <a:pt x="5894" y="620"/>
                  </a:cubicBezTo>
                  <a:cubicBezTo>
                    <a:pt x="5871" y="271"/>
                    <a:pt x="5573" y="1"/>
                    <a:pt x="5215" y="1"/>
                  </a:cubicBezTo>
                  <a:close/>
                </a:path>
              </a:pathLst>
            </a:custGeom>
            <a:solidFill>
              <a:schemeClr val="lt2"/>
            </a:solidFill>
            <a:ln w="62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375;p46">
              <a:extLst>
                <a:ext uri="{FF2B5EF4-FFF2-40B4-BE49-F238E27FC236}">
                  <a16:creationId xmlns:a16="http://schemas.microsoft.com/office/drawing/2014/main" id="{9A9DC490-B022-F75A-8879-6DD402B0EEC3}"/>
                </a:ext>
              </a:extLst>
            </p:cNvPr>
            <p:cNvSpPr/>
            <p:nvPr/>
          </p:nvSpPr>
          <p:spPr>
            <a:xfrm>
              <a:off x="7669219" y="1776645"/>
              <a:ext cx="197454" cy="53751"/>
            </a:xfrm>
            <a:custGeom>
              <a:avLst/>
              <a:gdLst/>
              <a:ahLst/>
              <a:cxnLst/>
              <a:rect l="l" t="t" r="r" b="b"/>
              <a:pathLst>
                <a:path w="5918" h="1611" extrusionOk="0">
                  <a:moveTo>
                    <a:pt x="5233" y="0"/>
                  </a:moveTo>
                  <a:cubicBezTo>
                    <a:pt x="5219" y="0"/>
                    <a:pt x="5205" y="1"/>
                    <a:pt x="5191" y="2"/>
                  </a:cubicBezTo>
                  <a:lnTo>
                    <a:pt x="643" y="288"/>
                  </a:lnTo>
                  <a:cubicBezTo>
                    <a:pt x="274" y="311"/>
                    <a:pt x="0" y="621"/>
                    <a:pt x="24" y="990"/>
                  </a:cubicBezTo>
                  <a:cubicBezTo>
                    <a:pt x="47" y="1333"/>
                    <a:pt x="334" y="1611"/>
                    <a:pt x="684" y="1611"/>
                  </a:cubicBezTo>
                  <a:cubicBezTo>
                    <a:pt x="698" y="1611"/>
                    <a:pt x="712" y="1610"/>
                    <a:pt x="727" y="1609"/>
                  </a:cubicBezTo>
                  <a:lnTo>
                    <a:pt x="5275" y="1323"/>
                  </a:lnTo>
                  <a:cubicBezTo>
                    <a:pt x="5632" y="1300"/>
                    <a:pt x="5918" y="990"/>
                    <a:pt x="5894" y="621"/>
                  </a:cubicBezTo>
                  <a:cubicBezTo>
                    <a:pt x="5871" y="278"/>
                    <a:pt x="5573" y="0"/>
                    <a:pt x="5233" y="0"/>
                  </a:cubicBezTo>
                  <a:close/>
                </a:path>
              </a:pathLst>
            </a:custGeom>
            <a:solidFill>
              <a:schemeClr val="lt2"/>
            </a:solidFill>
            <a:ln w="62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4" name="Google Shape;1597;p68">
            <a:extLst>
              <a:ext uri="{FF2B5EF4-FFF2-40B4-BE49-F238E27FC236}">
                <a16:creationId xmlns:a16="http://schemas.microsoft.com/office/drawing/2014/main" id="{44DD19CA-4DF6-4E34-8EDE-85A7F151A220}"/>
              </a:ext>
            </a:extLst>
          </p:cNvPr>
          <p:cNvGrpSpPr/>
          <p:nvPr/>
        </p:nvGrpSpPr>
        <p:grpSpPr>
          <a:xfrm rot="17456583">
            <a:off x="12189235" y="-1228397"/>
            <a:ext cx="363430" cy="3807827"/>
            <a:chOff x="7291170" y="1804698"/>
            <a:chExt cx="225602" cy="2363743"/>
          </a:xfrm>
        </p:grpSpPr>
        <p:sp>
          <p:nvSpPr>
            <p:cNvPr id="105" name="Google Shape;1598;p68">
              <a:extLst>
                <a:ext uri="{FF2B5EF4-FFF2-40B4-BE49-F238E27FC236}">
                  <a16:creationId xmlns:a16="http://schemas.microsoft.com/office/drawing/2014/main" id="{7023D5C4-FD9B-DBC1-E743-34BE1D1C2FB7}"/>
                </a:ext>
              </a:extLst>
            </p:cNvPr>
            <p:cNvSpPr/>
            <p:nvPr/>
          </p:nvSpPr>
          <p:spPr>
            <a:xfrm>
              <a:off x="7370769" y="1804698"/>
              <a:ext cx="66466" cy="89300"/>
            </a:xfrm>
            <a:custGeom>
              <a:avLst/>
              <a:gdLst/>
              <a:ahLst/>
              <a:cxnLst/>
              <a:rect l="l" t="t" r="r" b="b"/>
              <a:pathLst>
                <a:path w="1144" h="1537" extrusionOk="0">
                  <a:moveTo>
                    <a:pt x="572" y="0"/>
                  </a:moveTo>
                  <a:lnTo>
                    <a:pt x="0" y="1536"/>
                  </a:lnTo>
                  <a:lnTo>
                    <a:pt x="1143" y="1536"/>
                  </a:lnTo>
                  <a:lnTo>
                    <a:pt x="572" y="0"/>
                  </a:lnTo>
                  <a:close/>
                </a:path>
              </a:pathLst>
            </a:custGeom>
            <a:solidFill>
              <a:schemeClr val="dk1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85725" dir="306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1599;p68">
              <a:extLst>
                <a:ext uri="{FF2B5EF4-FFF2-40B4-BE49-F238E27FC236}">
                  <a16:creationId xmlns:a16="http://schemas.microsoft.com/office/drawing/2014/main" id="{A67CCA7D-EE3E-ED3D-6865-FAB708C7D9C1}"/>
                </a:ext>
              </a:extLst>
            </p:cNvPr>
            <p:cNvSpPr/>
            <p:nvPr/>
          </p:nvSpPr>
          <p:spPr>
            <a:xfrm>
              <a:off x="7291170" y="1893941"/>
              <a:ext cx="225602" cy="216539"/>
            </a:xfrm>
            <a:custGeom>
              <a:avLst/>
              <a:gdLst/>
              <a:ahLst/>
              <a:cxnLst/>
              <a:rect l="l" t="t" r="r" b="b"/>
              <a:pathLst>
                <a:path w="3883" h="3727" extrusionOk="0">
                  <a:moveTo>
                    <a:pt x="1370" y="0"/>
                  </a:moveTo>
                  <a:lnTo>
                    <a:pt x="1" y="3727"/>
                  </a:lnTo>
                  <a:lnTo>
                    <a:pt x="3882" y="3727"/>
                  </a:lnTo>
                  <a:lnTo>
                    <a:pt x="2513" y="0"/>
                  </a:lnTo>
                  <a:close/>
                </a:path>
              </a:pathLst>
            </a:custGeom>
            <a:solidFill>
              <a:schemeClr val="lt2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85725" dir="306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1600;p68">
              <a:extLst>
                <a:ext uri="{FF2B5EF4-FFF2-40B4-BE49-F238E27FC236}">
                  <a16:creationId xmlns:a16="http://schemas.microsoft.com/office/drawing/2014/main" id="{EB1F78F7-7921-DAD2-AE2A-17AF8711B79C}"/>
                </a:ext>
              </a:extLst>
            </p:cNvPr>
            <p:cNvSpPr/>
            <p:nvPr/>
          </p:nvSpPr>
          <p:spPr>
            <a:xfrm>
              <a:off x="7291170" y="2110423"/>
              <a:ext cx="225602" cy="2058018"/>
            </a:xfrm>
            <a:custGeom>
              <a:avLst/>
              <a:gdLst/>
              <a:ahLst/>
              <a:cxnLst/>
              <a:rect l="l" t="t" r="r" b="b"/>
              <a:pathLst>
                <a:path w="3883" h="35422" extrusionOk="0">
                  <a:moveTo>
                    <a:pt x="1" y="1"/>
                  </a:moveTo>
                  <a:lnTo>
                    <a:pt x="1" y="34874"/>
                  </a:lnTo>
                  <a:cubicBezTo>
                    <a:pt x="1" y="35184"/>
                    <a:pt x="251" y="35422"/>
                    <a:pt x="549" y="35422"/>
                  </a:cubicBezTo>
                  <a:lnTo>
                    <a:pt x="3335" y="35422"/>
                  </a:lnTo>
                  <a:cubicBezTo>
                    <a:pt x="3632" y="35422"/>
                    <a:pt x="3882" y="35184"/>
                    <a:pt x="3882" y="34874"/>
                  </a:cubicBezTo>
                  <a:lnTo>
                    <a:pt x="3882" y="1"/>
                  </a:lnTo>
                  <a:close/>
                </a:path>
              </a:pathLst>
            </a:custGeom>
            <a:solidFill>
              <a:schemeClr val="dk2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85725" dir="306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08" name="Google Shape;1601;p68">
              <a:extLst>
                <a:ext uri="{FF2B5EF4-FFF2-40B4-BE49-F238E27FC236}">
                  <a16:creationId xmlns:a16="http://schemas.microsoft.com/office/drawing/2014/main" id="{58AA8424-B047-B1E2-584D-21E59982869C}"/>
                </a:ext>
              </a:extLst>
            </p:cNvPr>
            <p:cNvSpPr/>
            <p:nvPr/>
          </p:nvSpPr>
          <p:spPr>
            <a:xfrm>
              <a:off x="7363855" y="2110423"/>
              <a:ext cx="80294" cy="2058018"/>
            </a:xfrm>
            <a:custGeom>
              <a:avLst/>
              <a:gdLst/>
              <a:ahLst/>
              <a:cxnLst/>
              <a:rect l="l" t="t" r="r" b="b"/>
              <a:pathLst>
                <a:path w="1382" h="35422" extrusionOk="0">
                  <a:moveTo>
                    <a:pt x="0" y="1"/>
                  </a:moveTo>
                  <a:lnTo>
                    <a:pt x="0" y="35422"/>
                  </a:lnTo>
                  <a:lnTo>
                    <a:pt x="1381" y="35422"/>
                  </a:lnTo>
                  <a:lnTo>
                    <a:pt x="1381" y="1"/>
                  </a:lnTo>
                  <a:close/>
                </a:path>
              </a:pathLst>
            </a:custGeom>
            <a:solidFill>
              <a:schemeClr val="lt1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" name="Retângulo 1">
            <a:extLst>
              <a:ext uri="{FF2B5EF4-FFF2-40B4-BE49-F238E27FC236}">
                <a16:creationId xmlns:a16="http://schemas.microsoft.com/office/drawing/2014/main" id="{8C23BF3C-A9FA-AE22-1A3E-CE639FBB3165}"/>
              </a:ext>
            </a:extLst>
          </p:cNvPr>
          <p:cNvSpPr/>
          <p:nvPr/>
        </p:nvSpPr>
        <p:spPr>
          <a:xfrm>
            <a:off x="712485" y="1173718"/>
            <a:ext cx="3675276" cy="321940"/>
          </a:xfrm>
          <a:prstGeom prst="rect">
            <a:avLst/>
          </a:prstGeom>
          <a:solidFill>
            <a:srgbClr val="FFDB4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1" name="Google Shape;106;gb2712bef2e_0_0">
            <a:extLst>
              <a:ext uri="{FF2B5EF4-FFF2-40B4-BE49-F238E27FC236}">
                <a16:creationId xmlns:a16="http://schemas.microsoft.com/office/drawing/2014/main" id="{DFC34AE2-A3C7-869A-670D-3A7EF9C461C3}"/>
              </a:ext>
            </a:extLst>
          </p:cNvPr>
          <p:cNvSpPr/>
          <p:nvPr/>
        </p:nvSpPr>
        <p:spPr>
          <a:xfrm>
            <a:off x="712485" y="1045139"/>
            <a:ext cx="4241100" cy="67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00"/>
              <a:buFont typeface="Arial"/>
              <a:buNone/>
            </a:pPr>
            <a:r>
              <a:rPr lang="pt-BR" sz="3000" b="1" i="0" u="none" strike="noStrike" cap="none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/>
              </a:rPr>
              <a:t>Exercício - Resolvendo</a:t>
            </a:r>
            <a:endParaRPr sz="3000" b="1" i="0" u="none" strike="noStrike" cap="none" dirty="0">
              <a:solidFill>
                <a:schemeClr val="dk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4" name="Google Shape;106;gb2712bef2e_0_0">
                <a:extLst>
                  <a:ext uri="{FF2B5EF4-FFF2-40B4-BE49-F238E27FC236}">
                    <a16:creationId xmlns:a16="http://schemas.microsoft.com/office/drawing/2014/main" id="{FC47CA33-1B24-49F7-063D-5ED1005CAFDA}"/>
                  </a:ext>
                </a:extLst>
              </p:cNvPr>
              <p:cNvSpPr/>
              <p:nvPr/>
            </p:nvSpPr>
            <p:spPr>
              <a:xfrm>
                <a:off x="-842766" y="1681407"/>
                <a:ext cx="6051570" cy="677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  <a:lvl2pPr marR="0" lvl="1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3800"/>
                  <a:buFont typeface="Arial"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BR" sz="3000" i="1" u="none" strike="noStrike" cap="none" dirty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  <a:sym typeface="Calibri"/>
                            </a:rPr>
                          </m:ctrlPr>
                        </m:sSupPr>
                        <m:e>
                          <m:r>
                            <a:rPr lang="pt-BR" sz="3000" b="0" i="1" u="none" strike="noStrike" cap="none" dirty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  <a:sym typeface="Calibri"/>
                            </a:rPr>
                            <m:t>𝑎</m:t>
                          </m:r>
                        </m:e>
                        <m:sup>
                          <m:r>
                            <a:rPr lang="pt-BR" sz="3000" b="0" i="1" u="none" strike="noStrike" cap="none" dirty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  <a:sym typeface="Calibri"/>
                            </a:rPr>
                            <m:t>𝑛</m:t>
                          </m:r>
                        </m:sup>
                      </m:sSup>
                      <m:r>
                        <a:rPr lang="pt-BR" sz="3000" b="0" i="1" u="none" strike="noStrike" cap="none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Calibri"/>
                        </a:rPr>
                        <m:t>=</m:t>
                      </m:r>
                      <m:r>
                        <a:rPr lang="pt-BR" sz="3000" b="0" i="1" u="none" strike="noStrike" cap="none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Calibri"/>
                        </a:rPr>
                        <m:t>𝑎</m:t>
                      </m:r>
                      <m:r>
                        <a:rPr lang="pt-BR" sz="3000" b="0" i="1" u="none" strike="noStrike" cap="none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Calibri"/>
                        </a:rPr>
                        <m:t>.</m:t>
                      </m:r>
                      <m:r>
                        <a:rPr lang="pt-BR" sz="3000" b="0" i="1" u="none" strike="noStrike" cap="none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Calibri"/>
                        </a:rPr>
                        <m:t>𝑎</m:t>
                      </m:r>
                      <m:r>
                        <a:rPr lang="pt-BR" sz="3000" b="0" i="1" u="none" strike="noStrike" cap="none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Calibri"/>
                        </a:rPr>
                        <m:t>. ….</m:t>
                      </m:r>
                      <m:r>
                        <a:rPr lang="pt-BR" sz="3000" b="0" i="1" u="none" strike="noStrike" cap="none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Calibri"/>
                        </a:rPr>
                        <m:t>𝑎</m:t>
                      </m:r>
                      <m:r>
                        <a:rPr lang="pt-BR" sz="3000" b="0" i="1" u="none" strike="noStrike" cap="none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Calibri"/>
                        </a:rPr>
                        <m:t>.</m:t>
                      </m:r>
                      <m:r>
                        <a:rPr lang="pt-BR" sz="3000" b="0" i="1" u="none" strike="noStrike" cap="none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Calibri"/>
                        </a:rPr>
                        <m:t>𝑎</m:t>
                      </m:r>
                    </m:oMath>
                  </m:oMathPara>
                </a14:m>
                <a:endParaRPr sz="3000" i="0" u="none" strike="noStrike" cap="none" dirty="0">
                  <a:solidFill>
                    <a:schemeClr val="dk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Calibri"/>
                </a:endParaRPr>
              </a:p>
            </p:txBody>
          </p:sp>
        </mc:Choice>
        <mc:Fallback xmlns="">
          <p:sp>
            <p:nvSpPr>
              <p:cNvPr id="114" name="Google Shape;106;gb2712bef2e_0_0">
                <a:extLst>
                  <a:ext uri="{FF2B5EF4-FFF2-40B4-BE49-F238E27FC236}">
                    <a16:creationId xmlns:a16="http://schemas.microsoft.com/office/drawing/2014/main" id="{FC47CA33-1B24-49F7-063D-5ED1005CAFD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842766" y="1681407"/>
                <a:ext cx="6051570" cy="67710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1" name="Retângulo 120">
            <a:extLst>
              <a:ext uri="{FF2B5EF4-FFF2-40B4-BE49-F238E27FC236}">
                <a16:creationId xmlns:a16="http://schemas.microsoft.com/office/drawing/2014/main" id="{3FAA5754-4924-EAD3-F851-466993CAE21C}"/>
              </a:ext>
            </a:extLst>
          </p:cNvPr>
          <p:cNvSpPr/>
          <p:nvPr/>
        </p:nvSpPr>
        <p:spPr>
          <a:xfrm>
            <a:off x="1489847" y="2519718"/>
            <a:ext cx="2643741" cy="491260"/>
          </a:xfrm>
          <a:prstGeom prst="rect">
            <a:avLst/>
          </a:prstGeom>
          <a:solidFill>
            <a:srgbClr val="FFDB4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3" name="Google Shape;106;gb2712bef2e_0_0">
                <a:extLst>
                  <a:ext uri="{FF2B5EF4-FFF2-40B4-BE49-F238E27FC236}">
                    <a16:creationId xmlns:a16="http://schemas.microsoft.com/office/drawing/2014/main" id="{61D8E963-9026-77B3-5821-9293DED7AA44}"/>
                  </a:ext>
                </a:extLst>
              </p:cNvPr>
              <p:cNvSpPr/>
              <p:nvPr/>
            </p:nvSpPr>
            <p:spPr>
              <a:xfrm>
                <a:off x="666115" y="2474795"/>
                <a:ext cx="4241100" cy="677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  <a:lvl2pPr marR="0" lvl="1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3800"/>
                  <a:buFont typeface="Arial"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BR" sz="3000" b="1" i="1" u="none" strike="noStrike" cap="none" dirty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  <a:sym typeface="Calibri"/>
                            </a:rPr>
                          </m:ctrlPr>
                        </m:sSupPr>
                        <m:e>
                          <m:r>
                            <a:rPr lang="pt-BR" sz="3000" b="1" i="1" u="none" strike="noStrike" cap="none" dirty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  <a:sym typeface="Calibri"/>
                            </a:rPr>
                            <m:t>(</m:t>
                          </m:r>
                          <m:r>
                            <a:rPr lang="pt-BR" sz="3000" b="1" i="1" u="none" strike="noStrike" cap="none" dirty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  <a:sym typeface="Calibri"/>
                            </a:rPr>
                            <m:t>𝟑</m:t>
                          </m:r>
                          <m:r>
                            <a:rPr lang="pt-BR" sz="3000" b="1" i="1" u="none" strike="noStrike" cap="none" dirty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  <a:sym typeface="Calibri"/>
                            </a:rPr>
                            <m:t>)</m:t>
                          </m:r>
                        </m:e>
                        <m:sup>
                          <m:r>
                            <a:rPr lang="pt-BR" sz="3000" b="1" i="1" u="none" strike="noStrike" cap="none" dirty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  <a:sym typeface="Calibri"/>
                            </a:rPr>
                            <m:t>𝟐</m:t>
                          </m:r>
                        </m:sup>
                      </m:sSup>
                      <m:r>
                        <a:rPr lang="pt-BR" sz="3000" b="1" i="0" u="none" strike="noStrike" cap="none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Calibri"/>
                        </a:rPr>
                        <m:t>=</m:t>
                      </m:r>
                      <m:r>
                        <a:rPr lang="pt-BR" sz="3000" b="1" i="0" u="none" strike="noStrike" cap="none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Calibri"/>
                        </a:rPr>
                        <m:t>𝟑</m:t>
                      </m:r>
                      <m:r>
                        <a:rPr lang="pt-BR" sz="3000" b="1" i="0" u="none" strike="noStrike" cap="none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Calibri"/>
                        </a:rPr>
                        <m:t>.</m:t>
                      </m:r>
                      <m:r>
                        <a:rPr lang="pt-BR" sz="3000" b="1" i="0" u="none" strike="noStrike" cap="none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Calibri"/>
                        </a:rPr>
                        <m:t>𝟑</m:t>
                      </m:r>
                      <m:r>
                        <a:rPr lang="pt-BR" sz="3000" b="1" i="0" u="none" strike="noStrike" cap="none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Calibri"/>
                        </a:rPr>
                        <m:t>=</m:t>
                      </m:r>
                      <m:r>
                        <a:rPr lang="pt-BR" sz="3000" b="1" i="0" u="none" strike="noStrike" cap="none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Calibri"/>
                        </a:rPr>
                        <m:t>𝟗</m:t>
                      </m:r>
                    </m:oMath>
                  </m:oMathPara>
                </a14:m>
                <a:endParaRPr sz="3000" b="1" i="0" u="none" strike="noStrike" cap="none" dirty="0">
                  <a:solidFill>
                    <a:schemeClr val="dk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Calibri"/>
                </a:endParaRPr>
              </a:p>
            </p:txBody>
          </p:sp>
        </mc:Choice>
        <mc:Fallback xmlns="">
          <p:sp>
            <p:nvSpPr>
              <p:cNvPr id="123" name="Google Shape;106;gb2712bef2e_0_0">
                <a:extLst>
                  <a:ext uri="{FF2B5EF4-FFF2-40B4-BE49-F238E27FC236}">
                    <a16:creationId xmlns:a16="http://schemas.microsoft.com/office/drawing/2014/main" id="{61D8E963-9026-77B3-5821-9293DED7AA4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6115" y="2474795"/>
                <a:ext cx="4241100" cy="67710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4" name="Retângulo 123">
            <a:extLst>
              <a:ext uri="{FF2B5EF4-FFF2-40B4-BE49-F238E27FC236}">
                <a16:creationId xmlns:a16="http://schemas.microsoft.com/office/drawing/2014/main" id="{66C65F2B-B57D-88B3-F0C9-DD640BB7528B}"/>
              </a:ext>
            </a:extLst>
          </p:cNvPr>
          <p:cNvSpPr/>
          <p:nvPr/>
        </p:nvSpPr>
        <p:spPr>
          <a:xfrm>
            <a:off x="821043" y="2519718"/>
            <a:ext cx="474651" cy="491260"/>
          </a:xfrm>
          <a:prstGeom prst="rect">
            <a:avLst/>
          </a:prstGeom>
          <a:solidFill>
            <a:srgbClr val="FFDB4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8" name="Google Shape;106;gb2712bef2e_0_0">
            <a:extLst>
              <a:ext uri="{FF2B5EF4-FFF2-40B4-BE49-F238E27FC236}">
                <a16:creationId xmlns:a16="http://schemas.microsoft.com/office/drawing/2014/main" id="{9A716128-B164-B268-89E9-F23291999592}"/>
              </a:ext>
            </a:extLst>
          </p:cNvPr>
          <p:cNvSpPr/>
          <p:nvPr/>
        </p:nvSpPr>
        <p:spPr>
          <a:xfrm>
            <a:off x="821043" y="2480654"/>
            <a:ext cx="569346" cy="67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00"/>
              <a:buFont typeface="Arial"/>
              <a:buNone/>
            </a:pPr>
            <a:r>
              <a:rPr lang="pt-BR" sz="3000" b="1" i="0" u="none" strike="noStrike" cap="none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/>
              </a:rPr>
              <a:t>A)</a:t>
            </a:r>
            <a:endParaRPr sz="3000" b="1" i="0" u="none" strike="noStrike" cap="none" dirty="0">
              <a:solidFill>
                <a:schemeClr val="dk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/>
            </a:endParaRPr>
          </a:p>
        </p:txBody>
      </p:sp>
      <p:sp>
        <p:nvSpPr>
          <p:cNvPr id="132" name="Retângulo 131">
            <a:extLst>
              <a:ext uri="{FF2B5EF4-FFF2-40B4-BE49-F238E27FC236}">
                <a16:creationId xmlns:a16="http://schemas.microsoft.com/office/drawing/2014/main" id="{6DCF6869-FCDC-DC4A-7926-8927DD77CD67}"/>
              </a:ext>
            </a:extLst>
          </p:cNvPr>
          <p:cNvSpPr/>
          <p:nvPr/>
        </p:nvSpPr>
        <p:spPr>
          <a:xfrm>
            <a:off x="1489847" y="3359451"/>
            <a:ext cx="4241100" cy="491260"/>
          </a:xfrm>
          <a:prstGeom prst="rect">
            <a:avLst/>
          </a:prstGeom>
          <a:solidFill>
            <a:srgbClr val="FFDB4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3" name="Google Shape;106;gb2712bef2e_0_0">
                <a:extLst>
                  <a:ext uri="{FF2B5EF4-FFF2-40B4-BE49-F238E27FC236}">
                    <a16:creationId xmlns:a16="http://schemas.microsoft.com/office/drawing/2014/main" id="{37A0A78A-F4AA-2418-25F0-BE6D464ED666}"/>
                  </a:ext>
                </a:extLst>
              </p:cNvPr>
              <p:cNvSpPr/>
              <p:nvPr/>
            </p:nvSpPr>
            <p:spPr>
              <a:xfrm>
                <a:off x="1489847" y="3314528"/>
                <a:ext cx="4241100" cy="677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  <a:lvl2pPr marR="0" lvl="1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3800"/>
                  <a:buFont typeface="Arial"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BR" sz="3000" b="1" i="1" u="none" strike="noStrike" cap="none" dirty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  <a:sym typeface="Calibri"/>
                            </a:rPr>
                          </m:ctrlPr>
                        </m:sSupPr>
                        <m:e>
                          <m:r>
                            <a:rPr lang="pt-BR" sz="3000" b="1" i="1" u="none" strike="noStrike" cap="none" dirty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  <a:sym typeface="Calibri"/>
                            </a:rPr>
                            <m:t>(−</m:t>
                          </m:r>
                          <m:r>
                            <a:rPr lang="pt-BR" sz="3000" b="1" i="1" u="none" strike="noStrike" cap="none" dirty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  <a:sym typeface="Calibri"/>
                            </a:rPr>
                            <m:t>𝟑</m:t>
                          </m:r>
                          <m:r>
                            <a:rPr lang="pt-BR" sz="3000" b="1" i="1" u="none" strike="noStrike" cap="none" dirty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  <a:sym typeface="Calibri"/>
                            </a:rPr>
                            <m:t>)</m:t>
                          </m:r>
                        </m:e>
                        <m:sup>
                          <m:r>
                            <a:rPr lang="pt-BR" sz="3000" b="1" i="1" u="none" strike="noStrike" cap="none" dirty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  <a:sym typeface="Calibri"/>
                            </a:rPr>
                            <m:t>𝟐</m:t>
                          </m:r>
                        </m:sup>
                      </m:sSup>
                      <m:r>
                        <a:rPr lang="pt-BR" sz="3000" b="1" i="1" u="none" strike="noStrike" cap="none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Calibri"/>
                        </a:rPr>
                        <m:t>=</m:t>
                      </m:r>
                      <m:d>
                        <m:dPr>
                          <m:ctrlPr>
                            <a:rPr lang="pt-BR" sz="3000" b="1" i="1" u="none" strike="noStrike" cap="none" dirty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  <a:sym typeface="Calibri"/>
                            </a:rPr>
                          </m:ctrlPr>
                        </m:dPr>
                        <m:e>
                          <m:r>
                            <a:rPr lang="pt-BR" sz="3000" b="1" i="1" u="none" strike="noStrike" cap="none" dirty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  <a:sym typeface="Calibri"/>
                            </a:rPr>
                            <m:t>−</m:t>
                          </m:r>
                          <m:r>
                            <a:rPr lang="pt-BR" sz="3000" b="1" i="1" u="none" strike="noStrike" cap="none" dirty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  <a:sym typeface="Calibri"/>
                            </a:rPr>
                            <m:t>𝟑</m:t>
                          </m:r>
                        </m:e>
                      </m:d>
                      <m:r>
                        <a:rPr lang="pt-BR" sz="3000" b="1" i="1" u="none" strike="noStrike" cap="none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Calibri"/>
                        </a:rPr>
                        <m:t> . </m:t>
                      </m:r>
                      <m:d>
                        <m:dPr>
                          <m:ctrlPr>
                            <a:rPr lang="pt-BR" sz="3000" b="1" i="1" u="none" strike="noStrike" cap="none" dirty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  <a:sym typeface="Calibri"/>
                            </a:rPr>
                          </m:ctrlPr>
                        </m:dPr>
                        <m:e>
                          <m:r>
                            <a:rPr lang="pt-BR" sz="3000" b="1" i="1" u="none" strike="noStrike" cap="none" dirty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  <a:sym typeface="Calibri"/>
                            </a:rPr>
                            <m:t>−</m:t>
                          </m:r>
                          <m:r>
                            <a:rPr lang="pt-BR" sz="3000" b="1" i="1" u="none" strike="noStrike" cap="none" dirty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  <a:sym typeface="Calibri"/>
                            </a:rPr>
                            <m:t>𝟑</m:t>
                          </m:r>
                        </m:e>
                      </m:d>
                      <m:r>
                        <a:rPr lang="pt-BR" sz="3000" b="1" i="1" u="none" strike="noStrike" cap="none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Calibri"/>
                        </a:rPr>
                        <m:t>=</m:t>
                      </m:r>
                      <m:r>
                        <a:rPr lang="pt-BR" sz="3000" b="1" i="1" u="none" strike="noStrike" cap="none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Calibri"/>
                        </a:rPr>
                        <m:t>𝟗</m:t>
                      </m:r>
                    </m:oMath>
                  </m:oMathPara>
                </a14:m>
                <a:endParaRPr sz="3000" b="1" i="0" u="none" strike="noStrike" cap="none" dirty="0">
                  <a:solidFill>
                    <a:schemeClr val="dk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Calibri"/>
                </a:endParaRPr>
              </a:p>
            </p:txBody>
          </p:sp>
        </mc:Choice>
        <mc:Fallback xmlns="">
          <p:sp>
            <p:nvSpPr>
              <p:cNvPr id="133" name="Google Shape;106;gb2712bef2e_0_0">
                <a:extLst>
                  <a:ext uri="{FF2B5EF4-FFF2-40B4-BE49-F238E27FC236}">
                    <a16:creationId xmlns:a16="http://schemas.microsoft.com/office/drawing/2014/main" id="{37A0A78A-F4AA-2418-25F0-BE6D464ED66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89847" y="3314528"/>
                <a:ext cx="4241100" cy="67710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4" name="Retângulo 133">
            <a:extLst>
              <a:ext uri="{FF2B5EF4-FFF2-40B4-BE49-F238E27FC236}">
                <a16:creationId xmlns:a16="http://schemas.microsoft.com/office/drawing/2014/main" id="{D46ED65A-AF73-819D-8CBF-AF8C402FFBBC}"/>
              </a:ext>
            </a:extLst>
          </p:cNvPr>
          <p:cNvSpPr/>
          <p:nvPr/>
        </p:nvSpPr>
        <p:spPr>
          <a:xfrm>
            <a:off x="821043" y="3359451"/>
            <a:ext cx="474651" cy="491260"/>
          </a:xfrm>
          <a:prstGeom prst="rect">
            <a:avLst/>
          </a:prstGeom>
          <a:solidFill>
            <a:srgbClr val="FFDB4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35" name="Google Shape;106;gb2712bef2e_0_0">
            <a:extLst>
              <a:ext uri="{FF2B5EF4-FFF2-40B4-BE49-F238E27FC236}">
                <a16:creationId xmlns:a16="http://schemas.microsoft.com/office/drawing/2014/main" id="{F5A4C0B7-2FCD-9321-CA4C-2541ED15E960}"/>
              </a:ext>
            </a:extLst>
          </p:cNvPr>
          <p:cNvSpPr/>
          <p:nvPr/>
        </p:nvSpPr>
        <p:spPr>
          <a:xfrm>
            <a:off x="821043" y="3320387"/>
            <a:ext cx="569346" cy="67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00"/>
              <a:buFont typeface="Arial"/>
              <a:buNone/>
            </a:pPr>
            <a:r>
              <a:rPr lang="pt-BR" sz="3000" b="1" i="0" u="none" strike="noStrike" cap="none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/>
              </a:rPr>
              <a:t>B)</a:t>
            </a:r>
            <a:endParaRPr sz="3000" b="1" i="0" u="none" strike="noStrike" cap="none" dirty="0">
              <a:solidFill>
                <a:schemeClr val="dk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/>
            </a:endParaRPr>
          </a:p>
        </p:txBody>
      </p:sp>
      <p:sp>
        <p:nvSpPr>
          <p:cNvPr id="136" name="Retângulo 135">
            <a:extLst>
              <a:ext uri="{FF2B5EF4-FFF2-40B4-BE49-F238E27FC236}">
                <a16:creationId xmlns:a16="http://schemas.microsoft.com/office/drawing/2014/main" id="{317989FB-26AA-43C2-8BDA-A2DCF3CE4BE2}"/>
              </a:ext>
            </a:extLst>
          </p:cNvPr>
          <p:cNvSpPr/>
          <p:nvPr/>
        </p:nvSpPr>
        <p:spPr>
          <a:xfrm>
            <a:off x="1489848" y="4193325"/>
            <a:ext cx="3144782" cy="491260"/>
          </a:xfrm>
          <a:prstGeom prst="rect">
            <a:avLst/>
          </a:prstGeom>
          <a:solidFill>
            <a:srgbClr val="FFDB4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7" name="Google Shape;106;gb2712bef2e_0_0">
                <a:extLst>
                  <a:ext uri="{FF2B5EF4-FFF2-40B4-BE49-F238E27FC236}">
                    <a16:creationId xmlns:a16="http://schemas.microsoft.com/office/drawing/2014/main" id="{9BD61792-2E33-C208-1AD0-28CAC5BD6F80}"/>
                  </a:ext>
                </a:extLst>
              </p:cNvPr>
              <p:cNvSpPr/>
              <p:nvPr/>
            </p:nvSpPr>
            <p:spPr>
              <a:xfrm>
                <a:off x="877775" y="4148402"/>
                <a:ext cx="4241100" cy="677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  <a:lvl2pPr marR="0" lvl="1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3800"/>
                  <a:buFont typeface="Arial"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BR" sz="3000" b="1" i="1" u="none" strike="noStrike" cap="none" dirty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  <a:sym typeface="Calibri"/>
                            </a:rPr>
                          </m:ctrlPr>
                        </m:sSupPr>
                        <m:e>
                          <m:r>
                            <a:rPr lang="pt-BR" sz="3000" b="1" i="1" u="none" strike="noStrike" cap="none" dirty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  <a:sym typeface="Calibri"/>
                            </a:rPr>
                            <m:t>(</m:t>
                          </m:r>
                          <m:r>
                            <a:rPr lang="pt-BR" sz="3000" b="1" i="1" u="none" strike="noStrike" cap="none" dirty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  <a:sym typeface="Calibri"/>
                            </a:rPr>
                            <m:t>𝟐</m:t>
                          </m:r>
                          <m:r>
                            <a:rPr lang="pt-BR" sz="3000" b="1" i="1" u="none" strike="noStrike" cap="none" dirty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  <a:sym typeface="Calibri"/>
                            </a:rPr>
                            <m:t>)</m:t>
                          </m:r>
                        </m:e>
                        <m:sup>
                          <m:r>
                            <a:rPr lang="pt-BR" sz="3000" b="1" i="1" u="none" strike="noStrike" cap="none" dirty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  <a:sym typeface="Calibri"/>
                            </a:rPr>
                            <m:t>𝟑</m:t>
                          </m:r>
                        </m:sup>
                      </m:sSup>
                      <m:r>
                        <a:rPr lang="pt-BR" sz="3000" b="1" i="1" u="none" strike="noStrike" cap="none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Calibri"/>
                        </a:rPr>
                        <m:t>=</m:t>
                      </m:r>
                      <m:r>
                        <a:rPr lang="pt-BR" sz="3000" b="1" i="1" u="none" strike="noStrike" cap="none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Calibri"/>
                        </a:rPr>
                        <m:t>𝟐</m:t>
                      </m:r>
                      <m:r>
                        <a:rPr lang="pt-BR" sz="3000" b="1" i="1" u="none" strike="noStrike" cap="none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Calibri"/>
                        </a:rPr>
                        <m:t> . </m:t>
                      </m:r>
                      <m:r>
                        <a:rPr lang="pt-BR" sz="3000" b="1" i="1" u="none" strike="noStrike" cap="none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Calibri"/>
                        </a:rPr>
                        <m:t>𝟐</m:t>
                      </m:r>
                      <m:r>
                        <a:rPr lang="pt-BR" sz="3000" b="1" i="1" u="none" strike="noStrike" cap="none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Calibri"/>
                        </a:rPr>
                        <m:t>. </m:t>
                      </m:r>
                      <m:r>
                        <a:rPr lang="pt-BR" sz="3000" b="1" i="1" u="none" strike="noStrike" cap="none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Calibri"/>
                        </a:rPr>
                        <m:t>𝟐</m:t>
                      </m:r>
                      <m:r>
                        <a:rPr lang="pt-BR" sz="3000" b="1" i="1" u="none" strike="noStrike" cap="none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Calibri"/>
                        </a:rPr>
                        <m:t>=</m:t>
                      </m:r>
                      <m:r>
                        <a:rPr lang="pt-BR" sz="3000" b="1" i="1" u="none" strike="noStrike" cap="none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Calibri"/>
                        </a:rPr>
                        <m:t>𝟖</m:t>
                      </m:r>
                    </m:oMath>
                  </m:oMathPara>
                </a14:m>
                <a:endParaRPr sz="3000" b="1" i="0" u="none" strike="noStrike" cap="none" dirty="0">
                  <a:solidFill>
                    <a:schemeClr val="dk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Calibri"/>
                </a:endParaRPr>
              </a:p>
            </p:txBody>
          </p:sp>
        </mc:Choice>
        <mc:Fallback xmlns="">
          <p:sp>
            <p:nvSpPr>
              <p:cNvPr id="137" name="Google Shape;106;gb2712bef2e_0_0">
                <a:extLst>
                  <a:ext uri="{FF2B5EF4-FFF2-40B4-BE49-F238E27FC236}">
                    <a16:creationId xmlns:a16="http://schemas.microsoft.com/office/drawing/2014/main" id="{9BD61792-2E33-C208-1AD0-28CAC5BD6F8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7775" y="4148402"/>
                <a:ext cx="4241100" cy="67710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8" name="Retângulo 137">
            <a:extLst>
              <a:ext uri="{FF2B5EF4-FFF2-40B4-BE49-F238E27FC236}">
                <a16:creationId xmlns:a16="http://schemas.microsoft.com/office/drawing/2014/main" id="{AB92065D-739E-88BA-3EAB-84CE3439AC4E}"/>
              </a:ext>
            </a:extLst>
          </p:cNvPr>
          <p:cNvSpPr/>
          <p:nvPr/>
        </p:nvSpPr>
        <p:spPr>
          <a:xfrm>
            <a:off x="821043" y="4193325"/>
            <a:ext cx="474651" cy="491260"/>
          </a:xfrm>
          <a:prstGeom prst="rect">
            <a:avLst/>
          </a:prstGeom>
          <a:solidFill>
            <a:srgbClr val="FFDB4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39" name="Google Shape;106;gb2712bef2e_0_0">
            <a:extLst>
              <a:ext uri="{FF2B5EF4-FFF2-40B4-BE49-F238E27FC236}">
                <a16:creationId xmlns:a16="http://schemas.microsoft.com/office/drawing/2014/main" id="{2E8DDABF-4568-32B2-B9BD-0414B88C0579}"/>
              </a:ext>
            </a:extLst>
          </p:cNvPr>
          <p:cNvSpPr/>
          <p:nvPr/>
        </p:nvSpPr>
        <p:spPr>
          <a:xfrm>
            <a:off x="821043" y="4154261"/>
            <a:ext cx="569346" cy="67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00"/>
              <a:buFont typeface="Arial"/>
              <a:buNone/>
            </a:pPr>
            <a:r>
              <a:rPr lang="pt-BR" sz="3000" b="1" i="0" u="none" strike="noStrike" cap="none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/>
              </a:rPr>
              <a:t>C)</a:t>
            </a:r>
            <a:endParaRPr sz="3000" b="1" i="0" u="none" strike="noStrike" cap="none" dirty="0">
              <a:solidFill>
                <a:schemeClr val="dk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/>
            </a:endParaRPr>
          </a:p>
        </p:txBody>
      </p:sp>
      <p:sp>
        <p:nvSpPr>
          <p:cNvPr id="140" name="Retângulo 139">
            <a:extLst>
              <a:ext uri="{FF2B5EF4-FFF2-40B4-BE49-F238E27FC236}">
                <a16:creationId xmlns:a16="http://schemas.microsoft.com/office/drawing/2014/main" id="{6B469833-C7A5-97AD-4D81-561779AF8B4D}"/>
              </a:ext>
            </a:extLst>
          </p:cNvPr>
          <p:cNvSpPr/>
          <p:nvPr/>
        </p:nvSpPr>
        <p:spPr>
          <a:xfrm>
            <a:off x="1489848" y="5037148"/>
            <a:ext cx="5612410" cy="491260"/>
          </a:xfrm>
          <a:prstGeom prst="rect">
            <a:avLst/>
          </a:prstGeom>
          <a:solidFill>
            <a:srgbClr val="FFDB4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1" name="Google Shape;106;gb2712bef2e_0_0">
                <a:extLst>
                  <a:ext uri="{FF2B5EF4-FFF2-40B4-BE49-F238E27FC236}">
                    <a16:creationId xmlns:a16="http://schemas.microsoft.com/office/drawing/2014/main" id="{8E4C1A02-7127-75EA-A2E7-670F37A7CCA4}"/>
                  </a:ext>
                </a:extLst>
              </p:cNvPr>
              <p:cNvSpPr/>
              <p:nvPr/>
            </p:nvSpPr>
            <p:spPr>
              <a:xfrm>
                <a:off x="1063590" y="4992225"/>
                <a:ext cx="6304243" cy="677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  <a:lvl2pPr marR="0" lvl="1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3800"/>
                  <a:buFont typeface="Arial"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BR" sz="3000" b="1" i="1" u="none" strike="noStrike" cap="none" dirty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  <a:sym typeface="Calibri"/>
                            </a:rPr>
                          </m:ctrlPr>
                        </m:sSupPr>
                        <m:e>
                          <m:r>
                            <a:rPr lang="pt-BR" sz="3000" b="1" i="1" u="none" strike="noStrike" cap="none" dirty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  <a:sym typeface="Calibri"/>
                            </a:rPr>
                            <m:t>(−</m:t>
                          </m:r>
                          <m:r>
                            <a:rPr lang="pt-BR" sz="3000" b="1" i="1" u="none" strike="noStrike" cap="none" dirty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  <a:sym typeface="Calibri"/>
                            </a:rPr>
                            <m:t>𝟐</m:t>
                          </m:r>
                          <m:r>
                            <a:rPr lang="pt-BR" sz="3000" b="1" i="1" u="none" strike="noStrike" cap="none" dirty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  <a:sym typeface="Calibri"/>
                            </a:rPr>
                            <m:t>)</m:t>
                          </m:r>
                        </m:e>
                        <m:sup>
                          <m:r>
                            <a:rPr lang="pt-BR" sz="3000" b="1" i="1" u="none" strike="noStrike" cap="none" dirty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  <a:sym typeface="Calibri"/>
                            </a:rPr>
                            <m:t>𝟑</m:t>
                          </m:r>
                        </m:sup>
                      </m:sSup>
                      <m:r>
                        <a:rPr lang="pt-BR" sz="3000" b="1" i="1" u="none" strike="noStrike" cap="none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Calibri"/>
                        </a:rPr>
                        <m:t>=</m:t>
                      </m:r>
                      <m:d>
                        <m:dPr>
                          <m:ctrlPr>
                            <a:rPr lang="pt-BR" sz="3000" b="1" i="1" u="none" strike="noStrike" cap="none" dirty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  <a:sym typeface="Calibri"/>
                            </a:rPr>
                          </m:ctrlPr>
                        </m:dPr>
                        <m:e>
                          <m:r>
                            <a:rPr lang="pt-BR" sz="3000" b="1" i="1" u="none" strike="noStrike" cap="none" dirty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  <a:sym typeface="Calibri"/>
                            </a:rPr>
                            <m:t>−</m:t>
                          </m:r>
                          <m:r>
                            <a:rPr lang="pt-BR" sz="3000" b="1" i="1" u="none" strike="noStrike" cap="none" dirty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  <a:sym typeface="Calibri"/>
                            </a:rPr>
                            <m:t>𝟐</m:t>
                          </m:r>
                        </m:e>
                      </m:d>
                      <m:r>
                        <a:rPr lang="pt-BR" sz="3000" b="1" i="1" u="none" strike="noStrike" cap="none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Calibri"/>
                        </a:rPr>
                        <m:t>. </m:t>
                      </m:r>
                      <m:d>
                        <m:dPr>
                          <m:ctrlPr>
                            <a:rPr lang="pt-BR" sz="3000" b="1" i="1" u="none" strike="noStrike" cap="none" dirty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  <a:sym typeface="Calibri"/>
                            </a:rPr>
                          </m:ctrlPr>
                        </m:dPr>
                        <m:e>
                          <m:r>
                            <a:rPr lang="pt-BR" sz="3000" b="1" i="1" u="none" strike="noStrike" cap="none" dirty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  <a:sym typeface="Calibri"/>
                            </a:rPr>
                            <m:t>−</m:t>
                          </m:r>
                          <m:r>
                            <a:rPr lang="pt-BR" sz="3000" b="1" i="1" u="none" strike="noStrike" cap="none" dirty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  <a:sym typeface="Calibri"/>
                            </a:rPr>
                            <m:t>𝟐</m:t>
                          </m:r>
                        </m:e>
                      </m:d>
                      <m:r>
                        <a:rPr lang="pt-BR" sz="3000" b="1" i="1" u="none" strike="noStrike" cap="none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Calibri"/>
                        </a:rPr>
                        <m:t> . </m:t>
                      </m:r>
                      <m:d>
                        <m:dPr>
                          <m:ctrlPr>
                            <a:rPr lang="pt-BR" sz="3000" b="1" i="1" u="none" strike="noStrike" cap="none" dirty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  <a:sym typeface="Calibri"/>
                            </a:rPr>
                          </m:ctrlPr>
                        </m:dPr>
                        <m:e>
                          <m:r>
                            <a:rPr lang="pt-BR" sz="3000" b="1" i="1" u="none" strike="noStrike" cap="none" dirty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  <a:sym typeface="Calibri"/>
                            </a:rPr>
                            <m:t>−</m:t>
                          </m:r>
                          <m:r>
                            <a:rPr lang="pt-BR" sz="3000" b="1" i="1" u="none" strike="noStrike" cap="none" dirty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  <a:sym typeface="Calibri"/>
                            </a:rPr>
                            <m:t>𝟐</m:t>
                          </m:r>
                        </m:e>
                      </m:d>
                      <m:r>
                        <a:rPr lang="pt-BR" sz="3000" b="1" i="1" u="none" strike="noStrike" cap="none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Calibri"/>
                        </a:rPr>
                        <m:t>=−</m:t>
                      </m:r>
                      <m:r>
                        <a:rPr lang="pt-BR" sz="3000" b="1" i="1" u="none" strike="noStrike" cap="none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Calibri"/>
                        </a:rPr>
                        <m:t>𝟖</m:t>
                      </m:r>
                    </m:oMath>
                  </m:oMathPara>
                </a14:m>
                <a:endParaRPr sz="3000" b="1" i="0" u="none" strike="noStrike" cap="none" dirty="0">
                  <a:solidFill>
                    <a:schemeClr val="dk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Calibri"/>
                </a:endParaRPr>
              </a:p>
            </p:txBody>
          </p:sp>
        </mc:Choice>
        <mc:Fallback xmlns="">
          <p:sp>
            <p:nvSpPr>
              <p:cNvPr id="141" name="Google Shape;106;gb2712bef2e_0_0">
                <a:extLst>
                  <a:ext uri="{FF2B5EF4-FFF2-40B4-BE49-F238E27FC236}">
                    <a16:creationId xmlns:a16="http://schemas.microsoft.com/office/drawing/2014/main" id="{8E4C1A02-7127-75EA-A2E7-670F37A7CCA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3590" y="4992225"/>
                <a:ext cx="6304243" cy="67710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2" name="Retângulo 141">
            <a:extLst>
              <a:ext uri="{FF2B5EF4-FFF2-40B4-BE49-F238E27FC236}">
                <a16:creationId xmlns:a16="http://schemas.microsoft.com/office/drawing/2014/main" id="{BAAEB529-F20E-F80F-F5C7-3B30DACEEFA6}"/>
              </a:ext>
            </a:extLst>
          </p:cNvPr>
          <p:cNvSpPr/>
          <p:nvPr/>
        </p:nvSpPr>
        <p:spPr>
          <a:xfrm>
            <a:off x="821043" y="5037148"/>
            <a:ext cx="474651" cy="491260"/>
          </a:xfrm>
          <a:prstGeom prst="rect">
            <a:avLst/>
          </a:prstGeom>
          <a:solidFill>
            <a:srgbClr val="FFDB4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3" name="Google Shape;106;gb2712bef2e_0_0">
            <a:extLst>
              <a:ext uri="{FF2B5EF4-FFF2-40B4-BE49-F238E27FC236}">
                <a16:creationId xmlns:a16="http://schemas.microsoft.com/office/drawing/2014/main" id="{1AEC0B32-7DC8-9C5A-6C39-D20F0AC945D8}"/>
              </a:ext>
            </a:extLst>
          </p:cNvPr>
          <p:cNvSpPr/>
          <p:nvPr/>
        </p:nvSpPr>
        <p:spPr>
          <a:xfrm>
            <a:off x="821043" y="4998084"/>
            <a:ext cx="569346" cy="67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00"/>
              <a:buFont typeface="Arial"/>
              <a:buNone/>
            </a:pPr>
            <a:r>
              <a:rPr lang="pt-BR" sz="3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/>
              </a:rPr>
              <a:t>D</a:t>
            </a:r>
            <a:r>
              <a:rPr lang="pt-BR" sz="3000" b="1" i="0" u="none" strike="noStrike" cap="none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/>
              </a:rPr>
              <a:t>)</a:t>
            </a:r>
            <a:endParaRPr sz="3000" b="1" i="0" u="none" strike="noStrike" cap="none" dirty="0">
              <a:solidFill>
                <a:schemeClr val="dk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/>
            </a:endParaRPr>
          </a:p>
        </p:txBody>
      </p:sp>
      <p:sp>
        <p:nvSpPr>
          <p:cNvPr id="115" name="Retângulo 114">
            <a:extLst>
              <a:ext uri="{FF2B5EF4-FFF2-40B4-BE49-F238E27FC236}">
                <a16:creationId xmlns:a16="http://schemas.microsoft.com/office/drawing/2014/main" id="{99E97280-72BD-ACED-E20E-018C80BC83E2}"/>
              </a:ext>
            </a:extLst>
          </p:cNvPr>
          <p:cNvSpPr/>
          <p:nvPr/>
        </p:nvSpPr>
        <p:spPr>
          <a:xfrm>
            <a:off x="8404740" y="1266592"/>
            <a:ext cx="1641134" cy="321940"/>
          </a:xfrm>
          <a:prstGeom prst="rect">
            <a:avLst/>
          </a:prstGeom>
          <a:solidFill>
            <a:srgbClr val="F13B5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6" name="Google Shape;106;gb2712bef2e_0_0">
            <a:extLst>
              <a:ext uri="{FF2B5EF4-FFF2-40B4-BE49-F238E27FC236}">
                <a16:creationId xmlns:a16="http://schemas.microsoft.com/office/drawing/2014/main" id="{799FBEC8-3AC3-70E6-A5C3-78AFD3C2674E}"/>
              </a:ext>
            </a:extLst>
          </p:cNvPr>
          <p:cNvSpPr/>
          <p:nvPr/>
        </p:nvSpPr>
        <p:spPr>
          <a:xfrm>
            <a:off x="8404740" y="1138013"/>
            <a:ext cx="4241100" cy="67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00"/>
              <a:buFont typeface="Arial"/>
              <a:buNone/>
            </a:pPr>
            <a:r>
              <a:rPr lang="pt-BR" sz="3000" b="1" i="0" u="none" strike="noStrike" cap="none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/>
              </a:rPr>
              <a:t>Atenção!</a:t>
            </a:r>
            <a:endParaRPr sz="3000" b="1" i="0" u="none" strike="noStrike" cap="none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/>
            </a:endParaRPr>
          </a:p>
        </p:txBody>
      </p:sp>
      <p:sp>
        <p:nvSpPr>
          <p:cNvPr id="118" name="Retângulo 117">
            <a:extLst>
              <a:ext uri="{FF2B5EF4-FFF2-40B4-BE49-F238E27FC236}">
                <a16:creationId xmlns:a16="http://schemas.microsoft.com/office/drawing/2014/main" id="{7D1CD6F2-0601-7AED-3D45-C299193BCAAD}"/>
              </a:ext>
            </a:extLst>
          </p:cNvPr>
          <p:cNvSpPr/>
          <p:nvPr/>
        </p:nvSpPr>
        <p:spPr>
          <a:xfrm>
            <a:off x="8166970" y="1844779"/>
            <a:ext cx="2304788" cy="540938"/>
          </a:xfrm>
          <a:prstGeom prst="rect">
            <a:avLst/>
          </a:prstGeom>
          <a:solidFill>
            <a:srgbClr val="F13B5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7" name="CaixaDeTexto 116">
                <a:extLst>
                  <a:ext uri="{FF2B5EF4-FFF2-40B4-BE49-F238E27FC236}">
                    <a16:creationId xmlns:a16="http://schemas.microsoft.com/office/drawing/2014/main" id="{70ED9AD3-8FA2-766B-686F-43D4A1F57CDB}"/>
                  </a:ext>
                </a:extLst>
              </p:cNvPr>
              <p:cNvSpPr txBox="1"/>
              <p:nvPr/>
            </p:nvSpPr>
            <p:spPr>
              <a:xfrm>
                <a:off x="7778663" y="1856300"/>
                <a:ext cx="3131507" cy="4770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BR" sz="2500" b="1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BR" sz="2500" b="1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(−)</m:t>
                          </m:r>
                        </m:e>
                        <m:sup>
                          <m:r>
                            <a:rPr lang="pt-BR" sz="2500" b="1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𝒑𝒂𝒓</m:t>
                          </m:r>
                        </m:sup>
                      </m:sSup>
                      <m:r>
                        <a:rPr lang="pt-BR" sz="2500" b="1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= +</m:t>
                      </m:r>
                    </m:oMath>
                  </m:oMathPara>
                </a14:m>
                <a:endParaRPr lang="pt-BR" sz="2500" b="1" dirty="0"/>
              </a:p>
            </p:txBody>
          </p:sp>
        </mc:Choice>
        <mc:Fallback xmlns="">
          <p:sp>
            <p:nvSpPr>
              <p:cNvPr id="117" name="CaixaDeTexto 116">
                <a:extLst>
                  <a:ext uri="{FF2B5EF4-FFF2-40B4-BE49-F238E27FC236}">
                    <a16:creationId xmlns:a16="http://schemas.microsoft.com/office/drawing/2014/main" id="{70ED9AD3-8FA2-766B-686F-43D4A1F57CD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78663" y="1856300"/>
                <a:ext cx="3131507" cy="477054"/>
              </a:xfrm>
              <a:prstGeom prst="rect">
                <a:avLst/>
              </a:prstGeom>
              <a:blipFill>
                <a:blip r:embed="rId8"/>
                <a:stretch>
                  <a:fillRect b="-16667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9" name="Retângulo 118">
            <a:extLst>
              <a:ext uri="{FF2B5EF4-FFF2-40B4-BE49-F238E27FC236}">
                <a16:creationId xmlns:a16="http://schemas.microsoft.com/office/drawing/2014/main" id="{084B77B7-875A-EA7C-E295-81C7FC296B5B}"/>
              </a:ext>
            </a:extLst>
          </p:cNvPr>
          <p:cNvSpPr/>
          <p:nvPr/>
        </p:nvSpPr>
        <p:spPr>
          <a:xfrm>
            <a:off x="8159697" y="2560969"/>
            <a:ext cx="2304788" cy="540938"/>
          </a:xfrm>
          <a:prstGeom prst="rect">
            <a:avLst/>
          </a:prstGeom>
          <a:solidFill>
            <a:srgbClr val="F13B5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0" name="CaixaDeTexto 119">
                <a:extLst>
                  <a:ext uri="{FF2B5EF4-FFF2-40B4-BE49-F238E27FC236}">
                    <a16:creationId xmlns:a16="http://schemas.microsoft.com/office/drawing/2014/main" id="{946B393C-1696-43D7-B10A-7B275AEB23F7}"/>
                  </a:ext>
                </a:extLst>
              </p:cNvPr>
              <p:cNvSpPr txBox="1"/>
              <p:nvPr/>
            </p:nvSpPr>
            <p:spPr>
              <a:xfrm>
                <a:off x="7771390" y="2572490"/>
                <a:ext cx="3131507" cy="4770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BR" sz="2500" b="1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BR" sz="2500" b="1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(+)</m:t>
                          </m:r>
                        </m:e>
                        <m:sup>
                          <m:r>
                            <a:rPr lang="pt-BR" sz="2500" b="1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𝒑𝒂𝒓</m:t>
                          </m:r>
                        </m:sup>
                      </m:sSup>
                      <m:r>
                        <a:rPr lang="pt-BR" sz="2500" b="1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= +</m:t>
                      </m:r>
                    </m:oMath>
                  </m:oMathPara>
                </a14:m>
                <a:endParaRPr lang="pt-BR" sz="2500" b="1" dirty="0"/>
              </a:p>
            </p:txBody>
          </p:sp>
        </mc:Choice>
        <mc:Fallback xmlns="">
          <p:sp>
            <p:nvSpPr>
              <p:cNvPr id="120" name="CaixaDeTexto 119">
                <a:extLst>
                  <a:ext uri="{FF2B5EF4-FFF2-40B4-BE49-F238E27FC236}">
                    <a16:creationId xmlns:a16="http://schemas.microsoft.com/office/drawing/2014/main" id="{946B393C-1696-43D7-B10A-7B275AEB23F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71390" y="2572490"/>
                <a:ext cx="3131507" cy="477054"/>
              </a:xfrm>
              <a:prstGeom prst="rect">
                <a:avLst/>
              </a:prstGeom>
              <a:blipFill>
                <a:blip r:embed="rId9"/>
                <a:stretch>
                  <a:fillRect b="-16667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2" name="Retângulo 121">
            <a:extLst>
              <a:ext uri="{FF2B5EF4-FFF2-40B4-BE49-F238E27FC236}">
                <a16:creationId xmlns:a16="http://schemas.microsoft.com/office/drawing/2014/main" id="{4AC8C24C-3DEA-0138-CA52-7B3843961F9B}"/>
              </a:ext>
            </a:extLst>
          </p:cNvPr>
          <p:cNvSpPr/>
          <p:nvPr/>
        </p:nvSpPr>
        <p:spPr>
          <a:xfrm>
            <a:off x="8166970" y="3303759"/>
            <a:ext cx="2304788" cy="540938"/>
          </a:xfrm>
          <a:prstGeom prst="rect">
            <a:avLst/>
          </a:prstGeom>
          <a:solidFill>
            <a:srgbClr val="F13B5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5" name="CaixaDeTexto 124">
                <a:extLst>
                  <a:ext uri="{FF2B5EF4-FFF2-40B4-BE49-F238E27FC236}">
                    <a16:creationId xmlns:a16="http://schemas.microsoft.com/office/drawing/2014/main" id="{478DFBF3-70CA-0F14-D845-C2CD828012D6}"/>
                  </a:ext>
                </a:extLst>
              </p:cNvPr>
              <p:cNvSpPr txBox="1"/>
              <p:nvPr/>
            </p:nvSpPr>
            <p:spPr>
              <a:xfrm>
                <a:off x="7778663" y="3315280"/>
                <a:ext cx="3131507" cy="4926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BR" sz="2500" b="1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BR" sz="2500" b="1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(−)</m:t>
                          </m:r>
                        </m:e>
                        <m:sup>
                          <m:r>
                            <a:rPr lang="pt-BR" sz="2500" b="1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í</m:t>
                          </m:r>
                          <m:r>
                            <a:rPr lang="pt-BR" sz="2500" b="1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𝒎𝒑𝒂𝒓</m:t>
                          </m:r>
                        </m:sup>
                      </m:sSup>
                      <m:r>
                        <a:rPr lang="pt-BR" sz="2500" b="1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</m:oMath>
                  </m:oMathPara>
                </a14:m>
                <a:endParaRPr lang="pt-BR" sz="2500" b="1" dirty="0"/>
              </a:p>
            </p:txBody>
          </p:sp>
        </mc:Choice>
        <mc:Fallback xmlns="">
          <p:sp>
            <p:nvSpPr>
              <p:cNvPr id="125" name="CaixaDeTexto 124">
                <a:extLst>
                  <a:ext uri="{FF2B5EF4-FFF2-40B4-BE49-F238E27FC236}">
                    <a16:creationId xmlns:a16="http://schemas.microsoft.com/office/drawing/2014/main" id="{478DFBF3-70CA-0F14-D845-C2CD828012D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78663" y="3315280"/>
                <a:ext cx="3131507" cy="492699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6" name="Retângulo 125">
            <a:extLst>
              <a:ext uri="{FF2B5EF4-FFF2-40B4-BE49-F238E27FC236}">
                <a16:creationId xmlns:a16="http://schemas.microsoft.com/office/drawing/2014/main" id="{CFB98824-5449-AE17-36D5-D600EBED21F2}"/>
              </a:ext>
            </a:extLst>
          </p:cNvPr>
          <p:cNvSpPr/>
          <p:nvPr/>
        </p:nvSpPr>
        <p:spPr>
          <a:xfrm>
            <a:off x="8159697" y="4094921"/>
            <a:ext cx="2304788" cy="540938"/>
          </a:xfrm>
          <a:prstGeom prst="rect">
            <a:avLst/>
          </a:prstGeom>
          <a:solidFill>
            <a:srgbClr val="F13B5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7" name="CaixaDeTexto 126">
                <a:extLst>
                  <a:ext uri="{FF2B5EF4-FFF2-40B4-BE49-F238E27FC236}">
                    <a16:creationId xmlns:a16="http://schemas.microsoft.com/office/drawing/2014/main" id="{84520761-F131-2A6F-718A-4D913CF44014}"/>
                  </a:ext>
                </a:extLst>
              </p:cNvPr>
              <p:cNvSpPr txBox="1"/>
              <p:nvPr/>
            </p:nvSpPr>
            <p:spPr>
              <a:xfrm>
                <a:off x="7771390" y="4106442"/>
                <a:ext cx="3131507" cy="4926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BR" sz="2500" b="1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BR" sz="2500" b="1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(+)</m:t>
                          </m:r>
                        </m:e>
                        <m:sup>
                          <m:r>
                            <a:rPr lang="pt-BR" sz="2500" b="1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í</m:t>
                          </m:r>
                          <m:r>
                            <a:rPr lang="pt-BR" sz="2500" b="1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𝒎𝒑𝒂𝒓</m:t>
                          </m:r>
                        </m:sup>
                      </m:sSup>
                      <m:r>
                        <a:rPr lang="pt-BR" sz="2500" b="1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=+</m:t>
                      </m:r>
                    </m:oMath>
                  </m:oMathPara>
                </a14:m>
                <a:endParaRPr lang="pt-BR" sz="2500" b="1" dirty="0"/>
              </a:p>
            </p:txBody>
          </p:sp>
        </mc:Choice>
        <mc:Fallback xmlns="">
          <p:sp>
            <p:nvSpPr>
              <p:cNvPr id="127" name="CaixaDeTexto 126">
                <a:extLst>
                  <a:ext uri="{FF2B5EF4-FFF2-40B4-BE49-F238E27FC236}">
                    <a16:creationId xmlns:a16="http://schemas.microsoft.com/office/drawing/2014/main" id="{84520761-F131-2A6F-718A-4D913CF4401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71390" y="4106442"/>
                <a:ext cx="3131507" cy="492699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3891443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1.48148E-6 L -0.00091 -0.01829 L -2.5E-6 1.48148E-6 Z " pathEditMode="relative" rAng="0" ptsTypes="AAA">
                                      <p:cBhvr>
                                        <p:cTn id="6" dur="5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00" y="-9260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1.48148E-6 L -0.00091 -0.01829 L -2.5E-6 1.48148E-6 Z " pathEditMode="relative" rAng="0" ptsTypes="AAA">
                                      <p:cBhvr>
                                        <p:cTn id="8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00" y="-9260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0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1.48148E-6 L -0.00091 -0.01829 L -2.5E-6 1.48148E-6 Z " pathEditMode="relative" rAng="0" ptsTypes="AAA">
                                      <p:cBhvr>
                                        <p:cTn id="10" dur="5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00" y="-92600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0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1.48148E-6 L -0.00091 -0.01829 L -2.5E-6 1.48148E-6 Z " pathEditMode="relative" rAng="0" ptsTypes="AAA">
                                      <p:cBhvr>
                                        <p:cTn id="12" dur="5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00" y="-92600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0"/>
                            </p:stCondLst>
                            <p:childTnLst>
                              <p:par>
                                <p:cTn id="2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"/>
                            </p:stCondLst>
                            <p:childTnLst>
                              <p:par>
                                <p:cTn id="5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000"/>
                            </p:stCondLst>
                            <p:childTnLst>
                              <p:par>
                                <p:cTn id="5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500"/>
                            </p:stCondLst>
                            <p:childTnLst>
                              <p:par>
                                <p:cTn id="6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2000"/>
                            </p:stCondLst>
                            <p:childTnLst>
                              <p:par>
                                <p:cTn id="7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2500"/>
                            </p:stCondLst>
                            <p:childTnLst>
                              <p:par>
                                <p:cTn id="7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3000"/>
                            </p:stCondLst>
                            <p:childTnLst>
                              <p:par>
                                <p:cTn id="8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3500"/>
                            </p:stCondLst>
                            <p:childTnLst>
                              <p:par>
                                <p:cTn id="8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4000"/>
                            </p:stCondLst>
                            <p:childTnLst>
                              <p:par>
                                <p:cTn id="9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4500"/>
                            </p:stCondLst>
                            <p:childTnLst>
                              <p:par>
                                <p:cTn id="10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5000"/>
                            </p:stCondLst>
                            <p:childTnLst>
                              <p:par>
                                <p:cTn id="10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5500"/>
                            </p:stCondLst>
                            <p:childTnLst>
                              <p:par>
                                <p:cTn id="11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6000"/>
                            </p:stCondLst>
                            <p:childTnLst>
                              <p:par>
                                <p:cTn id="11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5" fill="hold">
                            <p:stCondLst>
                              <p:cond delay="500"/>
                            </p:stCondLst>
                            <p:childTnLst>
                              <p:par>
                                <p:cTn id="13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1" fill="hold">
                            <p:stCondLst>
                              <p:cond delay="1000"/>
                            </p:stCondLst>
                            <p:childTnLst>
                              <p:par>
                                <p:cTn id="14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6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7" fill="hold">
                            <p:stCondLst>
                              <p:cond delay="1500"/>
                            </p:stCondLst>
                            <p:childTnLst>
                              <p:par>
                                <p:cTn id="14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0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2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3" fill="hold">
                            <p:stCondLst>
                              <p:cond delay="2000"/>
                            </p:stCondLst>
                            <p:childTnLst>
                              <p:par>
                                <p:cTn id="15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6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8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9" fill="hold">
                            <p:stCondLst>
                              <p:cond delay="2500"/>
                            </p:stCondLst>
                            <p:childTnLst>
                              <p:par>
                                <p:cTn id="16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2" dur="5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5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4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5" fill="hold">
                            <p:stCondLst>
                              <p:cond delay="3000"/>
                            </p:stCondLst>
                            <p:childTnLst>
                              <p:par>
                                <p:cTn id="16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8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0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1" fill="hold">
                            <p:stCondLst>
                              <p:cond delay="3500"/>
                            </p:stCondLst>
                            <p:childTnLst>
                              <p:par>
                                <p:cTn id="17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4" dur="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5" dur="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6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7" fill="hold">
                            <p:stCondLst>
                              <p:cond delay="4000"/>
                            </p:stCondLst>
                            <p:childTnLst>
                              <p:par>
                                <p:cTn id="17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0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1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2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11" grpId="0"/>
      <p:bldP spid="114" grpId="0"/>
      <p:bldP spid="121" grpId="0" animBg="1"/>
      <p:bldP spid="123" grpId="0"/>
      <p:bldP spid="124" grpId="0" animBg="1"/>
      <p:bldP spid="128" grpId="0"/>
      <p:bldP spid="132" grpId="0" animBg="1"/>
      <p:bldP spid="133" grpId="0"/>
      <p:bldP spid="134" grpId="0" animBg="1"/>
      <p:bldP spid="135" grpId="0"/>
      <p:bldP spid="136" grpId="0" animBg="1"/>
      <p:bldP spid="137" grpId="0"/>
      <p:bldP spid="138" grpId="0" animBg="1"/>
      <p:bldP spid="139" grpId="0"/>
      <p:bldP spid="140" grpId="0" animBg="1"/>
      <p:bldP spid="141" grpId="0"/>
      <p:bldP spid="142" grpId="0" animBg="1"/>
      <p:bldP spid="143" grpId="0"/>
      <p:bldP spid="115" grpId="0" animBg="1"/>
      <p:bldP spid="116" grpId="0"/>
      <p:bldP spid="118" grpId="0" animBg="1"/>
      <p:bldP spid="117" grpId="0"/>
      <p:bldP spid="119" grpId="0" animBg="1"/>
      <p:bldP spid="120" grpId="0"/>
      <p:bldP spid="122" grpId="0" animBg="1"/>
      <p:bldP spid="125" grpId="0"/>
      <p:bldP spid="126" grpId="0" animBg="1"/>
      <p:bldP spid="12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1B655B-03C3-F7D3-38F5-D246A630DE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Retângulo 108">
            <a:extLst>
              <a:ext uri="{FF2B5EF4-FFF2-40B4-BE49-F238E27FC236}">
                <a16:creationId xmlns:a16="http://schemas.microsoft.com/office/drawing/2014/main" id="{C3A81ABA-688E-95AC-81B5-2CA9DF5BFFE7}"/>
              </a:ext>
            </a:extLst>
          </p:cNvPr>
          <p:cNvSpPr/>
          <p:nvPr/>
        </p:nvSpPr>
        <p:spPr>
          <a:xfrm>
            <a:off x="0" y="0"/>
            <a:ext cx="12291461" cy="6858000"/>
          </a:xfrm>
          <a:prstGeom prst="rect">
            <a:avLst/>
          </a:prstGeom>
          <a:solidFill>
            <a:srgbClr val="3D649D"/>
          </a:solidFill>
          <a:effectLst>
            <a:outerShdw dist="152400" dir="3360000" sx="1000" sy="1000" algn="ctr" rotWithShape="0">
              <a:srgbClr val="DBDBDB"/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30702E9D-2DF6-9390-BECA-34D9CAA04A71}"/>
              </a:ext>
            </a:extLst>
          </p:cNvPr>
          <p:cNvSpPr/>
          <p:nvPr/>
        </p:nvSpPr>
        <p:spPr>
          <a:xfrm>
            <a:off x="0" y="395288"/>
            <a:ext cx="12291461" cy="6067425"/>
          </a:xfrm>
          <a:prstGeom prst="rect">
            <a:avLst/>
          </a:prstGeom>
          <a:solidFill>
            <a:srgbClr val="F2EFDC"/>
          </a:solidFill>
          <a:effectLst>
            <a:outerShdw dist="152400" algn="ctr" rotWithShape="0">
              <a:srgbClr val="DBDBDB"/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grpSp>
        <p:nvGrpSpPr>
          <p:cNvPr id="5" name="Google Shape;697;p51">
            <a:extLst>
              <a:ext uri="{FF2B5EF4-FFF2-40B4-BE49-F238E27FC236}">
                <a16:creationId xmlns:a16="http://schemas.microsoft.com/office/drawing/2014/main" id="{A64493B2-D83C-25E3-55E2-995DCEC243B1}"/>
              </a:ext>
            </a:extLst>
          </p:cNvPr>
          <p:cNvGrpSpPr/>
          <p:nvPr/>
        </p:nvGrpSpPr>
        <p:grpSpPr>
          <a:xfrm rot="1273802">
            <a:off x="-696056" y="6366189"/>
            <a:ext cx="2505838" cy="1262524"/>
            <a:chOff x="782606" y="3568534"/>
            <a:chExt cx="1748256" cy="880829"/>
          </a:xfrm>
        </p:grpSpPr>
        <p:sp>
          <p:nvSpPr>
            <p:cNvPr id="6" name="Google Shape;698;p51">
              <a:extLst>
                <a:ext uri="{FF2B5EF4-FFF2-40B4-BE49-F238E27FC236}">
                  <a16:creationId xmlns:a16="http://schemas.microsoft.com/office/drawing/2014/main" id="{E3659486-E842-EAE3-BAD8-CFBCE6E6C3D2}"/>
                </a:ext>
              </a:extLst>
            </p:cNvPr>
            <p:cNvSpPr/>
            <p:nvPr/>
          </p:nvSpPr>
          <p:spPr>
            <a:xfrm>
              <a:off x="842931" y="4281219"/>
              <a:ext cx="19355" cy="168144"/>
            </a:xfrm>
            <a:custGeom>
              <a:avLst/>
              <a:gdLst/>
              <a:ahLst/>
              <a:cxnLst/>
              <a:rect l="l" t="t" r="r" b="b"/>
              <a:pathLst>
                <a:path w="573" h="4978" extrusionOk="0">
                  <a:moveTo>
                    <a:pt x="1" y="1"/>
                  </a:moveTo>
                  <a:lnTo>
                    <a:pt x="1" y="4978"/>
                  </a:lnTo>
                  <a:lnTo>
                    <a:pt x="572" y="4978"/>
                  </a:lnTo>
                  <a:lnTo>
                    <a:pt x="572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" name="Google Shape;699;p51">
              <a:extLst>
                <a:ext uri="{FF2B5EF4-FFF2-40B4-BE49-F238E27FC236}">
                  <a16:creationId xmlns:a16="http://schemas.microsoft.com/office/drawing/2014/main" id="{9FD9D058-E79E-1066-D209-CC60A86C0267}"/>
                </a:ext>
              </a:extLst>
            </p:cNvPr>
            <p:cNvSpPr/>
            <p:nvPr/>
          </p:nvSpPr>
          <p:spPr>
            <a:xfrm>
              <a:off x="921361" y="4348401"/>
              <a:ext cx="19321" cy="100961"/>
            </a:xfrm>
            <a:custGeom>
              <a:avLst/>
              <a:gdLst/>
              <a:ahLst/>
              <a:cxnLst/>
              <a:rect l="l" t="t" r="r" b="b"/>
              <a:pathLst>
                <a:path w="572" h="2989" extrusionOk="0">
                  <a:moveTo>
                    <a:pt x="0" y="0"/>
                  </a:moveTo>
                  <a:lnTo>
                    <a:pt x="0" y="2989"/>
                  </a:lnTo>
                  <a:lnTo>
                    <a:pt x="572" y="2989"/>
                  </a:lnTo>
                  <a:lnTo>
                    <a:pt x="57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700;p51">
              <a:extLst>
                <a:ext uri="{FF2B5EF4-FFF2-40B4-BE49-F238E27FC236}">
                  <a16:creationId xmlns:a16="http://schemas.microsoft.com/office/drawing/2014/main" id="{7318AACF-8C5E-89BD-C57B-B6CE347D1E2D}"/>
                </a:ext>
              </a:extLst>
            </p:cNvPr>
            <p:cNvSpPr/>
            <p:nvPr/>
          </p:nvSpPr>
          <p:spPr>
            <a:xfrm>
              <a:off x="999791" y="4281219"/>
              <a:ext cx="18915" cy="168144"/>
            </a:xfrm>
            <a:custGeom>
              <a:avLst/>
              <a:gdLst/>
              <a:ahLst/>
              <a:cxnLst/>
              <a:rect l="l" t="t" r="r" b="b"/>
              <a:pathLst>
                <a:path w="560" h="4978" extrusionOk="0">
                  <a:moveTo>
                    <a:pt x="0" y="1"/>
                  </a:moveTo>
                  <a:lnTo>
                    <a:pt x="0" y="4978"/>
                  </a:lnTo>
                  <a:lnTo>
                    <a:pt x="560" y="4978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701;p51">
              <a:extLst>
                <a:ext uri="{FF2B5EF4-FFF2-40B4-BE49-F238E27FC236}">
                  <a16:creationId xmlns:a16="http://schemas.microsoft.com/office/drawing/2014/main" id="{E604A564-D69C-9331-E50A-AB8082DBA807}"/>
                </a:ext>
              </a:extLst>
            </p:cNvPr>
            <p:cNvSpPr/>
            <p:nvPr/>
          </p:nvSpPr>
          <p:spPr>
            <a:xfrm>
              <a:off x="1078187" y="4348401"/>
              <a:ext cx="18949" cy="100961"/>
            </a:xfrm>
            <a:custGeom>
              <a:avLst/>
              <a:gdLst/>
              <a:ahLst/>
              <a:cxnLst/>
              <a:rect l="l" t="t" r="r" b="b"/>
              <a:pathLst>
                <a:path w="561" h="2989" extrusionOk="0">
                  <a:moveTo>
                    <a:pt x="1" y="0"/>
                  </a:moveTo>
                  <a:lnTo>
                    <a:pt x="1" y="2989"/>
                  </a:lnTo>
                  <a:lnTo>
                    <a:pt x="560" y="2989"/>
                  </a:lnTo>
                  <a:lnTo>
                    <a:pt x="56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702;p51">
              <a:extLst>
                <a:ext uri="{FF2B5EF4-FFF2-40B4-BE49-F238E27FC236}">
                  <a16:creationId xmlns:a16="http://schemas.microsoft.com/office/drawing/2014/main" id="{049AE8A1-043D-E006-3709-6AA2A31C878F}"/>
                </a:ext>
              </a:extLst>
            </p:cNvPr>
            <p:cNvSpPr/>
            <p:nvPr/>
          </p:nvSpPr>
          <p:spPr>
            <a:xfrm>
              <a:off x="1156616" y="4281219"/>
              <a:ext cx="18949" cy="168144"/>
            </a:xfrm>
            <a:custGeom>
              <a:avLst/>
              <a:gdLst/>
              <a:ahLst/>
              <a:cxnLst/>
              <a:rect l="l" t="t" r="r" b="b"/>
              <a:pathLst>
                <a:path w="561" h="4978" extrusionOk="0">
                  <a:moveTo>
                    <a:pt x="1" y="1"/>
                  </a:moveTo>
                  <a:lnTo>
                    <a:pt x="1" y="4978"/>
                  </a:lnTo>
                  <a:lnTo>
                    <a:pt x="560" y="4978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703;p51">
              <a:extLst>
                <a:ext uri="{FF2B5EF4-FFF2-40B4-BE49-F238E27FC236}">
                  <a16:creationId xmlns:a16="http://schemas.microsoft.com/office/drawing/2014/main" id="{0C2340D4-9CB7-6F4E-E2FA-D2128E94042C}"/>
                </a:ext>
              </a:extLst>
            </p:cNvPr>
            <p:cNvSpPr/>
            <p:nvPr/>
          </p:nvSpPr>
          <p:spPr>
            <a:xfrm>
              <a:off x="1235046" y="4348401"/>
              <a:ext cx="18915" cy="100961"/>
            </a:xfrm>
            <a:custGeom>
              <a:avLst/>
              <a:gdLst/>
              <a:ahLst/>
              <a:cxnLst/>
              <a:rect l="l" t="t" r="r" b="b"/>
              <a:pathLst>
                <a:path w="560" h="2989" extrusionOk="0">
                  <a:moveTo>
                    <a:pt x="0" y="0"/>
                  </a:moveTo>
                  <a:lnTo>
                    <a:pt x="0" y="2989"/>
                  </a:lnTo>
                  <a:lnTo>
                    <a:pt x="560" y="2989"/>
                  </a:lnTo>
                  <a:lnTo>
                    <a:pt x="56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704;p51">
              <a:extLst>
                <a:ext uri="{FF2B5EF4-FFF2-40B4-BE49-F238E27FC236}">
                  <a16:creationId xmlns:a16="http://schemas.microsoft.com/office/drawing/2014/main" id="{C69DBA54-589C-8224-83E1-6CA16A3BA0D2}"/>
                </a:ext>
              </a:extLst>
            </p:cNvPr>
            <p:cNvSpPr/>
            <p:nvPr/>
          </p:nvSpPr>
          <p:spPr>
            <a:xfrm>
              <a:off x="1313476" y="4281219"/>
              <a:ext cx="18915" cy="168144"/>
            </a:xfrm>
            <a:custGeom>
              <a:avLst/>
              <a:gdLst/>
              <a:ahLst/>
              <a:cxnLst/>
              <a:rect l="l" t="t" r="r" b="b"/>
              <a:pathLst>
                <a:path w="560" h="4978" extrusionOk="0">
                  <a:moveTo>
                    <a:pt x="0" y="1"/>
                  </a:moveTo>
                  <a:lnTo>
                    <a:pt x="0" y="4978"/>
                  </a:lnTo>
                  <a:lnTo>
                    <a:pt x="560" y="4978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705;p51">
              <a:extLst>
                <a:ext uri="{FF2B5EF4-FFF2-40B4-BE49-F238E27FC236}">
                  <a16:creationId xmlns:a16="http://schemas.microsoft.com/office/drawing/2014/main" id="{E3B27B50-D6FC-9E9C-6622-7DA07EB518F5}"/>
                </a:ext>
              </a:extLst>
            </p:cNvPr>
            <p:cNvSpPr/>
            <p:nvPr/>
          </p:nvSpPr>
          <p:spPr>
            <a:xfrm>
              <a:off x="1391872" y="4348401"/>
              <a:ext cx="18949" cy="100961"/>
            </a:xfrm>
            <a:custGeom>
              <a:avLst/>
              <a:gdLst/>
              <a:ahLst/>
              <a:cxnLst/>
              <a:rect l="l" t="t" r="r" b="b"/>
              <a:pathLst>
                <a:path w="561" h="2989" extrusionOk="0">
                  <a:moveTo>
                    <a:pt x="1" y="0"/>
                  </a:moveTo>
                  <a:lnTo>
                    <a:pt x="1" y="2989"/>
                  </a:lnTo>
                  <a:lnTo>
                    <a:pt x="560" y="2989"/>
                  </a:lnTo>
                  <a:lnTo>
                    <a:pt x="56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706;p51">
              <a:extLst>
                <a:ext uri="{FF2B5EF4-FFF2-40B4-BE49-F238E27FC236}">
                  <a16:creationId xmlns:a16="http://schemas.microsoft.com/office/drawing/2014/main" id="{38445041-68BA-79C0-EBB4-CC90F889BBAC}"/>
                </a:ext>
              </a:extLst>
            </p:cNvPr>
            <p:cNvSpPr/>
            <p:nvPr/>
          </p:nvSpPr>
          <p:spPr>
            <a:xfrm>
              <a:off x="1470301" y="4281219"/>
              <a:ext cx="18949" cy="168144"/>
            </a:xfrm>
            <a:custGeom>
              <a:avLst/>
              <a:gdLst/>
              <a:ahLst/>
              <a:cxnLst/>
              <a:rect l="l" t="t" r="r" b="b"/>
              <a:pathLst>
                <a:path w="561" h="4978" extrusionOk="0">
                  <a:moveTo>
                    <a:pt x="0" y="1"/>
                  </a:moveTo>
                  <a:lnTo>
                    <a:pt x="0" y="4978"/>
                  </a:lnTo>
                  <a:lnTo>
                    <a:pt x="560" y="4978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707;p51">
              <a:extLst>
                <a:ext uri="{FF2B5EF4-FFF2-40B4-BE49-F238E27FC236}">
                  <a16:creationId xmlns:a16="http://schemas.microsoft.com/office/drawing/2014/main" id="{D4C665EF-6F03-85A9-F82A-17F1DB53AD97}"/>
                </a:ext>
              </a:extLst>
            </p:cNvPr>
            <p:cNvSpPr/>
            <p:nvPr/>
          </p:nvSpPr>
          <p:spPr>
            <a:xfrm>
              <a:off x="1548731" y="4348401"/>
              <a:ext cx="18915" cy="100961"/>
            </a:xfrm>
            <a:custGeom>
              <a:avLst/>
              <a:gdLst/>
              <a:ahLst/>
              <a:cxnLst/>
              <a:rect l="l" t="t" r="r" b="b"/>
              <a:pathLst>
                <a:path w="560" h="2989" extrusionOk="0">
                  <a:moveTo>
                    <a:pt x="0" y="0"/>
                  </a:moveTo>
                  <a:lnTo>
                    <a:pt x="0" y="2989"/>
                  </a:lnTo>
                  <a:lnTo>
                    <a:pt x="560" y="2989"/>
                  </a:lnTo>
                  <a:lnTo>
                    <a:pt x="56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708;p51">
              <a:extLst>
                <a:ext uri="{FF2B5EF4-FFF2-40B4-BE49-F238E27FC236}">
                  <a16:creationId xmlns:a16="http://schemas.microsoft.com/office/drawing/2014/main" id="{4E415213-B587-0B88-DF1C-D17FD5F4ED6A}"/>
                </a:ext>
              </a:extLst>
            </p:cNvPr>
            <p:cNvSpPr/>
            <p:nvPr/>
          </p:nvSpPr>
          <p:spPr>
            <a:xfrm>
              <a:off x="1627127" y="4281219"/>
              <a:ext cx="18949" cy="168144"/>
            </a:xfrm>
            <a:custGeom>
              <a:avLst/>
              <a:gdLst/>
              <a:ahLst/>
              <a:cxnLst/>
              <a:rect l="l" t="t" r="r" b="b"/>
              <a:pathLst>
                <a:path w="561" h="4978" extrusionOk="0">
                  <a:moveTo>
                    <a:pt x="1" y="1"/>
                  </a:moveTo>
                  <a:lnTo>
                    <a:pt x="1" y="4978"/>
                  </a:lnTo>
                  <a:lnTo>
                    <a:pt x="560" y="4978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709;p51">
              <a:extLst>
                <a:ext uri="{FF2B5EF4-FFF2-40B4-BE49-F238E27FC236}">
                  <a16:creationId xmlns:a16="http://schemas.microsoft.com/office/drawing/2014/main" id="{6CA8DC59-DF45-1330-4C2D-1F9C445125B0}"/>
                </a:ext>
              </a:extLst>
            </p:cNvPr>
            <p:cNvSpPr/>
            <p:nvPr/>
          </p:nvSpPr>
          <p:spPr>
            <a:xfrm>
              <a:off x="1705557" y="4348401"/>
              <a:ext cx="18949" cy="100961"/>
            </a:xfrm>
            <a:custGeom>
              <a:avLst/>
              <a:gdLst/>
              <a:ahLst/>
              <a:cxnLst/>
              <a:rect l="l" t="t" r="r" b="b"/>
              <a:pathLst>
                <a:path w="561" h="2989" extrusionOk="0">
                  <a:moveTo>
                    <a:pt x="1" y="0"/>
                  </a:moveTo>
                  <a:lnTo>
                    <a:pt x="1" y="2989"/>
                  </a:lnTo>
                  <a:lnTo>
                    <a:pt x="560" y="2989"/>
                  </a:lnTo>
                  <a:lnTo>
                    <a:pt x="56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710;p51">
              <a:extLst>
                <a:ext uri="{FF2B5EF4-FFF2-40B4-BE49-F238E27FC236}">
                  <a16:creationId xmlns:a16="http://schemas.microsoft.com/office/drawing/2014/main" id="{8FE5E8E0-3B5A-9F09-BF04-0FD7DF1A4DC8}"/>
                </a:ext>
              </a:extLst>
            </p:cNvPr>
            <p:cNvSpPr/>
            <p:nvPr/>
          </p:nvSpPr>
          <p:spPr>
            <a:xfrm>
              <a:off x="1783986" y="4281219"/>
              <a:ext cx="18915" cy="168144"/>
            </a:xfrm>
            <a:custGeom>
              <a:avLst/>
              <a:gdLst/>
              <a:ahLst/>
              <a:cxnLst/>
              <a:rect l="l" t="t" r="r" b="b"/>
              <a:pathLst>
                <a:path w="560" h="4978" extrusionOk="0">
                  <a:moveTo>
                    <a:pt x="0" y="1"/>
                  </a:moveTo>
                  <a:lnTo>
                    <a:pt x="0" y="4978"/>
                  </a:lnTo>
                  <a:lnTo>
                    <a:pt x="560" y="4978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711;p51">
              <a:extLst>
                <a:ext uri="{FF2B5EF4-FFF2-40B4-BE49-F238E27FC236}">
                  <a16:creationId xmlns:a16="http://schemas.microsoft.com/office/drawing/2014/main" id="{0003F01E-00DB-8B0C-F7B4-47CDD6447806}"/>
                </a:ext>
              </a:extLst>
            </p:cNvPr>
            <p:cNvSpPr/>
            <p:nvPr/>
          </p:nvSpPr>
          <p:spPr>
            <a:xfrm>
              <a:off x="1862416" y="4348401"/>
              <a:ext cx="18915" cy="100961"/>
            </a:xfrm>
            <a:custGeom>
              <a:avLst/>
              <a:gdLst/>
              <a:ahLst/>
              <a:cxnLst/>
              <a:rect l="l" t="t" r="r" b="b"/>
              <a:pathLst>
                <a:path w="560" h="2989" extrusionOk="0">
                  <a:moveTo>
                    <a:pt x="0" y="0"/>
                  </a:moveTo>
                  <a:lnTo>
                    <a:pt x="0" y="2989"/>
                  </a:lnTo>
                  <a:lnTo>
                    <a:pt x="560" y="2989"/>
                  </a:lnTo>
                  <a:lnTo>
                    <a:pt x="56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712;p51">
              <a:extLst>
                <a:ext uri="{FF2B5EF4-FFF2-40B4-BE49-F238E27FC236}">
                  <a16:creationId xmlns:a16="http://schemas.microsoft.com/office/drawing/2014/main" id="{E3CF5C5D-BBE3-B2FB-EE5E-4E33CF5DA991}"/>
                </a:ext>
              </a:extLst>
            </p:cNvPr>
            <p:cNvSpPr/>
            <p:nvPr/>
          </p:nvSpPr>
          <p:spPr>
            <a:xfrm>
              <a:off x="1940407" y="4281219"/>
              <a:ext cx="19355" cy="168144"/>
            </a:xfrm>
            <a:custGeom>
              <a:avLst/>
              <a:gdLst/>
              <a:ahLst/>
              <a:cxnLst/>
              <a:rect l="l" t="t" r="r" b="b"/>
              <a:pathLst>
                <a:path w="573" h="4978" extrusionOk="0">
                  <a:moveTo>
                    <a:pt x="1" y="1"/>
                  </a:moveTo>
                  <a:lnTo>
                    <a:pt x="1" y="4978"/>
                  </a:lnTo>
                  <a:lnTo>
                    <a:pt x="572" y="4978"/>
                  </a:lnTo>
                  <a:lnTo>
                    <a:pt x="572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713;p51">
              <a:extLst>
                <a:ext uri="{FF2B5EF4-FFF2-40B4-BE49-F238E27FC236}">
                  <a16:creationId xmlns:a16="http://schemas.microsoft.com/office/drawing/2014/main" id="{BD226842-0BF3-3616-6211-136B09AAB8ED}"/>
                </a:ext>
              </a:extLst>
            </p:cNvPr>
            <p:cNvSpPr/>
            <p:nvPr/>
          </p:nvSpPr>
          <p:spPr>
            <a:xfrm>
              <a:off x="2018836" y="4348401"/>
              <a:ext cx="19355" cy="100961"/>
            </a:xfrm>
            <a:custGeom>
              <a:avLst/>
              <a:gdLst/>
              <a:ahLst/>
              <a:cxnLst/>
              <a:rect l="l" t="t" r="r" b="b"/>
              <a:pathLst>
                <a:path w="573" h="2989" extrusionOk="0">
                  <a:moveTo>
                    <a:pt x="1" y="0"/>
                  </a:moveTo>
                  <a:lnTo>
                    <a:pt x="1" y="2989"/>
                  </a:lnTo>
                  <a:lnTo>
                    <a:pt x="572" y="2989"/>
                  </a:lnTo>
                  <a:lnTo>
                    <a:pt x="57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714;p51">
              <a:extLst>
                <a:ext uri="{FF2B5EF4-FFF2-40B4-BE49-F238E27FC236}">
                  <a16:creationId xmlns:a16="http://schemas.microsoft.com/office/drawing/2014/main" id="{32285CCD-03B8-276E-8864-A573C2C692D7}"/>
                </a:ext>
              </a:extLst>
            </p:cNvPr>
            <p:cNvSpPr/>
            <p:nvPr/>
          </p:nvSpPr>
          <p:spPr>
            <a:xfrm>
              <a:off x="2097266" y="4281219"/>
              <a:ext cx="19321" cy="168144"/>
            </a:xfrm>
            <a:custGeom>
              <a:avLst/>
              <a:gdLst/>
              <a:ahLst/>
              <a:cxnLst/>
              <a:rect l="l" t="t" r="r" b="b"/>
              <a:pathLst>
                <a:path w="572" h="4978" extrusionOk="0">
                  <a:moveTo>
                    <a:pt x="0" y="1"/>
                  </a:moveTo>
                  <a:lnTo>
                    <a:pt x="0" y="4978"/>
                  </a:lnTo>
                  <a:lnTo>
                    <a:pt x="572" y="4978"/>
                  </a:lnTo>
                  <a:lnTo>
                    <a:pt x="572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715;p51">
              <a:extLst>
                <a:ext uri="{FF2B5EF4-FFF2-40B4-BE49-F238E27FC236}">
                  <a16:creationId xmlns:a16="http://schemas.microsoft.com/office/drawing/2014/main" id="{D33D6EF8-7A66-E3DC-BD3E-9D1869752AA8}"/>
                </a:ext>
              </a:extLst>
            </p:cNvPr>
            <p:cNvSpPr/>
            <p:nvPr/>
          </p:nvSpPr>
          <p:spPr>
            <a:xfrm>
              <a:off x="2175696" y="4348401"/>
              <a:ext cx="19321" cy="100961"/>
            </a:xfrm>
            <a:custGeom>
              <a:avLst/>
              <a:gdLst/>
              <a:ahLst/>
              <a:cxnLst/>
              <a:rect l="l" t="t" r="r" b="b"/>
              <a:pathLst>
                <a:path w="572" h="2989" extrusionOk="0">
                  <a:moveTo>
                    <a:pt x="0" y="0"/>
                  </a:moveTo>
                  <a:lnTo>
                    <a:pt x="0" y="2989"/>
                  </a:lnTo>
                  <a:lnTo>
                    <a:pt x="572" y="2989"/>
                  </a:lnTo>
                  <a:lnTo>
                    <a:pt x="57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716;p51">
              <a:extLst>
                <a:ext uri="{FF2B5EF4-FFF2-40B4-BE49-F238E27FC236}">
                  <a16:creationId xmlns:a16="http://schemas.microsoft.com/office/drawing/2014/main" id="{C3F0F0DB-7F64-FA3D-C169-30799EB63E94}"/>
                </a:ext>
              </a:extLst>
            </p:cNvPr>
            <p:cNvSpPr/>
            <p:nvPr/>
          </p:nvSpPr>
          <p:spPr>
            <a:xfrm>
              <a:off x="2254092" y="4281219"/>
              <a:ext cx="19355" cy="168144"/>
            </a:xfrm>
            <a:custGeom>
              <a:avLst/>
              <a:gdLst/>
              <a:ahLst/>
              <a:cxnLst/>
              <a:rect l="l" t="t" r="r" b="b"/>
              <a:pathLst>
                <a:path w="573" h="4978" extrusionOk="0">
                  <a:moveTo>
                    <a:pt x="1" y="1"/>
                  </a:moveTo>
                  <a:lnTo>
                    <a:pt x="1" y="4978"/>
                  </a:lnTo>
                  <a:lnTo>
                    <a:pt x="572" y="4978"/>
                  </a:lnTo>
                  <a:lnTo>
                    <a:pt x="572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717;p51">
              <a:extLst>
                <a:ext uri="{FF2B5EF4-FFF2-40B4-BE49-F238E27FC236}">
                  <a16:creationId xmlns:a16="http://schemas.microsoft.com/office/drawing/2014/main" id="{1073A6C0-1578-AB12-C59E-7D83DEE7A201}"/>
                </a:ext>
              </a:extLst>
            </p:cNvPr>
            <p:cNvSpPr/>
            <p:nvPr/>
          </p:nvSpPr>
          <p:spPr>
            <a:xfrm>
              <a:off x="2332521" y="4348401"/>
              <a:ext cx="18949" cy="100961"/>
            </a:xfrm>
            <a:custGeom>
              <a:avLst/>
              <a:gdLst/>
              <a:ahLst/>
              <a:cxnLst/>
              <a:rect l="l" t="t" r="r" b="b"/>
              <a:pathLst>
                <a:path w="561" h="2989" extrusionOk="0">
                  <a:moveTo>
                    <a:pt x="0" y="0"/>
                  </a:moveTo>
                  <a:lnTo>
                    <a:pt x="0" y="2989"/>
                  </a:lnTo>
                  <a:lnTo>
                    <a:pt x="560" y="2989"/>
                  </a:lnTo>
                  <a:lnTo>
                    <a:pt x="56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718;p51">
              <a:extLst>
                <a:ext uri="{FF2B5EF4-FFF2-40B4-BE49-F238E27FC236}">
                  <a16:creationId xmlns:a16="http://schemas.microsoft.com/office/drawing/2014/main" id="{C44F5321-34DD-E2D0-8C4B-857A1DB32323}"/>
                </a:ext>
              </a:extLst>
            </p:cNvPr>
            <p:cNvSpPr/>
            <p:nvPr/>
          </p:nvSpPr>
          <p:spPr>
            <a:xfrm>
              <a:off x="2410951" y="4281219"/>
              <a:ext cx="18915" cy="168144"/>
            </a:xfrm>
            <a:custGeom>
              <a:avLst/>
              <a:gdLst/>
              <a:ahLst/>
              <a:cxnLst/>
              <a:rect l="l" t="t" r="r" b="b"/>
              <a:pathLst>
                <a:path w="560" h="4978" extrusionOk="0">
                  <a:moveTo>
                    <a:pt x="0" y="1"/>
                  </a:moveTo>
                  <a:lnTo>
                    <a:pt x="0" y="4978"/>
                  </a:lnTo>
                  <a:lnTo>
                    <a:pt x="560" y="4978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719;p51">
              <a:extLst>
                <a:ext uri="{FF2B5EF4-FFF2-40B4-BE49-F238E27FC236}">
                  <a16:creationId xmlns:a16="http://schemas.microsoft.com/office/drawing/2014/main" id="{F949BB58-D778-2CC9-ED26-01E3797F563B}"/>
                </a:ext>
              </a:extLst>
            </p:cNvPr>
            <p:cNvSpPr/>
            <p:nvPr/>
          </p:nvSpPr>
          <p:spPr>
            <a:xfrm>
              <a:off x="782606" y="3568534"/>
              <a:ext cx="1748256" cy="876763"/>
            </a:xfrm>
            <a:custGeom>
              <a:avLst/>
              <a:gdLst/>
              <a:ahLst/>
              <a:cxnLst/>
              <a:rect l="l" t="t" r="r" b="b"/>
              <a:pathLst>
                <a:path w="51758" h="25957" extrusionOk="0">
                  <a:moveTo>
                    <a:pt x="25873" y="7894"/>
                  </a:moveTo>
                  <a:cubicBezTo>
                    <a:pt x="31457" y="7894"/>
                    <a:pt x="36505" y="11228"/>
                    <a:pt x="38684" y="16372"/>
                  </a:cubicBezTo>
                  <a:lnTo>
                    <a:pt x="39244" y="17681"/>
                  </a:lnTo>
                  <a:lnTo>
                    <a:pt x="12514" y="17681"/>
                  </a:lnTo>
                  <a:lnTo>
                    <a:pt x="13074" y="16372"/>
                  </a:lnTo>
                  <a:cubicBezTo>
                    <a:pt x="15253" y="11228"/>
                    <a:pt x="20289" y="7894"/>
                    <a:pt x="25873" y="7894"/>
                  </a:cubicBezTo>
                  <a:close/>
                  <a:moveTo>
                    <a:pt x="25873" y="0"/>
                  </a:moveTo>
                  <a:cubicBezTo>
                    <a:pt x="15765" y="0"/>
                    <a:pt x="6978" y="6942"/>
                    <a:pt x="4632" y="16776"/>
                  </a:cubicBezTo>
                  <a:lnTo>
                    <a:pt x="4597" y="16955"/>
                  </a:lnTo>
                  <a:lnTo>
                    <a:pt x="4418" y="17681"/>
                  </a:lnTo>
                  <a:lnTo>
                    <a:pt x="1" y="17681"/>
                  </a:lnTo>
                  <a:lnTo>
                    <a:pt x="1" y="25956"/>
                  </a:lnTo>
                  <a:lnTo>
                    <a:pt x="51757" y="25956"/>
                  </a:lnTo>
                  <a:lnTo>
                    <a:pt x="51757" y="17681"/>
                  </a:lnTo>
                  <a:lnTo>
                    <a:pt x="47328" y="17681"/>
                  </a:lnTo>
                  <a:lnTo>
                    <a:pt x="47161" y="16955"/>
                  </a:lnTo>
                  <a:lnTo>
                    <a:pt x="47126" y="16776"/>
                  </a:lnTo>
                  <a:cubicBezTo>
                    <a:pt x="44780" y="6942"/>
                    <a:pt x="35993" y="0"/>
                    <a:pt x="25873" y="0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95250" dir="30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720;p51">
              <a:extLst>
                <a:ext uri="{FF2B5EF4-FFF2-40B4-BE49-F238E27FC236}">
                  <a16:creationId xmlns:a16="http://schemas.microsoft.com/office/drawing/2014/main" id="{36E7627D-70EF-D2BF-E277-CE841CB7FF0E}"/>
                </a:ext>
              </a:extLst>
            </p:cNvPr>
            <p:cNvSpPr/>
            <p:nvPr/>
          </p:nvSpPr>
          <p:spPr>
            <a:xfrm>
              <a:off x="863062" y="4261122"/>
              <a:ext cx="19321" cy="168144"/>
            </a:xfrm>
            <a:custGeom>
              <a:avLst/>
              <a:gdLst/>
              <a:ahLst/>
              <a:cxnLst/>
              <a:rect l="l" t="t" r="r" b="b"/>
              <a:pathLst>
                <a:path w="572" h="4978" extrusionOk="0">
                  <a:moveTo>
                    <a:pt x="0" y="1"/>
                  </a:moveTo>
                  <a:lnTo>
                    <a:pt x="0" y="4977"/>
                  </a:lnTo>
                  <a:lnTo>
                    <a:pt x="572" y="4977"/>
                  </a:lnTo>
                  <a:lnTo>
                    <a:pt x="5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721;p51">
              <a:extLst>
                <a:ext uri="{FF2B5EF4-FFF2-40B4-BE49-F238E27FC236}">
                  <a16:creationId xmlns:a16="http://schemas.microsoft.com/office/drawing/2014/main" id="{FEBB6AE8-5039-1316-FEB7-F749BA6DC8BC}"/>
                </a:ext>
              </a:extLst>
            </p:cNvPr>
            <p:cNvSpPr/>
            <p:nvPr/>
          </p:nvSpPr>
          <p:spPr>
            <a:xfrm>
              <a:off x="941458" y="4328270"/>
              <a:ext cx="19355" cy="100995"/>
            </a:xfrm>
            <a:custGeom>
              <a:avLst/>
              <a:gdLst/>
              <a:ahLst/>
              <a:cxnLst/>
              <a:rect l="l" t="t" r="r" b="b"/>
              <a:pathLst>
                <a:path w="573" h="2990" extrusionOk="0">
                  <a:moveTo>
                    <a:pt x="1" y="1"/>
                  </a:moveTo>
                  <a:lnTo>
                    <a:pt x="1" y="2989"/>
                  </a:lnTo>
                  <a:lnTo>
                    <a:pt x="572" y="2989"/>
                  </a:lnTo>
                  <a:lnTo>
                    <a:pt x="5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722;p51">
              <a:extLst>
                <a:ext uri="{FF2B5EF4-FFF2-40B4-BE49-F238E27FC236}">
                  <a16:creationId xmlns:a16="http://schemas.microsoft.com/office/drawing/2014/main" id="{D460E3FA-27C2-AA3D-2F26-02EFF1671B73}"/>
                </a:ext>
              </a:extLst>
            </p:cNvPr>
            <p:cNvSpPr/>
            <p:nvPr/>
          </p:nvSpPr>
          <p:spPr>
            <a:xfrm>
              <a:off x="1019888" y="4261122"/>
              <a:ext cx="18949" cy="168144"/>
            </a:xfrm>
            <a:custGeom>
              <a:avLst/>
              <a:gdLst/>
              <a:ahLst/>
              <a:cxnLst/>
              <a:rect l="l" t="t" r="r" b="b"/>
              <a:pathLst>
                <a:path w="561" h="4978" extrusionOk="0">
                  <a:moveTo>
                    <a:pt x="0" y="1"/>
                  </a:moveTo>
                  <a:lnTo>
                    <a:pt x="0" y="4977"/>
                  </a:lnTo>
                  <a:lnTo>
                    <a:pt x="560" y="4977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723;p51">
              <a:extLst>
                <a:ext uri="{FF2B5EF4-FFF2-40B4-BE49-F238E27FC236}">
                  <a16:creationId xmlns:a16="http://schemas.microsoft.com/office/drawing/2014/main" id="{A329E34A-A752-4D95-A272-204505D51972}"/>
                </a:ext>
              </a:extLst>
            </p:cNvPr>
            <p:cNvSpPr/>
            <p:nvPr/>
          </p:nvSpPr>
          <p:spPr>
            <a:xfrm>
              <a:off x="1098318" y="4328270"/>
              <a:ext cx="18915" cy="100995"/>
            </a:xfrm>
            <a:custGeom>
              <a:avLst/>
              <a:gdLst/>
              <a:ahLst/>
              <a:cxnLst/>
              <a:rect l="l" t="t" r="r" b="b"/>
              <a:pathLst>
                <a:path w="560" h="2990" extrusionOk="0">
                  <a:moveTo>
                    <a:pt x="0" y="1"/>
                  </a:moveTo>
                  <a:lnTo>
                    <a:pt x="0" y="2989"/>
                  </a:lnTo>
                  <a:lnTo>
                    <a:pt x="560" y="2989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724;p51">
              <a:extLst>
                <a:ext uri="{FF2B5EF4-FFF2-40B4-BE49-F238E27FC236}">
                  <a16:creationId xmlns:a16="http://schemas.microsoft.com/office/drawing/2014/main" id="{33AF6644-41A1-A8B8-3392-27DFBCA3DF2E}"/>
                </a:ext>
              </a:extLst>
            </p:cNvPr>
            <p:cNvSpPr/>
            <p:nvPr/>
          </p:nvSpPr>
          <p:spPr>
            <a:xfrm>
              <a:off x="1176714" y="4261122"/>
              <a:ext cx="18949" cy="168144"/>
            </a:xfrm>
            <a:custGeom>
              <a:avLst/>
              <a:gdLst/>
              <a:ahLst/>
              <a:cxnLst/>
              <a:rect l="l" t="t" r="r" b="b"/>
              <a:pathLst>
                <a:path w="561" h="4978" extrusionOk="0">
                  <a:moveTo>
                    <a:pt x="1" y="1"/>
                  </a:moveTo>
                  <a:lnTo>
                    <a:pt x="1" y="4977"/>
                  </a:lnTo>
                  <a:lnTo>
                    <a:pt x="560" y="4977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725;p51">
              <a:extLst>
                <a:ext uri="{FF2B5EF4-FFF2-40B4-BE49-F238E27FC236}">
                  <a16:creationId xmlns:a16="http://schemas.microsoft.com/office/drawing/2014/main" id="{F6DC6DBB-7315-C7DC-661D-74D9BC3BA4D6}"/>
                </a:ext>
              </a:extLst>
            </p:cNvPr>
            <p:cNvSpPr/>
            <p:nvPr/>
          </p:nvSpPr>
          <p:spPr>
            <a:xfrm>
              <a:off x="1255143" y="4328270"/>
              <a:ext cx="18949" cy="100995"/>
            </a:xfrm>
            <a:custGeom>
              <a:avLst/>
              <a:gdLst/>
              <a:ahLst/>
              <a:cxnLst/>
              <a:rect l="l" t="t" r="r" b="b"/>
              <a:pathLst>
                <a:path w="561" h="2990" extrusionOk="0">
                  <a:moveTo>
                    <a:pt x="1" y="1"/>
                  </a:moveTo>
                  <a:lnTo>
                    <a:pt x="1" y="2989"/>
                  </a:lnTo>
                  <a:lnTo>
                    <a:pt x="560" y="2989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726;p51">
              <a:extLst>
                <a:ext uri="{FF2B5EF4-FFF2-40B4-BE49-F238E27FC236}">
                  <a16:creationId xmlns:a16="http://schemas.microsoft.com/office/drawing/2014/main" id="{219B5DF4-8AEF-6702-1314-85376598FD9F}"/>
                </a:ext>
              </a:extLst>
            </p:cNvPr>
            <p:cNvSpPr/>
            <p:nvPr/>
          </p:nvSpPr>
          <p:spPr>
            <a:xfrm>
              <a:off x="1333573" y="4261122"/>
              <a:ext cx="18915" cy="168144"/>
            </a:xfrm>
            <a:custGeom>
              <a:avLst/>
              <a:gdLst/>
              <a:ahLst/>
              <a:cxnLst/>
              <a:rect l="l" t="t" r="r" b="b"/>
              <a:pathLst>
                <a:path w="560" h="4978" extrusionOk="0">
                  <a:moveTo>
                    <a:pt x="0" y="1"/>
                  </a:moveTo>
                  <a:lnTo>
                    <a:pt x="0" y="4977"/>
                  </a:lnTo>
                  <a:lnTo>
                    <a:pt x="560" y="4977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727;p51">
              <a:extLst>
                <a:ext uri="{FF2B5EF4-FFF2-40B4-BE49-F238E27FC236}">
                  <a16:creationId xmlns:a16="http://schemas.microsoft.com/office/drawing/2014/main" id="{4AB438E9-7B97-E949-C9DB-8EED856E89D3}"/>
                </a:ext>
              </a:extLst>
            </p:cNvPr>
            <p:cNvSpPr/>
            <p:nvPr/>
          </p:nvSpPr>
          <p:spPr>
            <a:xfrm>
              <a:off x="1412003" y="4328270"/>
              <a:ext cx="18915" cy="100995"/>
            </a:xfrm>
            <a:custGeom>
              <a:avLst/>
              <a:gdLst/>
              <a:ahLst/>
              <a:cxnLst/>
              <a:rect l="l" t="t" r="r" b="b"/>
              <a:pathLst>
                <a:path w="560" h="2990" extrusionOk="0">
                  <a:moveTo>
                    <a:pt x="0" y="1"/>
                  </a:moveTo>
                  <a:lnTo>
                    <a:pt x="0" y="2989"/>
                  </a:lnTo>
                  <a:lnTo>
                    <a:pt x="560" y="2989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728;p51">
              <a:extLst>
                <a:ext uri="{FF2B5EF4-FFF2-40B4-BE49-F238E27FC236}">
                  <a16:creationId xmlns:a16="http://schemas.microsoft.com/office/drawing/2014/main" id="{5E87BB5C-EF8B-10EF-75BC-1EAE489A3C7C}"/>
                </a:ext>
              </a:extLst>
            </p:cNvPr>
            <p:cNvSpPr/>
            <p:nvPr/>
          </p:nvSpPr>
          <p:spPr>
            <a:xfrm>
              <a:off x="1490399" y="4261122"/>
              <a:ext cx="18949" cy="168144"/>
            </a:xfrm>
            <a:custGeom>
              <a:avLst/>
              <a:gdLst/>
              <a:ahLst/>
              <a:cxnLst/>
              <a:rect l="l" t="t" r="r" b="b"/>
              <a:pathLst>
                <a:path w="561" h="4978" extrusionOk="0">
                  <a:moveTo>
                    <a:pt x="1" y="1"/>
                  </a:moveTo>
                  <a:lnTo>
                    <a:pt x="1" y="4977"/>
                  </a:lnTo>
                  <a:lnTo>
                    <a:pt x="560" y="4977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729;p51">
              <a:extLst>
                <a:ext uri="{FF2B5EF4-FFF2-40B4-BE49-F238E27FC236}">
                  <a16:creationId xmlns:a16="http://schemas.microsoft.com/office/drawing/2014/main" id="{9046B2B6-7768-15A8-88CB-251D2EAC12C1}"/>
                </a:ext>
              </a:extLst>
            </p:cNvPr>
            <p:cNvSpPr/>
            <p:nvPr/>
          </p:nvSpPr>
          <p:spPr>
            <a:xfrm>
              <a:off x="1568828" y="4328270"/>
              <a:ext cx="18949" cy="100995"/>
            </a:xfrm>
            <a:custGeom>
              <a:avLst/>
              <a:gdLst/>
              <a:ahLst/>
              <a:cxnLst/>
              <a:rect l="l" t="t" r="r" b="b"/>
              <a:pathLst>
                <a:path w="561" h="2990" extrusionOk="0">
                  <a:moveTo>
                    <a:pt x="0" y="1"/>
                  </a:moveTo>
                  <a:lnTo>
                    <a:pt x="0" y="2989"/>
                  </a:lnTo>
                  <a:lnTo>
                    <a:pt x="560" y="2989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730;p51">
              <a:extLst>
                <a:ext uri="{FF2B5EF4-FFF2-40B4-BE49-F238E27FC236}">
                  <a16:creationId xmlns:a16="http://schemas.microsoft.com/office/drawing/2014/main" id="{13813E5C-BA7D-84B0-01F1-B0310618BB7F}"/>
                </a:ext>
              </a:extLst>
            </p:cNvPr>
            <p:cNvSpPr/>
            <p:nvPr/>
          </p:nvSpPr>
          <p:spPr>
            <a:xfrm>
              <a:off x="1647258" y="4261122"/>
              <a:ext cx="18915" cy="168144"/>
            </a:xfrm>
            <a:custGeom>
              <a:avLst/>
              <a:gdLst/>
              <a:ahLst/>
              <a:cxnLst/>
              <a:rect l="l" t="t" r="r" b="b"/>
              <a:pathLst>
                <a:path w="560" h="4978" extrusionOk="0">
                  <a:moveTo>
                    <a:pt x="0" y="1"/>
                  </a:moveTo>
                  <a:lnTo>
                    <a:pt x="0" y="4977"/>
                  </a:lnTo>
                  <a:lnTo>
                    <a:pt x="560" y="4977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731;p51">
              <a:extLst>
                <a:ext uri="{FF2B5EF4-FFF2-40B4-BE49-F238E27FC236}">
                  <a16:creationId xmlns:a16="http://schemas.microsoft.com/office/drawing/2014/main" id="{90394D99-1A89-7095-D1DB-668C629895FD}"/>
                </a:ext>
              </a:extLst>
            </p:cNvPr>
            <p:cNvSpPr/>
            <p:nvPr/>
          </p:nvSpPr>
          <p:spPr>
            <a:xfrm>
              <a:off x="1725654" y="4328270"/>
              <a:ext cx="18949" cy="100995"/>
            </a:xfrm>
            <a:custGeom>
              <a:avLst/>
              <a:gdLst/>
              <a:ahLst/>
              <a:cxnLst/>
              <a:rect l="l" t="t" r="r" b="b"/>
              <a:pathLst>
                <a:path w="561" h="2990" extrusionOk="0">
                  <a:moveTo>
                    <a:pt x="1" y="1"/>
                  </a:moveTo>
                  <a:lnTo>
                    <a:pt x="1" y="2989"/>
                  </a:lnTo>
                  <a:lnTo>
                    <a:pt x="561" y="2989"/>
                  </a:lnTo>
                  <a:lnTo>
                    <a:pt x="56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732;p51">
              <a:extLst>
                <a:ext uri="{FF2B5EF4-FFF2-40B4-BE49-F238E27FC236}">
                  <a16:creationId xmlns:a16="http://schemas.microsoft.com/office/drawing/2014/main" id="{4C60D29C-2EDE-1085-7EC5-2239206E67E9}"/>
                </a:ext>
              </a:extLst>
            </p:cNvPr>
            <p:cNvSpPr/>
            <p:nvPr/>
          </p:nvSpPr>
          <p:spPr>
            <a:xfrm>
              <a:off x="1804084" y="4261122"/>
              <a:ext cx="18949" cy="168144"/>
            </a:xfrm>
            <a:custGeom>
              <a:avLst/>
              <a:gdLst/>
              <a:ahLst/>
              <a:cxnLst/>
              <a:rect l="l" t="t" r="r" b="b"/>
              <a:pathLst>
                <a:path w="561" h="4978" extrusionOk="0">
                  <a:moveTo>
                    <a:pt x="1" y="1"/>
                  </a:moveTo>
                  <a:lnTo>
                    <a:pt x="1" y="4977"/>
                  </a:lnTo>
                  <a:lnTo>
                    <a:pt x="560" y="4977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733;p51">
              <a:extLst>
                <a:ext uri="{FF2B5EF4-FFF2-40B4-BE49-F238E27FC236}">
                  <a16:creationId xmlns:a16="http://schemas.microsoft.com/office/drawing/2014/main" id="{1DEF7DEC-50F5-7302-4567-8721ECB1B861}"/>
                </a:ext>
              </a:extLst>
            </p:cNvPr>
            <p:cNvSpPr/>
            <p:nvPr/>
          </p:nvSpPr>
          <p:spPr>
            <a:xfrm>
              <a:off x="1882513" y="4328270"/>
              <a:ext cx="18915" cy="100995"/>
            </a:xfrm>
            <a:custGeom>
              <a:avLst/>
              <a:gdLst/>
              <a:ahLst/>
              <a:cxnLst/>
              <a:rect l="l" t="t" r="r" b="b"/>
              <a:pathLst>
                <a:path w="560" h="2990" extrusionOk="0">
                  <a:moveTo>
                    <a:pt x="0" y="1"/>
                  </a:moveTo>
                  <a:lnTo>
                    <a:pt x="0" y="2989"/>
                  </a:lnTo>
                  <a:lnTo>
                    <a:pt x="560" y="2989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734;p51">
              <a:extLst>
                <a:ext uri="{FF2B5EF4-FFF2-40B4-BE49-F238E27FC236}">
                  <a16:creationId xmlns:a16="http://schemas.microsoft.com/office/drawing/2014/main" id="{DE1FADF0-3A81-E6C8-0B3F-3BB6CBE94DBD}"/>
                </a:ext>
              </a:extLst>
            </p:cNvPr>
            <p:cNvSpPr/>
            <p:nvPr/>
          </p:nvSpPr>
          <p:spPr>
            <a:xfrm>
              <a:off x="1960538" y="4261122"/>
              <a:ext cx="19321" cy="168144"/>
            </a:xfrm>
            <a:custGeom>
              <a:avLst/>
              <a:gdLst/>
              <a:ahLst/>
              <a:cxnLst/>
              <a:rect l="l" t="t" r="r" b="b"/>
              <a:pathLst>
                <a:path w="572" h="4978" extrusionOk="0">
                  <a:moveTo>
                    <a:pt x="0" y="1"/>
                  </a:moveTo>
                  <a:lnTo>
                    <a:pt x="0" y="4977"/>
                  </a:lnTo>
                  <a:lnTo>
                    <a:pt x="572" y="4977"/>
                  </a:lnTo>
                  <a:lnTo>
                    <a:pt x="5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735;p51">
              <a:extLst>
                <a:ext uri="{FF2B5EF4-FFF2-40B4-BE49-F238E27FC236}">
                  <a16:creationId xmlns:a16="http://schemas.microsoft.com/office/drawing/2014/main" id="{A7BE18DE-84A7-7FBF-508B-952C56ED6517}"/>
                </a:ext>
              </a:extLst>
            </p:cNvPr>
            <p:cNvSpPr/>
            <p:nvPr/>
          </p:nvSpPr>
          <p:spPr>
            <a:xfrm>
              <a:off x="2038934" y="4328270"/>
              <a:ext cx="19355" cy="100995"/>
            </a:xfrm>
            <a:custGeom>
              <a:avLst/>
              <a:gdLst/>
              <a:ahLst/>
              <a:cxnLst/>
              <a:rect l="l" t="t" r="r" b="b"/>
              <a:pathLst>
                <a:path w="573" h="2990" extrusionOk="0">
                  <a:moveTo>
                    <a:pt x="1" y="1"/>
                  </a:moveTo>
                  <a:lnTo>
                    <a:pt x="1" y="2989"/>
                  </a:lnTo>
                  <a:lnTo>
                    <a:pt x="572" y="2989"/>
                  </a:lnTo>
                  <a:lnTo>
                    <a:pt x="5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736;p51">
              <a:extLst>
                <a:ext uri="{FF2B5EF4-FFF2-40B4-BE49-F238E27FC236}">
                  <a16:creationId xmlns:a16="http://schemas.microsoft.com/office/drawing/2014/main" id="{B833E77E-87D1-ACF2-6E84-DD3BC2143716}"/>
                </a:ext>
              </a:extLst>
            </p:cNvPr>
            <p:cNvSpPr/>
            <p:nvPr/>
          </p:nvSpPr>
          <p:spPr>
            <a:xfrm>
              <a:off x="2117363" y="4261122"/>
              <a:ext cx="19355" cy="168144"/>
            </a:xfrm>
            <a:custGeom>
              <a:avLst/>
              <a:gdLst/>
              <a:ahLst/>
              <a:cxnLst/>
              <a:rect l="l" t="t" r="r" b="b"/>
              <a:pathLst>
                <a:path w="573" h="4978" extrusionOk="0">
                  <a:moveTo>
                    <a:pt x="1" y="1"/>
                  </a:moveTo>
                  <a:lnTo>
                    <a:pt x="1" y="4977"/>
                  </a:lnTo>
                  <a:lnTo>
                    <a:pt x="572" y="4977"/>
                  </a:lnTo>
                  <a:lnTo>
                    <a:pt x="5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737;p51">
              <a:extLst>
                <a:ext uri="{FF2B5EF4-FFF2-40B4-BE49-F238E27FC236}">
                  <a16:creationId xmlns:a16="http://schemas.microsoft.com/office/drawing/2014/main" id="{D3898437-814F-3D46-DFE8-9CB552B30B4B}"/>
                </a:ext>
              </a:extLst>
            </p:cNvPr>
            <p:cNvSpPr/>
            <p:nvPr/>
          </p:nvSpPr>
          <p:spPr>
            <a:xfrm>
              <a:off x="2195793" y="4328270"/>
              <a:ext cx="19321" cy="100995"/>
            </a:xfrm>
            <a:custGeom>
              <a:avLst/>
              <a:gdLst/>
              <a:ahLst/>
              <a:cxnLst/>
              <a:rect l="l" t="t" r="r" b="b"/>
              <a:pathLst>
                <a:path w="572" h="2990" extrusionOk="0">
                  <a:moveTo>
                    <a:pt x="0" y="1"/>
                  </a:moveTo>
                  <a:lnTo>
                    <a:pt x="0" y="2989"/>
                  </a:lnTo>
                  <a:lnTo>
                    <a:pt x="572" y="2989"/>
                  </a:lnTo>
                  <a:lnTo>
                    <a:pt x="5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738;p51">
              <a:extLst>
                <a:ext uri="{FF2B5EF4-FFF2-40B4-BE49-F238E27FC236}">
                  <a16:creationId xmlns:a16="http://schemas.microsoft.com/office/drawing/2014/main" id="{26D08AEB-3DF1-2746-795D-D2B2EFB45307}"/>
                </a:ext>
              </a:extLst>
            </p:cNvPr>
            <p:cNvSpPr/>
            <p:nvPr/>
          </p:nvSpPr>
          <p:spPr>
            <a:xfrm>
              <a:off x="2274223" y="4261122"/>
              <a:ext cx="19321" cy="168144"/>
            </a:xfrm>
            <a:custGeom>
              <a:avLst/>
              <a:gdLst/>
              <a:ahLst/>
              <a:cxnLst/>
              <a:rect l="l" t="t" r="r" b="b"/>
              <a:pathLst>
                <a:path w="572" h="4978" extrusionOk="0">
                  <a:moveTo>
                    <a:pt x="0" y="1"/>
                  </a:moveTo>
                  <a:lnTo>
                    <a:pt x="0" y="4977"/>
                  </a:lnTo>
                  <a:lnTo>
                    <a:pt x="572" y="4977"/>
                  </a:lnTo>
                  <a:lnTo>
                    <a:pt x="5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739;p51">
              <a:extLst>
                <a:ext uri="{FF2B5EF4-FFF2-40B4-BE49-F238E27FC236}">
                  <a16:creationId xmlns:a16="http://schemas.microsoft.com/office/drawing/2014/main" id="{5220C09F-0843-DD55-C2F1-431B7F3490B2}"/>
                </a:ext>
              </a:extLst>
            </p:cNvPr>
            <p:cNvSpPr/>
            <p:nvPr/>
          </p:nvSpPr>
          <p:spPr>
            <a:xfrm>
              <a:off x="2352619" y="4328270"/>
              <a:ext cx="18949" cy="100995"/>
            </a:xfrm>
            <a:custGeom>
              <a:avLst/>
              <a:gdLst/>
              <a:ahLst/>
              <a:cxnLst/>
              <a:rect l="l" t="t" r="r" b="b"/>
              <a:pathLst>
                <a:path w="561" h="2990" extrusionOk="0">
                  <a:moveTo>
                    <a:pt x="1" y="1"/>
                  </a:moveTo>
                  <a:lnTo>
                    <a:pt x="1" y="2989"/>
                  </a:lnTo>
                  <a:lnTo>
                    <a:pt x="560" y="2989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740;p51">
              <a:extLst>
                <a:ext uri="{FF2B5EF4-FFF2-40B4-BE49-F238E27FC236}">
                  <a16:creationId xmlns:a16="http://schemas.microsoft.com/office/drawing/2014/main" id="{EB909C53-E23E-43F4-38EA-30668BB57D27}"/>
                </a:ext>
              </a:extLst>
            </p:cNvPr>
            <p:cNvSpPr/>
            <p:nvPr/>
          </p:nvSpPr>
          <p:spPr>
            <a:xfrm>
              <a:off x="2431048" y="4261122"/>
              <a:ext cx="18949" cy="168144"/>
            </a:xfrm>
            <a:custGeom>
              <a:avLst/>
              <a:gdLst/>
              <a:ahLst/>
              <a:cxnLst/>
              <a:rect l="l" t="t" r="r" b="b"/>
              <a:pathLst>
                <a:path w="561" h="4978" extrusionOk="0">
                  <a:moveTo>
                    <a:pt x="0" y="1"/>
                  </a:moveTo>
                  <a:lnTo>
                    <a:pt x="0" y="4977"/>
                  </a:lnTo>
                  <a:lnTo>
                    <a:pt x="560" y="4977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9" name="Google Shape;376;p46">
            <a:extLst>
              <a:ext uri="{FF2B5EF4-FFF2-40B4-BE49-F238E27FC236}">
                <a16:creationId xmlns:a16="http://schemas.microsoft.com/office/drawing/2014/main" id="{B5DAFC44-A783-162B-153C-45F838BAE09B}"/>
              </a:ext>
            </a:extLst>
          </p:cNvPr>
          <p:cNvGrpSpPr/>
          <p:nvPr/>
        </p:nvGrpSpPr>
        <p:grpSpPr>
          <a:xfrm rot="16200000">
            <a:off x="595706" y="-1143637"/>
            <a:ext cx="372440" cy="2968752"/>
            <a:chOff x="4022350" y="2610525"/>
            <a:chExt cx="281900" cy="2247050"/>
          </a:xfrm>
        </p:grpSpPr>
        <p:sp>
          <p:nvSpPr>
            <p:cNvPr id="50" name="Google Shape;377;p46">
              <a:extLst>
                <a:ext uri="{FF2B5EF4-FFF2-40B4-BE49-F238E27FC236}">
                  <a16:creationId xmlns:a16="http://schemas.microsoft.com/office/drawing/2014/main" id="{32B40672-2D56-D27B-EABC-42E97D23ED6F}"/>
                </a:ext>
              </a:extLst>
            </p:cNvPr>
            <p:cNvSpPr/>
            <p:nvPr/>
          </p:nvSpPr>
          <p:spPr>
            <a:xfrm>
              <a:off x="4022350" y="2610525"/>
              <a:ext cx="260775" cy="2247050"/>
            </a:xfrm>
            <a:custGeom>
              <a:avLst/>
              <a:gdLst/>
              <a:ahLst/>
              <a:cxnLst/>
              <a:rect l="l" t="t" r="r" b="b"/>
              <a:pathLst>
                <a:path w="10431" h="89882" extrusionOk="0">
                  <a:moveTo>
                    <a:pt x="2409" y="2673"/>
                  </a:moveTo>
                  <a:cubicBezTo>
                    <a:pt x="2562" y="2673"/>
                    <a:pt x="2719" y="2731"/>
                    <a:pt x="2846" y="2858"/>
                  </a:cubicBezTo>
                  <a:cubicBezTo>
                    <a:pt x="3239" y="3251"/>
                    <a:pt x="2965" y="3930"/>
                    <a:pt x="2406" y="3930"/>
                  </a:cubicBezTo>
                  <a:cubicBezTo>
                    <a:pt x="2060" y="3930"/>
                    <a:pt x="1787" y="3644"/>
                    <a:pt x="1787" y="3299"/>
                  </a:cubicBezTo>
                  <a:cubicBezTo>
                    <a:pt x="1787" y="2921"/>
                    <a:pt x="2091" y="2673"/>
                    <a:pt x="2409" y="2673"/>
                  </a:cubicBezTo>
                  <a:close/>
                  <a:moveTo>
                    <a:pt x="906" y="1"/>
                  </a:moveTo>
                  <a:cubicBezTo>
                    <a:pt x="489" y="1"/>
                    <a:pt x="155" y="334"/>
                    <a:pt x="155" y="751"/>
                  </a:cubicBezTo>
                  <a:lnTo>
                    <a:pt x="1" y="89071"/>
                  </a:lnTo>
                  <a:cubicBezTo>
                    <a:pt x="1" y="89488"/>
                    <a:pt x="334" y="89821"/>
                    <a:pt x="751" y="89833"/>
                  </a:cubicBezTo>
                  <a:lnTo>
                    <a:pt x="9526" y="89881"/>
                  </a:lnTo>
                  <a:cubicBezTo>
                    <a:pt x="9533" y="89881"/>
                    <a:pt x="9540" y="89881"/>
                    <a:pt x="9547" y="89881"/>
                  </a:cubicBezTo>
                  <a:cubicBezTo>
                    <a:pt x="9954" y="89881"/>
                    <a:pt x="10288" y="89552"/>
                    <a:pt x="10288" y="89143"/>
                  </a:cubicBezTo>
                  <a:lnTo>
                    <a:pt x="10431" y="822"/>
                  </a:lnTo>
                  <a:cubicBezTo>
                    <a:pt x="10431" y="679"/>
                    <a:pt x="10395" y="537"/>
                    <a:pt x="10312" y="406"/>
                  </a:cubicBezTo>
                  <a:cubicBezTo>
                    <a:pt x="10204" y="239"/>
                    <a:pt x="10026" y="120"/>
                    <a:pt x="9835" y="72"/>
                  </a:cubicBezTo>
                  <a:cubicBezTo>
                    <a:pt x="9788" y="60"/>
                    <a:pt x="9740" y="60"/>
                    <a:pt x="9680" y="60"/>
                  </a:cubicBezTo>
                  <a:lnTo>
                    <a:pt x="9657" y="60"/>
                  </a:lnTo>
                  <a:lnTo>
                    <a:pt x="5930" y="25"/>
                  </a:lnTo>
                  <a:lnTo>
                    <a:pt x="5930" y="37"/>
                  </a:lnTo>
                  <a:lnTo>
                    <a:pt x="906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378;p46">
              <a:extLst>
                <a:ext uri="{FF2B5EF4-FFF2-40B4-BE49-F238E27FC236}">
                  <a16:creationId xmlns:a16="http://schemas.microsoft.com/office/drawing/2014/main" id="{0CBB986A-3DD8-24AC-12D0-D0963670034F}"/>
                </a:ext>
              </a:extLst>
            </p:cNvPr>
            <p:cNvSpPr/>
            <p:nvPr/>
          </p:nvSpPr>
          <p:spPr>
            <a:xfrm>
              <a:off x="4054200" y="2615900"/>
              <a:ext cx="250050" cy="2236300"/>
            </a:xfrm>
            <a:custGeom>
              <a:avLst/>
              <a:gdLst/>
              <a:ahLst/>
              <a:cxnLst/>
              <a:rect l="l" t="t" r="r" b="b"/>
              <a:pathLst>
                <a:path w="10002" h="89452" extrusionOk="0">
                  <a:moveTo>
                    <a:pt x="2183" y="2243"/>
                  </a:moveTo>
                  <a:cubicBezTo>
                    <a:pt x="2617" y="2243"/>
                    <a:pt x="3037" y="2576"/>
                    <a:pt x="3037" y="3084"/>
                  </a:cubicBezTo>
                  <a:cubicBezTo>
                    <a:pt x="3037" y="3548"/>
                    <a:pt x="2656" y="3929"/>
                    <a:pt x="2191" y="3929"/>
                  </a:cubicBezTo>
                  <a:cubicBezTo>
                    <a:pt x="1441" y="3929"/>
                    <a:pt x="1060" y="3024"/>
                    <a:pt x="1596" y="2489"/>
                  </a:cubicBezTo>
                  <a:cubicBezTo>
                    <a:pt x="1765" y="2319"/>
                    <a:pt x="1976" y="2243"/>
                    <a:pt x="2183" y="2243"/>
                  </a:cubicBezTo>
                  <a:close/>
                  <a:moveTo>
                    <a:pt x="691" y="0"/>
                  </a:moveTo>
                  <a:cubicBezTo>
                    <a:pt x="394" y="0"/>
                    <a:pt x="144" y="238"/>
                    <a:pt x="144" y="536"/>
                  </a:cubicBezTo>
                  <a:lnTo>
                    <a:pt x="1" y="88856"/>
                  </a:lnTo>
                  <a:cubicBezTo>
                    <a:pt x="1" y="89154"/>
                    <a:pt x="239" y="89392"/>
                    <a:pt x="536" y="89404"/>
                  </a:cubicBezTo>
                  <a:lnTo>
                    <a:pt x="9311" y="89452"/>
                  </a:lnTo>
                  <a:cubicBezTo>
                    <a:pt x="9609" y="89452"/>
                    <a:pt x="9847" y="89213"/>
                    <a:pt x="9859" y="88916"/>
                  </a:cubicBezTo>
                  <a:lnTo>
                    <a:pt x="10002" y="595"/>
                  </a:lnTo>
                  <a:cubicBezTo>
                    <a:pt x="10002" y="298"/>
                    <a:pt x="9764" y="60"/>
                    <a:pt x="9466" y="60"/>
                  </a:cubicBezTo>
                  <a:lnTo>
                    <a:pt x="69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dist="95250" dir="30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379;p46">
              <a:extLst>
                <a:ext uri="{FF2B5EF4-FFF2-40B4-BE49-F238E27FC236}">
                  <a16:creationId xmlns:a16="http://schemas.microsoft.com/office/drawing/2014/main" id="{0E69C4B4-3B95-0341-5F9F-0B1C2B3C791E}"/>
                </a:ext>
              </a:extLst>
            </p:cNvPr>
            <p:cNvSpPr/>
            <p:nvPr/>
          </p:nvSpPr>
          <p:spPr>
            <a:xfrm>
              <a:off x="4200950" y="2616475"/>
              <a:ext cx="103300" cy="2235725"/>
            </a:xfrm>
            <a:custGeom>
              <a:avLst/>
              <a:gdLst/>
              <a:ahLst/>
              <a:cxnLst/>
              <a:rect l="l" t="t" r="r" b="b"/>
              <a:pathLst>
                <a:path w="4132" h="89429" extrusionOk="0">
                  <a:moveTo>
                    <a:pt x="60" y="1"/>
                  </a:moveTo>
                  <a:lnTo>
                    <a:pt x="0" y="89405"/>
                  </a:lnTo>
                  <a:lnTo>
                    <a:pt x="3441" y="89429"/>
                  </a:lnTo>
                  <a:cubicBezTo>
                    <a:pt x="3739" y="89429"/>
                    <a:pt x="3989" y="89190"/>
                    <a:pt x="3989" y="88893"/>
                  </a:cubicBezTo>
                  <a:lnTo>
                    <a:pt x="4132" y="572"/>
                  </a:lnTo>
                  <a:cubicBezTo>
                    <a:pt x="4132" y="287"/>
                    <a:pt x="3894" y="37"/>
                    <a:pt x="3608" y="37"/>
                  </a:cubicBezTo>
                  <a:lnTo>
                    <a:pt x="60" y="1"/>
                  </a:lnTo>
                  <a:close/>
                </a:path>
              </a:pathLst>
            </a:custGeom>
            <a:solidFill>
              <a:srgbClr val="FFDB48"/>
            </a:solidFill>
            <a:ln w="65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53" name="Google Shape;380;p46">
              <a:extLst>
                <a:ext uri="{FF2B5EF4-FFF2-40B4-BE49-F238E27FC236}">
                  <a16:creationId xmlns:a16="http://schemas.microsoft.com/office/drawing/2014/main" id="{8885D9BC-6A44-42EE-0342-F109FCA9833B}"/>
                </a:ext>
              </a:extLst>
            </p:cNvPr>
            <p:cNvSpPr/>
            <p:nvPr/>
          </p:nvSpPr>
          <p:spPr>
            <a:xfrm>
              <a:off x="4244075" y="4802425"/>
              <a:ext cx="56025" cy="16175"/>
            </a:xfrm>
            <a:custGeom>
              <a:avLst/>
              <a:gdLst/>
              <a:ahLst/>
              <a:cxnLst/>
              <a:rect l="l" t="t" r="r" b="b"/>
              <a:pathLst>
                <a:path w="2241" h="647" extrusionOk="0">
                  <a:moveTo>
                    <a:pt x="410" y="1"/>
                  </a:moveTo>
                  <a:cubicBezTo>
                    <a:pt x="1" y="1"/>
                    <a:pt x="1" y="646"/>
                    <a:pt x="410" y="646"/>
                  </a:cubicBezTo>
                  <a:cubicBezTo>
                    <a:pt x="421" y="646"/>
                    <a:pt x="431" y="646"/>
                    <a:pt x="442" y="645"/>
                  </a:cubicBezTo>
                  <a:lnTo>
                    <a:pt x="2240" y="645"/>
                  </a:lnTo>
                  <a:lnTo>
                    <a:pt x="2240" y="14"/>
                  </a:lnTo>
                  <a:lnTo>
                    <a:pt x="442" y="2"/>
                  </a:lnTo>
                  <a:cubicBezTo>
                    <a:pt x="431" y="1"/>
                    <a:pt x="421" y="1"/>
                    <a:pt x="41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381;p46">
              <a:extLst>
                <a:ext uri="{FF2B5EF4-FFF2-40B4-BE49-F238E27FC236}">
                  <a16:creationId xmlns:a16="http://schemas.microsoft.com/office/drawing/2014/main" id="{6CBCF3C0-A51B-DD01-0FF2-F0B970F5D245}"/>
                </a:ext>
              </a:extLst>
            </p:cNvPr>
            <p:cNvSpPr/>
            <p:nvPr/>
          </p:nvSpPr>
          <p:spPr>
            <a:xfrm>
              <a:off x="4244700" y="4733425"/>
              <a:ext cx="55400" cy="16075"/>
            </a:xfrm>
            <a:custGeom>
              <a:avLst/>
              <a:gdLst/>
              <a:ahLst/>
              <a:cxnLst/>
              <a:rect l="l" t="t" r="r" b="b"/>
              <a:pathLst>
                <a:path w="2216" h="643" extrusionOk="0">
                  <a:moveTo>
                    <a:pt x="429" y="0"/>
                  </a:moveTo>
                  <a:cubicBezTo>
                    <a:pt x="1" y="0"/>
                    <a:pt x="1" y="643"/>
                    <a:pt x="429" y="643"/>
                  </a:cubicBezTo>
                  <a:lnTo>
                    <a:pt x="2215" y="643"/>
                  </a:lnTo>
                  <a:lnTo>
                    <a:pt x="221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382;p46">
              <a:extLst>
                <a:ext uri="{FF2B5EF4-FFF2-40B4-BE49-F238E27FC236}">
                  <a16:creationId xmlns:a16="http://schemas.microsoft.com/office/drawing/2014/main" id="{16F274BC-5AF5-6143-D10B-872D1F0FE630}"/>
                </a:ext>
              </a:extLst>
            </p:cNvPr>
            <p:cNvSpPr/>
            <p:nvPr/>
          </p:nvSpPr>
          <p:spPr>
            <a:xfrm>
              <a:off x="4244675" y="4664625"/>
              <a:ext cx="56025" cy="16150"/>
            </a:xfrm>
            <a:custGeom>
              <a:avLst/>
              <a:gdLst/>
              <a:ahLst/>
              <a:cxnLst/>
              <a:rect l="l" t="t" r="r" b="b"/>
              <a:pathLst>
                <a:path w="2241" h="646" extrusionOk="0">
                  <a:moveTo>
                    <a:pt x="421" y="0"/>
                  </a:moveTo>
                  <a:cubicBezTo>
                    <a:pt x="1" y="0"/>
                    <a:pt x="1" y="646"/>
                    <a:pt x="421" y="646"/>
                  </a:cubicBezTo>
                  <a:cubicBezTo>
                    <a:pt x="432" y="646"/>
                    <a:pt x="443" y="645"/>
                    <a:pt x="454" y="645"/>
                  </a:cubicBezTo>
                  <a:lnTo>
                    <a:pt x="2240" y="645"/>
                  </a:lnTo>
                  <a:lnTo>
                    <a:pt x="2240" y="2"/>
                  </a:lnTo>
                  <a:lnTo>
                    <a:pt x="454" y="2"/>
                  </a:lnTo>
                  <a:cubicBezTo>
                    <a:pt x="443" y="1"/>
                    <a:pt x="432" y="0"/>
                    <a:pt x="42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383;p46">
              <a:extLst>
                <a:ext uri="{FF2B5EF4-FFF2-40B4-BE49-F238E27FC236}">
                  <a16:creationId xmlns:a16="http://schemas.microsoft.com/office/drawing/2014/main" id="{7628EC0A-6765-39BB-CCCD-B6B30D5CB3F3}"/>
                </a:ext>
              </a:extLst>
            </p:cNvPr>
            <p:cNvSpPr/>
            <p:nvPr/>
          </p:nvSpPr>
          <p:spPr>
            <a:xfrm>
              <a:off x="4244600" y="4595875"/>
              <a:ext cx="56375" cy="16125"/>
            </a:xfrm>
            <a:custGeom>
              <a:avLst/>
              <a:gdLst/>
              <a:ahLst/>
              <a:cxnLst/>
              <a:rect l="l" t="t" r="r" b="b"/>
              <a:pathLst>
                <a:path w="2255" h="645" extrusionOk="0">
                  <a:moveTo>
                    <a:pt x="423" y="0"/>
                  </a:moveTo>
                  <a:cubicBezTo>
                    <a:pt x="0" y="0"/>
                    <a:pt x="4" y="645"/>
                    <a:pt x="434" y="645"/>
                  </a:cubicBezTo>
                  <a:cubicBezTo>
                    <a:pt x="442" y="645"/>
                    <a:pt x="449" y="645"/>
                    <a:pt x="457" y="644"/>
                  </a:cubicBezTo>
                  <a:lnTo>
                    <a:pt x="457" y="632"/>
                  </a:lnTo>
                  <a:lnTo>
                    <a:pt x="2255" y="632"/>
                  </a:lnTo>
                  <a:lnTo>
                    <a:pt x="2255" y="1"/>
                  </a:lnTo>
                  <a:lnTo>
                    <a:pt x="457" y="1"/>
                  </a:lnTo>
                  <a:cubicBezTo>
                    <a:pt x="446" y="0"/>
                    <a:pt x="434" y="0"/>
                    <a:pt x="42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384;p46">
              <a:extLst>
                <a:ext uri="{FF2B5EF4-FFF2-40B4-BE49-F238E27FC236}">
                  <a16:creationId xmlns:a16="http://schemas.microsoft.com/office/drawing/2014/main" id="{A2BAC53F-ABA3-C39C-7DA2-093630A3D111}"/>
                </a:ext>
              </a:extLst>
            </p:cNvPr>
            <p:cNvSpPr/>
            <p:nvPr/>
          </p:nvSpPr>
          <p:spPr>
            <a:xfrm>
              <a:off x="4245600" y="4526550"/>
              <a:ext cx="55375" cy="16100"/>
            </a:xfrm>
            <a:custGeom>
              <a:avLst/>
              <a:gdLst/>
              <a:ahLst/>
              <a:cxnLst/>
              <a:rect l="l" t="t" r="r" b="b"/>
              <a:pathLst>
                <a:path w="2215" h="644" extrusionOk="0">
                  <a:moveTo>
                    <a:pt x="429" y="0"/>
                  </a:moveTo>
                  <a:cubicBezTo>
                    <a:pt x="0" y="0"/>
                    <a:pt x="0" y="643"/>
                    <a:pt x="429" y="643"/>
                  </a:cubicBezTo>
                  <a:lnTo>
                    <a:pt x="2215" y="643"/>
                  </a:lnTo>
                  <a:lnTo>
                    <a:pt x="221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385;p46">
              <a:extLst>
                <a:ext uri="{FF2B5EF4-FFF2-40B4-BE49-F238E27FC236}">
                  <a16:creationId xmlns:a16="http://schemas.microsoft.com/office/drawing/2014/main" id="{A2F0362D-0ECD-765F-4D1B-4D6E7D4DA6BC}"/>
                </a:ext>
              </a:extLst>
            </p:cNvPr>
            <p:cNvSpPr/>
            <p:nvPr/>
          </p:nvSpPr>
          <p:spPr>
            <a:xfrm>
              <a:off x="4246800" y="4457475"/>
              <a:ext cx="54775" cy="16400"/>
            </a:xfrm>
            <a:custGeom>
              <a:avLst/>
              <a:gdLst/>
              <a:ahLst/>
              <a:cxnLst/>
              <a:rect l="l" t="t" r="r" b="b"/>
              <a:pathLst>
                <a:path w="2191" h="656" extrusionOk="0">
                  <a:moveTo>
                    <a:pt x="405" y="1"/>
                  </a:moveTo>
                  <a:cubicBezTo>
                    <a:pt x="0" y="25"/>
                    <a:pt x="0" y="620"/>
                    <a:pt x="405" y="644"/>
                  </a:cubicBezTo>
                  <a:lnTo>
                    <a:pt x="393" y="656"/>
                  </a:lnTo>
                  <a:lnTo>
                    <a:pt x="2191" y="656"/>
                  </a:lnTo>
                  <a:lnTo>
                    <a:pt x="2191" y="13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386;p46">
              <a:extLst>
                <a:ext uri="{FF2B5EF4-FFF2-40B4-BE49-F238E27FC236}">
                  <a16:creationId xmlns:a16="http://schemas.microsoft.com/office/drawing/2014/main" id="{3983DFBD-C92F-5861-468A-DE6774A90714}"/>
                </a:ext>
              </a:extLst>
            </p:cNvPr>
            <p:cNvSpPr/>
            <p:nvPr/>
          </p:nvSpPr>
          <p:spPr>
            <a:xfrm>
              <a:off x="4245900" y="4388725"/>
              <a:ext cx="55675" cy="16100"/>
            </a:xfrm>
            <a:custGeom>
              <a:avLst/>
              <a:gdLst/>
              <a:ahLst/>
              <a:cxnLst/>
              <a:rect l="l" t="t" r="r" b="b"/>
              <a:pathLst>
                <a:path w="2227" h="644" extrusionOk="0">
                  <a:moveTo>
                    <a:pt x="429" y="1"/>
                  </a:moveTo>
                  <a:cubicBezTo>
                    <a:pt x="0" y="1"/>
                    <a:pt x="0" y="644"/>
                    <a:pt x="429" y="644"/>
                  </a:cubicBezTo>
                  <a:lnTo>
                    <a:pt x="2227" y="644"/>
                  </a:lnTo>
                  <a:lnTo>
                    <a:pt x="222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387;p46">
              <a:extLst>
                <a:ext uri="{FF2B5EF4-FFF2-40B4-BE49-F238E27FC236}">
                  <a16:creationId xmlns:a16="http://schemas.microsoft.com/office/drawing/2014/main" id="{021F00EF-6623-4809-D11C-8E26C1D28456}"/>
                </a:ext>
              </a:extLst>
            </p:cNvPr>
            <p:cNvSpPr/>
            <p:nvPr/>
          </p:nvSpPr>
          <p:spPr>
            <a:xfrm>
              <a:off x="4246200" y="4319975"/>
              <a:ext cx="55675" cy="16100"/>
            </a:xfrm>
            <a:custGeom>
              <a:avLst/>
              <a:gdLst/>
              <a:ahLst/>
              <a:cxnLst/>
              <a:rect l="l" t="t" r="r" b="b"/>
              <a:pathLst>
                <a:path w="2227" h="644" extrusionOk="0">
                  <a:moveTo>
                    <a:pt x="429" y="0"/>
                  </a:moveTo>
                  <a:cubicBezTo>
                    <a:pt x="0" y="0"/>
                    <a:pt x="0" y="643"/>
                    <a:pt x="429" y="643"/>
                  </a:cubicBezTo>
                  <a:lnTo>
                    <a:pt x="2227" y="643"/>
                  </a:lnTo>
                  <a:lnTo>
                    <a:pt x="222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388;p46">
              <a:extLst>
                <a:ext uri="{FF2B5EF4-FFF2-40B4-BE49-F238E27FC236}">
                  <a16:creationId xmlns:a16="http://schemas.microsoft.com/office/drawing/2014/main" id="{B39ED398-A3CC-20BF-C8B4-D05B383946EC}"/>
                </a:ext>
              </a:extLst>
            </p:cNvPr>
            <p:cNvSpPr/>
            <p:nvPr/>
          </p:nvSpPr>
          <p:spPr>
            <a:xfrm>
              <a:off x="4246075" y="4250600"/>
              <a:ext cx="55800" cy="16400"/>
            </a:xfrm>
            <a:custGeom>
              <a:avLst/>
              <a:gdLst/>
              <a:ahLst/>
              <a:cxnLst/>
              <a:rect l="l" t="t" r="r" b="b"/>
              <a:pathLst>
                <a:path w="2232" h="656" extrusionOk="0">
                  <a:moveTo>
                    <a:pt x="423" y="1"/>
                  </a:moveTo>
                  <a:cubicBezTo>
                    <a:pt x="4" y="1"/>
                    <a:pt x="1" y="645"/>
                    <a:pt x="413" y="645"/>
                  </a:cubicBezTo>
                  <a:cubicBezTo>
                    <a:pt x="424" y="645"/>
                    <a:pt x="435" y="645"/>
                    <a:pt x="446" y="644"/>
                  </a:cubicBezTo>
                  <a:lnTo>
                    <a:pt x="446" y="656"/>
                  </a:lnTo>
                  <a:lnTo>
                    <a:pt x="2232" y="656"/>
                  </a:lnTo>
                  <a:lnTo>
                    <a:pt x="2232" y="13"/>
                  </a:lnTo>
                  <a:lnTo>
                    <a:pt x="446" y="1"/>
                  </a:lnTo>
                  <a:cubicBezTo>
                    <a:pt x="438" y="1"/>
                    <a:pt x="431" y="1"/>
                    <a:pt x="42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389;p46">
              <a:extLst>
                <a:ext uri="{FF2B5EF4-FFF2-40B4-BE49-F238E27FC236}">
                  <a16:creationId xmlns:a16="http://schemas.microsoft.com/office/drawing/2014/main" id="{D16B7520-E362-8EE0-A71B-0161905826E1}"/>
                </a:ext>
              </a:extLst>
            </p:cNvPr>
            <p:cNvSpPr/>
            <p:nvPr/>
          </p:nvSpPr>
          <p:spPr>
            <a:xfrm>
              <a:off x="4249475" y="4181550"/>
              <a:ext cx="53000" cy="16400"/>
            </a:xfrm>
            <a:custGeom>
              <a:avLst/>
              <a:gdLst/>
              <a:ahLst/>
              <a:cxnLst/>
              <a:rect l="l" t="t" r="r" b="b"/>
              <a:pathLst>
                <a:path w="2120" h="656" extrusionOk="0">
                  <a:moveTo>
                    <a:pt x="334" y="1"/>
                  </a:moveTo>
                  <a:cubicBezTo>
                    <a:pt x="143" y="1"/>
                    <a:pt x="0" y="156"/>
                    <a:pt x="0" y="334"/>
                  </a:cubicBezTo>
                  <a:cubicBezTo>
                    <a:pt x="0" y="513"/>
                    <a:pt x="143" y="656"/>
                    <a:pt x="322" y="656"/>
                  </a:cubicBezTo>
                  <a:lnTo>
                    <a:pt x="2119" y="656"/>
                  </a:lnTo>
                  <a:lnTo>
                    <a:pt x="2119" y="13"/>
                  </a:lnTo>
                  <a:lnTo>
                    <a:pt x="33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390;p46">
              <a:extLst>
                <a:ext uri="{FF2B5EF4-FFF2-40B4-BE49-F238E27FC236}">
                  <a16:creationId xmlns:a16="http://schemas.microsoft.com/office/drawing/2014/main" id="{550BC4D9-EB36-6194-4560-341F358DBB7B}"/>
                </a:ext>
              </a:extLst>
            </p:cNvPr>
            <p:cNvSpPr/>
            <p:nvPr/>
          </p:nvSpPr>
          <p:spPr>
            <a:xfrm>
              <a:off x="4249775" y="4112800"/>
              <a:ext cx="53000" cy="16400"/>
            </a:xfrm>
            <a:custGeom>
              <a:avLst/>
              <a:gdLst/>
              <a:ahLst/>
              <a:cxnLst/>
              <a:rect l="l" t="t" r="r" b="b"/>
              <a:pathLst>
                <a:path w="2120" h="656" extrusionOk="0">
                  <a:moveTo>
                    <a:pt x="322" y="1"/>
                  </a:moveTo>
                  <a:cubicBezTo>
                    <a:pt x="143" y="1"/>
                    <a:pt x="0" y="143"/>
                    <a:pt x="0" y="322"/>
                  </a:cubicBezTo>
                  <a:cubicBezTo>
                    <a:pt x="0" y="501"/>
                    <a:pt x="143" y="655"/>
                    <a:pt x="322" y="655"/>
                  </a:cubicBezTo>
                  <a:lnTo>
                    <a:pt x="2119" y="655"/>
                  </a:lnTo>
                  <a:lnTo>
                    <a:pt x="2119" y="12"/>
                  </a:lnTo>
                  <a:lnTo>
                    <a:pt x="32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391;p46">
              <a:extLst>
                <a:ext uri="{FF2B5EF4-FFF2-40B4-BE49-F238E27FC236}">
                  <a16:creationId xmlns:a16="http://schemas.microsoft.com/office/drawing/2014/main" id="{AEB853A2-3290-B981-5173-A7630A214DC9}"/>
                </a:ext>
              </a:extLst>
            </p:cNvPr>
            <p:cNvSpPr/>
            <p:nvPr/>
          </p:nvSpPr>
          <p:spPr>
            <a:xfrm>
              <a:off x="4243100" y="4041925"/>
              <a:ext cx="55800" cy="16150"/>
            </a:xfrm>
            <a:custGeom>
              <a:avLst/>
              <a:gdLst/>
              <a:ahLst/>
              <a:cxnLst/>
              <a:rect l="l" t="t" r="r" b="b"/>
              <a:pathLst>
                <a:path w="2232" h="646" extrusionOk="0">
                  <a:moveTo>
                    <a:pt x="413" y="1"/>
                  </a:moveTo>
                  <a:cubicBezTo>
                    <a:pt x="1" y="1"/>
                    <a:pt x="4" y="645"/>
                    <a:pt x="423" y="645"/>
                  </a:cubicBezTo>
                  <a:cubicBezTo>
                    <a:pt x="431" y="645"/>
                    <a:pt x="438" y="645"/>
                    <a:pt x="446" y="645"/>
                  </a:cubicBezTo>
                  <a:lnTo>
                    <a:pt x="2232" y="645"/>
                  </a:lnTo>
                  <a:lnTo>
                    <a:pt x="2232" y="2"/>
                  </a:lnTo>
                  <a:lnTo>
                    <a:pt x="446" y="2"/>
                  </a:lnTo>
                  <a:cubicBezTo>
                    <a:pt x="434" y="1"/>
                    <a:pt x="423" y="1"/>
                    <a:pt x="41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392;p46">
              <a:extLst>
                <a:ext uri="{FF2B5EF4-FFF2-40B4-BE49-F238E27FC236}">
                  <a16:creationId xmlns:a16="http://schemas.microsoft.com/office/drawing/2014/main" id="{289D77EA-1179-9FAD-EB7B-55CAD51DBC6D}"/>
                </a:ext>
              </a:extLst>
            </p:cNvPr>
            <p:cNvSpPr/>
            <p:nvPr/>
          </p:nvSpPr>
          <p:spPr>
            <a:xfrm>
              <a:off x="4243475" y="3972875"/>
              <a:ext cx="55725" cy="16150"/>
            </a:xfrm>
            <a:custGeom>
              <a:avLst/>
              <a:gdLst/>
              <a:ahLst/>
              <a:cxnLst/>
              <a:rect l="l" t="t" r="r" b="b"/>
              <a:pathLst>
                <a:path w="2229" h="646" extrusionOk="0">
                  <a:moveTo>
                    <a:pt x="410" y="0"/>
                  </a:moveTo>
                  <a:cubicBezTo>
                    <a:pt x="1" y="0"/>
                    <a:pt x="1" y="646"/>
                    <a:pt x="410" y="646"/>
                  </a:cubicBezTo>
                  <a:cubicBezTo>
                    <a:pt x="421" y="646"/>
                    <a:pt x="432" y="645"/>
                    <a:pt x="443" y="645"/>
                  </a:cubicBezTo>
                  <a:lnTo>
                    <a:pt x="2229" y="645"/>
                  </a:lnTo>
                  <a:lnTo>
                    <a:pt x="2229" y="2"/>
                  </a:lnTo>
                  <a:lnTo>
                    <a:pt x="443" y="2"/>
                  </a:lnTo>
                  <a:cubicBezTo>
                    <a:pt x="432" y="1"/>
                    <a:pt x="421" y="0"/>
                    <a:pt x="41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393;p46">
              <a:extLst>
                <a:ext uri="{FF2B5EF4-FFF2-40B4-BE49-F238E27FC236}">
                  <a16:creationId xmlns:a16="http://schemas.microsoft.com/office/drawing/2014/main" id="{01DFDC23-390B-6A0A-F01B-7F0C16376B3C}"/>
                </a:ext>
              </a:extLst>
            </p:cNvPr>
            <p:cNvSpPr/>
            <p:nvPr/>
          </p:nvSpPr>
          <p:spPr>
            <a:xfrm>
              <a:off x="4243700" y="3903825"/>
              <a:ext cx="56100" cy="16425"/>
            </a:xfrm>
            <a:custGeom>
              <a:avLst/>
              <a:gdLst/>
              <a:ahLst/>
              <a:cxnLst/>
              <a:rect l="l" t="t" r="r" b="b"/>
              <a:pathLst>
                <a:path w="2244" h="657" extrusionOk="0">
                  <a:moveTo>
                    <a:pt x="435" y="1"/>
                  </a:moveTo>
                  <a:cubicBezTo>
                    <a:pt x="1" y="1"/>
                    <a:pt x="1" y="657"/>
                    <a:pt x="435" y="657"/>
                  </a:cubicBezTo>
                  <a:cubicBezTo>
                    <a:pt x="442" y="657"/>
                    <a:pt x="450" y="657"/>
                    <a:pt x="457" y="656"/>
                  </a:cubicBezTo>
                  <a:lnTo>
                    <a:pt x="2243" y="656"/>
                  </a:lnTo>
                  <a:lnTo>
                    <a:pt x="2243" y="1"/>
                  </a:lnTo>
                  <a:lnTo>
                    <a:pt x="457" y="1"/>
                  </a:lnTo>
                  <a:cubicBezTo>
                    <a:pt x="450" y="1"/>
                    <a:pt x="442" y="1"/>
                    <a:pt x="43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394;p46">
              <a:extLst>
                <a:ext uri="{FF2B5EF4-FFF2-40B4-BE49-F238E27FC236}">
                  <a16:creationId xmlns:a16="http://schemas.microsoft.com/office/drawing/2014/main" id="{3CFA7E29-C5B4-6D60-1E72-DB4C98B966D0}"/>
                </a:ext>
              </a:extLst>
            </p:cNvPr>
            <p:cNvSpPr/>
            <p:nvPr/>
          </p:nvSpPr>
          <p:spPr>
            <a:xfrm>
              <a:off x="4244075" y="3835050"/>
              <a:ext cx="56025" cy="16175"/>
            </a:xfrm>
            <a:custGeom>
              <a:avLst/>
              <a:gdLst/>
              <a:ahLst/>
              <a:cxnLst/>
              <a:rect l="l" t="t" r="r" b="b"/>
              <a:pathLst>
                <a:path w="2241" h="647" extrusionOk="0">
                  <a:moveTo>
                    <a:pt x="410" y="1"/>
                  </a:moveTo>
                  <a:cubicBezTo>
                    <a:pt x="1" y="1"/>
                    <a:pt x="1" y="646"/>
                    <a:pt x="410" y="646"/>
                  </a:cubicBezTo>
                  <a:cubicBezTo>
                    <a:pt x="421" y="646"/>
                    <a:pt x="431" y="646"/>
                    <a:pt x="442" y="645"/>
                  </a:cubicBezTo>
                  <a:lnTo>
                    <a:pt x="2240" y="645"/>
                  </a:lnTo>
                  <a:lnTo>
                    <a:pt x="2240" y="2"/>
                  </a:lnTo>
                  <a:lnTo>
                    <a:pt x="442" y="2"/>
                  </a:lnTo>
                  <a:cubicBezTo>
                    <a:pt x="431" y="1"/>
                    <a:pt x="421" y="1"/>
                    <a:pt x="41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395;p46">
              <a:extLst>
                <a:ext uri="{FF2B5EF4-FFF2-40B4-BE49-F238E27FC236}">
                  <a16:creationId xmlns:a16="http://schemas.microsoft.com/office/drawing/2014/main" id="{0ECF5AED-BDE6-57D4-F4BE-5AAB6154F9B4}"/>
                </a:ext>
              </a:extLst>
            </p:cNvPr>
            <p:cNvSpPr/>
            <p:nvPr/>
          </p:nvSpPr>
          <p:spPr>
            <a:xfrm>
              <a:off x="4244700" y="3766325"/>
              <a:ext cx="55400" cy="16100"/>
            </a:xfrm>
            <a:custGeom>
              <a:avLst/>
              <a:gdLst/>
              <a:ahLst/>
              <a:cxnLst/>
              <a:rect l="l" t="t" r="r" b="b"/>
              <a:pathLst>
                <a:path w="2216" h="644" extrusionOk="0">
                  <a:moveTo>
                    <a:pt x="429" y="1"/>
                  </a:moveTo>
                  <a:cubicBezTo>
                    <a:pt x="1" y="1"/>
                    <a:pt x="1" y="644"/>
                    <a:pt x="429" y="644"/>
                  </a:cubicBezTo>
                  <a:lnTo>
                    <a:pt x="429" y="632"/>
                  </a:lnTo>
                  <a:lnTo>
                    <a:pt x="2215" y="644"/>
                  </a:lnTo>
                  <a:lnTo>
                    <a:pt x="2215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396;p46">
              <a:extLst>
                <a:ext uri="{FF2B5EF4-FFF2-40B4-BE49-F238E27FC236}">
                  <a16:creationId xmlns:a16="http://schemas.microsoft.com/office/drawing/2014/main" id="{7F47515F-864D-345A-C351-17A8D4EFD9DF}"/>
                </a:ext>
              </a:extLst>
            </p:cNvPr>
            <p:cNvSpPr/>
            <p:nvPr/>
          </p:nvSpPr>
          <p:spPr>
            <a:xfrm>
              <a:off x="4245000" y="3696975"/>
              <a:ext cx="55700" cy="16400"/>
            </a:xfrm>
            <a:custGeom>
              <a:avLst/>
              <a:gdLst/>
              <a:ahLst/>
              <a:cxnLst/>
              <a:rect l="l" t="t" r="r" b="b"/>
              <a:pathLst>
                <a:path w="2228" h="656" extrusionOk="0">
                  <a:moveTo>
                    <a:pt x="441" y="1"/>
                  </a:moveTo>
                  <a:cubicBezTo>
                    <a:pt x="1" y="1"/>
                    <a:pt x="1" y="643"/>
                    <a:pt x="441" y="643"/>
                  </a:cubicBezTo>
                  <a:lnTo>
                    <a:pt x="429" y="655"/>
                  </a:lnTo>
                  <a:lnTo>
                    <a:pt x="2227" y="655"/>
                  </a:lnTo>
                  <a:lnTo>
                    <a:pt x="2227" y="12"/>
                  </a:lnTo>
                  <a:lnTo>
                    <a:pt x="44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397;p46">
              <a:extLst>
                <a:ext uri="{FF2B5EF4-FFF2-40B4-BE49-F238E27FC236}">
                  <a16:creationId xmlns:a16="http://schemas.microsoft.com/office/drawing/2014/main" id="{E199702A-FCC8-C3E2-B378-4AEDC962D6A6}"/>
                </a:ext>
              </a:extLst>
            </p:cNvPr>
            <p:cNvSpPr/>
            <p:nvPr/>
          </p:nvSpPr>
          <p:spPr>
            <a:xfrm>
              <a:off x="4244675" y="3628175"/>
              <a:ext cx="56300" cy="16450"/>
            </a:xfrm>
            <a:custGeom>
              <a:avLst/>
              <a:gdLst/>
              <a:ahLst/>
              <a:cxnLst/>
              <a:rect l="l" t="t" r="r" b="b"/>
              <a:pathLst>
                <a:path w="2252" h="658" extrusionOk="0">
                  <a:moveTo>
                    <a:pt x="421" y="1"/>
                  </a:moveTo>
                  <a:cubicBezTo>
                    <a:pt x="1" y="1"/>
                    <a:pt x="1" y="646"/>
                    <a:pt x="421" y="646"/>
                  </a:cubicBezTo>
                  <a:cubicBezTo>
                    <a:pt x="432" y="646"/>
                    <a:pt x="443" y="646"/>
                    <a:pt x="454" y="645"/>
                  </a:cubicBezTo>
                  <a:lnTo>
                    <a:pt x="2252" y="657"/>
                  </a:lnTo>
                  <a:lnTo>
                    <a:pt x="2252" y="14"/>
                  </a:lnTo>
                  <a:lnTo>
                    <a:pt x="454" y="2"/>
                  </a:lnTo>
                  <a:cubicBezTo>
                    <a:pt x="443" y="1"/>
                    <a:pt x="432" y="1"/>
                    <a:pt x="42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398;p46">
              <a:extLst>
                <a:ext uri="{FF2B5EF4-FFF2-40B4-BE49-F238E27FC236}">
                  <a16:creationId xmlns:a16="http://schemas.microsoft.com/office/drawing/2014/main" id="{7A43A8AF-6488-64CA-B145-F6FE254FAB61}"/>
                </a:ext>
              </a:extLst>
            </p:cNvPr>
            <p:cNvSpPr/>
            <p:nvPr/>
          </p:nvSpPr>
          <p:spPr>
            <a:xfrm>
              <a:off x="4246500" y="3559450"/>
              <a:ext cx="54475" cy="16100"/>
            </a:xfrm>
            <a:custGeom>
              <a:avLst/>
              <a:gdLst/>
              <a:ahLst/>
              <a:cxnLst/>
              <a:rect l="l" t="t" r="r" b="b"/>
              <a:pathLst>
                <a:path w="2179" h="644" extrusionOk="0">
                  <a:moveTo>
                    <a:pt x="393" y="1"/>
                  </a:moveTo>
                  <a:cubicBezTo>
                    <a:pt x="0" y="25"/>
                    <a:pt x="0" y="620"/>
                    <a:pt x="393" y="644"/>
                  </a:cubicBezTo>
                  <a:lnTo>
                    <a:pt x="393" y="632"/>
                  </a:lnTo>
                  <a:lnTo>
                    <a:pt x="2179" y="644"/>
                  </a:lnTo>
                  <a:lnTo>
                    <a:pt x="2179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399;p46">
              <a:extLst>
                <a:ext uri="{FF2B5EF4-FFF2-40B4-BE49-F238E27FC236}">
                  <a16:creationId xmlns:a16="http://schemas.microsoft.com/office/drawing/2014/main" id="{B7EAF187-7704-6EFB-2268-BF241419E90A}"/>
                </a:ext>
              </a:extLst>
            </p:cNvPr>
            <p:cNvSpPr/>
            <p:nvPr/>
          </p:nvSpPr>
          <p:spPr>
            <a:xfrm>
              <a:off x="4246800" y="3490100"/>
              <a:ext cx="54775" cy="16400"/>
            </a:xfrm>
            <a:custGeom>
              <a:avLst/>
              <a:gdLst/>
              <a:ahLst/>
              <a:cxnLst/>
              <a:rect l="l" t="t" r="r" b="b"/>
              <a:pathLst>
                <a:path w="2191" h="656" extrusionOk="0">
                  <a:moveTo>
                    <a:pt x="405" y="1"/>
                  </a:moveTo>
                  <a:cubicBezTo>
                    <a:pt x="0" y="25"/>
                    <a:pt x="0" y="620"/>
                    <a:pt x="405" y="644"/>
                  </a:cubicBezTo>
                  <a:lnTo>
                    <a:pt x="393" y="656"/>
                  </a:lnTo>
                  <a:lnTo>
                    <a:pt x="2191" y="656"/>
                  </a:lnTo>
                  <a:lnTo>
                    <a:pt x="2191" y="13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400;p46">
              <a:extLst>
                <a:ext uri="{FF2B5EF4-FFF2-40B4-BE49-F238E27FC236}">
                  <a16:creationId xmlns:a16="http://schemas.microsoft.com/office/drawing/2014/main" id="{F1E53785-46EB-94EB-830B-26A24D7A87B4}"/>
                </a:ext>
              </a:extLst>
            </p:cNvPr>
            <p:cNvSpPr/>
            <p:nvPr/>
          </p:nvSpPr>
          <p:spPr>
            <a:xfrm>
              <a:off x="4246500" y="3421650"/>
              <a:ext cx="55075" cy="16100"/>
            </a:xfrm>
            <a:custGeom>
              <a:avLst/>
              <a:gdLst/>
              <a:ahLst/>
              <a:cxnLst/>
              <a:rect l="l" t="t" r="r" b="b"/>
              <a:pathLst>
                <a:path w="2203" h="644" extrusionOk="0">
                  <a:moveTo>
                    <a:pt x="405" y="0"/>
                  </a:moveTo>
                  <a:cubicBezTo>
                    <a:pt x="0" y="24"/>
                    <a:pt x="0" y="607"/>
                    <a:pt x="405" y="643"/>
                  </a:cubicBezTo>
                  <a:lnTo>
                    <a:pt x="405" y="631"/>
                  </a:lnTo>
                  <a:lnTo>
                    <a:pt x="2203" y="643"/>
                  </a:lnTo>
                  <a:lnTo>
                    <a:pt x="220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401;p46">
              <a:extLst>
                <a:ext uri="{FF2B5EF4-FFF2-40B4-BE49-F238E27FC236}">
                  <a16:creationId xmlns:a16="http://schemas.microsoft.com/office/drawing/2014/main" id="{FD942EAA-D7A5-7602-2189-217F31A4B079}"/>
                </a:ext>
              </a:extLst>
            </p:cNvPr>
            <p:cNvSpPr/>
            <p:nvPr/>
          </p:nvSpPr>
          <p:spPr>
            <a:xfrm>
              <a:off x="4054200" y="2615900"/>
              <a:ext cx="250050" cy="2236300"/>
            </a:xfrm>
            <a:custGeom>
              <a:avLst/>
              <a:gdLst/>
              <a:ahLst/>
              <a:cxnLst/>
              <a:rect l="l" t="t" r="r" b="b"/>
              <a:pathLst>
                <a:path w="10002" h="89452" fill="none" extrusionOk="0">
                  <a:moveTo>
                    <a:pt x="9466" y="60"/>
                  </a:moveTo>
                  <a:lnTo>
                    <a:pt x="691" y="0"/>
                  </a:lnTo>
                  <a:cubicBezTo>
                    <a:pt x="394" y="0"/>
                    <a:pt x="144" y="238"/>
                    <a:pt x="144" y="536"/>
                  </a:cubicBezTo>
                  <a:lnTo>
                    <a:pt x="1" y="88856"/>
                  </a:lnTo>
                  <a:cubicBezTo>
                    <a:pt x="1" y="89154"/>
                    <a:pt x="239" y="89392"/>
                    <a:pt x="536" y="89404"/>
                  </a:cubicBezTo>
                  <a:lnTo>
                    <a:pt x="9311" y="89452"/>
                  </a:lnTo>
                  <a:cubicBezTo>
                    <a:pt x="9609" y="89452"/>
                    <a:pt x="9847" y="89213"/>
                    <a:pt x="9859" y="88916"/>
                  </a:cubicBezTo>
                  <a:lnTo>
                    <a:pt x="10002" y="595"/>
                  </a:lnTo>
                  <a:cubicBezTo>
                    <a:pt x="10002" y="298"/>
                    <a:pt x="9764" y="60"/>
                    <a:pt x="9466" y="60"/>
                  </a:cubicBezTo>
                  <a:close/>
                  <a:moveTo>
                    <a:pt x="2191" y="3929"/>
                  </a:moveTo>
                  <a:cubicBezTo>
                    <a:pt x="1441" y="3929"/>
                    <a:pt x="1060" y="3024"/>
                    <a:pt x="1596" y="2489"/>
                  </a:cubicBezTo>
                  <a:cubicBezTo>
                    <a:pt x="2120" y="1965"/>
                    <a:pt x="3037" y="2334"/>
                    <a:pt x="3037" y="3084"/>
                  </a:cubicBezTo>
                  <a:cubicBezTo>
                    <a:pt x="3037" y="3548"/>
                    <a:pt x="2656" y="3929"/>
                    <a:pt x="2191" y="3929"/>
                  </a:cubicBezTo>
                  <a:close/>
                </a:path>
              </a:pathLst>
            </a:custGeom>
            <a:noFill/>
            <a:ln w="65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5" name="Google Shape;347;p46">
            <a:extLst>
              <a:ext uri="{FF2B5EF4-FFF2-40B4-BE49-F238E27FC236}">
                <a16:creationId xmlns:a16="http://schemas.microsoft.com/office/drawing/2014/main" id="{64B6D615-9C13-20C6-291D-D2FC9A64E34F}"/>
              </a:ext>
            </a:extLst>
          </p:cNvPr>
          <p:cNvGrpSpPr/>
          <p:nvPr/>
        </p:nvGrpSpPr>
        <p:grpSpPr>
          <a:xfrm rot="1945778">
            <a:off x="11233919" y="5254778"/>
            <a:ext cx="1453167" cy="1855412"/>
            <a:chOff x="6662225" y="1139925"/>
            <a:chExt cx="1453178" cy="1855427"/>
          </a:xfrm>
        </p:grpSpPr>
        <p:sp>
          <p:nvSpPr>
            <p:cNvPr id="76" name="Google Shape;348;p46">
              <a:extLst>
                <a:ext uri="{FF2B5EF4-FFF2-40B4-BE49-F238E27FC236}">
                  <a16:creationId xmlns:a16="http://schemas.microsoft.com/office/drawing/2014/main" id="{A420BF5E-7341-27EC-A7AD-FF31782E68EF}"/>
                </a:ext>
              </a:extLst>
            </p:cNvPr>
            <p:cNvSpPr/>
            <p:nvPr/>
          </p:nvSpPr>
          <p:spPr>
            <a:xfrm>
              <a:off x="6662225" y="1142527"/>
              <a:ext cx="1451177" cy="1852825"/>
            </a:xfrm>
            <a:custGeom>
              <a:avLst/>
              <a:gdLst/>
              <a:ahLst/>
              <a:cxnLst/>
              <a:rect l="l" t="t" r="r" b="b"/>
              <a:pathLst>
                <a:path w="43494" h="55532" extrusionOk="0">
                  <a:moveTo>
                    <a:pt x="38277" y="1"/>
                  </a:moveTo>
                  <a:cubicBezTo>
                    <a:pt x="38226" y="1"/>
                    <a:pt x="38175" y="2"/>
                    <a:pt x="38124" y="6"/>
                  </a:cubicBezTo>
                  <a:lnTo>
                    <a:pt x="21241" y="994"/>
                  </a:lnTo>
                  <a:lnTo>
                    <a:pt x="4358" y="1982"/>
                  </a:lnTo>
                  <a:lnTo>
                    <a:pt x="4310" y="1982"/>
                  </a:lnTo>
                  <a:cubicBezTo>
                    <a:pt x="1869" y="2137"/>
                    <a:pt x="0" y="3518"/>
                    <a:pt x="143" y="5792"/>
                  </a:cubicBezTo>
                  <a:lnTo>
                    <a:pt x="655" y="14519"/>
                  </a:lnTo>
                  <a:lnTo>
                    <a:pt x="1179" y="23258"/>
                  </a:lnTo>
                  <a:cubicBezTo>
                    <a:pt x="1179" y="23282"/>
                    <a:pt x="1191" y="23306"/>
                    <a:pt x="1191" y="23330"/>
                  </a:cubicBezTo>
                  <a:cubicBezTo>
                    <a:pt x="1203" y="23354"/>
                    <a:pt x="2084" y="37843"/>
                    <a:pt x="2084" y="37843"/>
                  </a:cubicBezTo>
                  <a:lnTo>
                    <a:pt x="2929" y="52286"/>
                  </a:lnTo>
                  <a:cubicBezTo>
                    <a:pt x="3032" y="54118"/>
                    <a:pt x="4544" y="55531"/>
                    <a:pt x="6354" y="55531"/>
                  </a:cubicBezTo>
                  <a:cubicBezTo>
                    <a:pt x="6426" y="55531"/>
                    <a:pt x="6499" y="55529"/>
                    <a:pt x="6572" y="55524"/>
                  </a:cubicBezTo>
                  <a:lnTo>
                    <a:pt x="22467" y="54607"/>
                  </a:lnTo>
                  <a:lnTo>
                    <a:pt x="38350" y="53667"/>
                  </a:lnTo>
                  <a:cubicBezTo>
                    <a:pt x="40660" y="53524"/>
                    <a:pt x="42101" y="51833"/>
                    <a:pt x="42565" y="51309"/>
                  </a:cubicBezTo>
                  <a:cubicBezTo>
                    <a:pt x="43184" y="50631"/>
                    <a:pt x="43494" y="49726"/>
                    <a:pt x="43434" y="48809"/>
                  </a:cubicBezTo>
                  <a:lnTo>
                    <a:pt x="42077" y="25568"/>
                  </a:lnTo>
                  <a:lnTo>
                    <a:pt x="40719" y="2315"/>
                  </a:lnTo>
                  <a:cubicBezTo>
                    <a:pt x="40639" y="1009"/>
                    <a:pt x="39567" y="1"/>
                    <a:pt x="38277" y="1"/>
                  </a:cubicBezTo>
                  <a:close/>
                </a:path>
              </a:pathLst>
            </a:custGeom>
            <a:solidFill>
              <a:schemeClr val="dk1"/>
            </a:solidFill>
            <a:ln w="53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95250" dir="30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349;p46">
              <a:extLst>
                <a:ext uri="{FF2B5EF4-FFF2-40B4-BE49-F238E27FC236}">
                  <a16:creationId xmlns:a16="http://schemas.microsoft.com/office/drawing/2014/main" id="{ACD1EA17-E7F6-DBE7-B318-3BCCD233EC11}"/>
                </a:ext>
              </a:extLst>
            </p:cNvPr>
            <p:cNvSpPr/>
            <p:nvPr/>
          </p:nvSpPr>
          <p:spPr>
            <a:xfrm>
              <a:off x="6727753" y="1142528"/>
              <a:ext cx="1387650" cy="1813054"/>
            </a:xfrm>
            <a:custGeom>
              <a:avLst/>
              <a:gdLst/>
              <a:ahLst/>
              <a:cxnLst/>
              <a:rect l="l" t="t" r="r" b="b"/>
              <a:pathLst>
                <a:path w="41590" h="54340" extrusionOk="0">
                  <a:moveTo>
                    <a:pt x="36313" y="1"/>
                  </a:moveTo>
                  <a:cubicBezTo>
                    <a:pt x="36262" y="1"/>
                    <a:pt x="36211" y="2"/>
                    <a:pt x="36160" y="6"/>
                  </a:cubicBezTo>
                  <a:lnTo>
                    <a:pt x="2394" y="1982"/>
                  </a:lnTo>
                  <a:cubicBezTo>
                    <a:pt x="1036" y="2065"/>
                    <a:pt x="1" y="3220"/>
                    <a:pt x="72" y="4589"/>
                  </a:cubicBezTo>
                  <a:lnTo>
                    <a:pt x="2787" y="51083"/>
                  </a:lnTo>
                  <a:cubicBezTo>
                    <a:pt x="2890" y="52922"/>
                    <a:pt x="4424" y="54339"/>
                    <a:pt x="6244" y="54339"/>
                  </a:cubicBezTo>
                  <a:cubicBezTo>
                    <a:pt x="6310" y="54339"/>
                    <a:pt x="6376" y="54337"/>
                    <a:pt x="6442" y="54334"/>
                  </a:cubicBezTo>
                  <a:lnTo>
                    <a:pt x="38232" y="52464"/>
                  </a:lnTo>
                  <a:cubicBezTo>
                    <a:pt x="40137" y="52357"/>
                    <a:pt x="41589" y="50714"/>
                    <a:pt x="41470" y="48809"/>
                  </a:cubicBezTo>
                  <a:lnTo>
                    <a:pt x="38755" y="2315"/>
                  </a:lnTo>
                  <a:cubicBezTo>
                    <a:pt x="38675" y="1009"/>
                    <a:pt x="37603" y="1"/>
                    <a:pt x="36313" y="1"/>
                  </a:cubicBezTo>
                  <a:close/>
                </a:path>
              </a:pathLst>
            </a:custGeom>
            <a:solidFill>
              <a:schemeClr val="lt1"/>
            </a:solidFill>
            <a:ln w="190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350;p46">
              <a:extLst>
                <a:ext uri="{FF2B5EF4-FFF2-40B4-BE49-F238E27FC236}">
                  <a16:creationId xmlns:a16="http://schemas.microsoft.com/office/drawing/2014/main" id="{F373974C-5A8B-FE3D-346F-81B431471262}"/>
                </a:ext>
              </a:extLst>
            </p:cNvPr>
            <p:cNvSpPr/>
            <p:nvPr/>
          </p:nvSpPr>
          <p:spPr>
            <a:xfrm>
              <a:off x="6725784" y="1139925"/>
              <a:ext cx="1332398" cy="826718"/>
            </a:xfrm>
            <a:custGeom>
              <a:avLst/>
              <a:gdLst/>
              <a:ahLst/>
              <a:cxnLst/>
              <a:rect l="l" t="t" r="r" b="b"/>
              <a:pathLst>
                <a:path w="39934" h="24778" fill="none" extrusionOk="0">
                  <a:moveTo>
                    <a:pt x="39791" y="19860"/>
                  </a:moveTo>
                  <a:cubicBezTo>
                    <a:pt x="39934" y="22515"/>
                    <a:pt x="1262" y="24777"/>
                    <a:pt x="1107" y="22122"/>
                  </a:cubicBezTo>
                  <a:lnTo>
                    <a:pt x="83" y="4667"/>
                  </a:lnTo>
                  <a:cubicBezTo>
                    <a:pt x="0" y="3310"/>
                    <a:pt x="1036" y="2143"/>
                    <a:pt x="2405" y="2060"/>
                  </a:cubicBezTo>
                  <a:lnTo>
                    <a:pt x="36171" y="84"/>
                  </a:lnTo>
                  <a:cubicBezTo>
                    <a:pt x="37517" y="0"/>
                    <a:pt x="38683" y="1036"/>
                    <a:pt x="38767" y="2393"/>
                  </a:cubicBezTo>
                  <a:close/>
                </a:path>
              </a:pathLst>
            </a:custGeom>
            <a:noFill/>
            <a:ln w="62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351;p46">
              <a:extLst>
                <a:ext uri="{FF2B5EF4-FFF2-40B4-BE49-F238E27FC236}">
                  <a16:creationId xmlns:a16="http://schemas.microsoft.com/office/drawing/2014/main" id="{C5AFE077-D4BB-98CB-703B-9515D0E357A6}"/>
                </a:ext>
              </a:extLst>
            </p:cNvPr>
            <p:cNvSpPr/>
            <p:nvPr/>
          </p:nvSpPr>
          <p:spPr>
            <a:xfrm>
              <a:off x="6778599" y="1189404"/>
              <a:ext cx="1218023" cy="606075"/>
            </a:xfrm>
            <a:custGeom>
              <a:avLst/>
              <a:gdLst/>
              <a:ahLst/>
              <a:cxnLst/>
              <a:rect l="l" t="t" r="r" b="b"/>
              <a:pathLst>
                <a:path w="36506" h="18165" extrusionOk="0">
                  <a:moveTo>
                    <a:pt x="33478" y="0"/>
                  </a:moveTo>
                  <a:cubicBezTo>
                    <a:pt x="33428" y="0"/>
                    <a:pt x="33377" y="2"/>
                    <a:pt x="33326" y="5"/>
                  </a:cubicBezTo>
                  <a:lnTo>
                    <a:pt x="2203" y="1827"/>
                  </a:lnTo>
                  <a:cubicBezTo>
                    <a:pt x="953" y="1899"/>
                    <a:pt x="1" y="2970"/>
                    <a:pt x="72" y="4220"/>
                  </a:cubicBezTo>
                  <a:lnTo>
                    <a:pt x="822" y="16972"/>
                  </a:lnTo>
                  <a:cubicBezTo>
                    <a:pt x="857" y="17641"/>
                    <a:pt x="1416" y="18164"/>
                    <a:pt x="2089" y="18164"/>
                  </a:cubicBezTo>
                  <a:cubicBezTo>
                    <a:pt x="2111" y="18164"/>
                    <a:pt x="2133" y="18164"/>
                    <a:pt x="2156" y="18162"/>
                  </a:cubicBezTo>
                  <a:lnTo>
                    <a:pt x="35279" y="16210"/>
                  </a:lnTo>
                  <a:cubicBezTo>
                    <a:pt x="35981" y="16174"/>
                    <a:pt x="36505" y="15567"/>
                    <a:pt x="36469" y="14876"/>
                  </a:cubicBezTo>
                  <a:lnTo>
                    <a:pt x="35731" y="2137"/>
                  </a:lnTo>
                  <a:cubicBezTo>
                    <a:pt x="35663" y="926"/>
                    <a:pt x="34663" y="0"/>
                    <a:pt x="33478" y="0"/>
                  </a:cubicBez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352;p46">
              <a:extLst>
                <a:ext uri="{FF2B5EF4-FFF2-40B4-BE49-F238E27FC236}">
                  <a16:creationId xmlns:a16="http://schemas.microsoft.com/office/drawing/2014/main" id="{5A4FB325-8A84-4327-B8B7-D5E8000EF92A}"/>
                </a:ext>
              </a:extLst>
            </p:cNvPr>
            <p:cNvSpPr/>
            <p:nvPr/>
          </p:nvSpPr>
          <p:spPr>
            <a:xfrm>
              <a:off x="6895373" y="2043991"/>
              <a:ext cx="174833" cy="173698"/>
            </a:xfrm>
            <a:custGeom>
              <a:avLst/>
              <a:gdLst/>
              <a:ahLst/>
              <a:cxnLst/>
              <a:rect l="l" t="t" r="r" b="b"/>
              <a:pathLst>
                <a:path w="5240" h="5206" extrusionOk="0">
                  <a:moveTo>
                    <a:pt x="4435" y="0"/>
                  </a:moveTo>
                  <a:cubicBezTo>
                    <a:pt x="4422" y="0"/>
                    <a:pt x="4408" y="1"/>
                    <a:pt x="4394" y="2"/>
                  </a:cubicBezTo>
                  <a:lnTo>
                    <a:pt x="537" y="240"/>
                  </a:lnTo>
                  <a:cubicBezTo>
                    <a:pt x="227" y="264"/>
                    <a:pt x="1" y="526"/>
                    <a:pt x="25" y="823"/>
                  </a:cubicBezTo>
                  <a:lnTo>
                    <a:pt x="263" y="4681"/>
                  </a:lnTo>
                  <a:cubicBezTo>
                    <a:pt x="275" y="4983"/>
                    <a:pt x="524" y="5205"/>
                    <a:pt x="823" y="5205"/>
                  </a:cubicBezTo>
                  <a:cubicBezTo>
                    <a:pt x="831" y="5205"/>
                    <a:pt x="839" y="5205"/>
                    <a:pt x="846" y="5205"/>
                  </a:cubicBezTo>
                  <a:lnTo>
                    <a:pt x="4704" y="4967"/>
                  </a:lnTo>
                  <a:cubicBezTo>
                    <a:pt x="5002" y="4943"/>
                    <a:pt x="5240" y="4681"/>
                    <a:pt x="5216" y="4371"/>
                  </a:cubicBezTo>
                  <a:lnTo>
                    <a:pt x="4978" y="526"/>
                  </a:lnTo>
                  <a:cubicBezTo>
                    <a:pt x="4955" y="230"/>
                    <a:pt x="4716" y="0"/>
                    <a:pt x="4435" y="0"/>
                  </a:cubicBezTo>
                  <a:close/>
                </a:path>
              </a:pathLst>
            </a:custGeom>
            <a:solidFill>
              <a:schemeClr val="lt2"/>
            </a:solidFill>
            <a:ln w="62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353;p46">
              <a:extLst>
                <a:ext uri="{FF2B5EF4-FFF2-40B4-BE49-F238E27FC236}">
                  <a16:creationId xmlns:a16="http://schemas.microsoft.com/office/drawing/2014/main" id="{30A9B021-796B-53B4-E886-B4B47AA046BA}"/>
                </a:ext>
              </a:extLst>
            </p:cNvPr>
            <p:cNvSpPr/>
            <p:nvPr/>
          </p:nvSpPr>
          <p:spPr>
            <a:xfrm>
              <a:off x="6909286" y="2265295"/>
              <a:ext cx="174432" cy="173631"/>
            </a:xfrm>
            <a:custGeom>
              <a:avLst/>
              <a:gdLst/>
              <a:ahLst/>
              <a:cxnLst/>
              <a:rect l="l" t="t" r="r" b="b"/>
              <a:pathLst>
                <a:path w="5228" h="5204" extrusionOk="0">
                  <a:moveTo>
                    <a:pt x="4406" y="0"/>
                  </a:moveTo>
                  <a:cubicBezTo>
                    <a:pt x="4398" y="0"/>
                    <a:pt x="4390" y="0"/>
                    <a:pt x="4382" y="1"/>
                  </a:cubicBezTo>
                  <a:lnTo>
                    <a:pt x="536" y="239"/>
                  </a:lnTo>
                  <a:cubicBezTo>
                    <a:pt x="227" y="262"/>
                    <a:pt x="1" y="524"/>
                    <a:pt x="13" y="834"/>
                  </a:cubicBezTo>
                  <a:lnTo>
                    <a:pt x="251" y="4680"/>
                  </a:lnTo>
                  <a:cubicBezTo>
                    <a:pt x="274" y="4981"/>
                    <a:pt x="523" y="5204"/>
                    <a:pt x="812" y="5204"/>
                  </a:cubicBezTo>
                  <a:cubicBezTo>
                    <a:pt x="819" y="5204"/>
                    <a:pt x="827" y="5204"/>
                    <a:pt x="834" y="5204"/>
                  </a:cubicBezTo>
                  <a:lnTo>
                    <a:pt x="4692" y="4965"/>
                  </a:lnTo>
                  <a:cubicBezTo>
                    <a:pt x="5001" y="4942"/>
                    <a:pt x="5228" y="4680"/>
                    <a:pt x="5216" y="4370"/>
                  </a:cubicBezTo>
                  <a:lnTo>
                    <a:pt x="4978" y="524"/>
                  </a:lnTo>
                  <a:cubicBezTo>
                    <a:pt x="4954" y="223"/>
                    <a:pt x="4705" y="0"/>
                    <a:pt x="4406" y="0"/>
                  </a:cubicBezTo>
                  <a:close/>
                </a:path>
              </a:pathLst>
            </a:custGeom>
            <a:solidFill>
              <a:schemeClr val="lt2"/>
            </a:solidFill>
            <a:ln w="62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354;p46">
              <a:extLst>
                <a:ext uri="{FF2B5EF4-FFF2-40B4-BE49-F238E27FC236}">
                  <a16:creationId xmlns:a16="http://schemas.microsoft.com/office/drawing/2014/main" id="{E88BC736-04CC-9D04-49D1-DD1D521D7596}"/>
                </a:ext>
              </a:extLst>
            </p:cNvPr>
            <p:cNvSpPr/>
            <p:nvPr/>
          </p:nvSpPr>
          <p:spPr>
            <a:xfrm>
              <a:off x="6922798" y="2486899"/>
              <a:ext cx="174833" cy="173331"/>
            </a:xfrm>
            <a:custGeom>
              <a:avLst/>
              <a:gdLst/>
              <a:ahLst/>
              <a:cxnLst/>
              <a:rect l="l" t="t" r="r" b="b"/>
              <a:pathLst>
                <a:path w="5240" h="5195" extrusionOk="0">
                  <a:moveTo>
                    <a:pt x="4439" y="0"/>
                  </a:moveTo>
                  <a:cubicBezTo>
                    <a:pt x="4424" y="0"/>
                    <a:pt x="4409" y="1"/>
                    <a:pt x="4394" y="2"/>
                  </a:cubicBezTo>
                  <a:lnTo>
                    <a:pt x="536" y="240"/>
                  </a:lnTo>
                  <a:cubicBezTo>
                    <a:pt x="239" y="252"/>
                    <a:pt x="1" y="514"/>
                    <a:pt x="24" y="824"/>
                  </a:cubicBezTo>
                  <a:lnTo>
                    <a:pt x="262" y="4681"/>
                  </a:lnTo>
                  <a:cubicBezTo>
                    <a:pt x="274" y="4965"/>
                    <a:pt x="513" y="5195"/>
                    <a:pt x="803" y="5195"/>
                  </a:cubicBezTo>
                  <a:cubicBezTo>
                    <a:pt x="817" y="5195"/>
                    <a:pt x="832" y="5194"/>
                    <a:pt x="846" y="5193"/>
                  </a:cubicBezTo>
                  <a:lnTo>
                    <a:pt x="4703" y="4955"/>
                  </a:lnTo>
                  <a:cubicBezTo>
                    <a:pt x="5001" y="4931"/>
                    <a:pt x="5239" y="4669"/>
                    <a:pt x="5215" y="4372"/>
                  </a:cubicBezTo>
                  <a:lnTo>
                    <a:pt x="4977" y="514"/>
                  </a:lnTo>
                  <a:cubicBezTo>
                    <a:pt x="4966" y="220"/>
                    <a:pt x="4728" y="0"/>
                    <a:pt x="4439" y="0"/>
                  </a:cubicBezTo>
                  <a:close/>
                </a:path>
              </a:pathLst>
            </a:custGeom>
            <a:solidFill>
              <a:schemeClr val="lt2"/>
            </a:solidFill>
            <a:ln w="62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355;p46">
              <a:extLst>
                <a:ext uri="{FF2B5EF4-FFF2-40B4-BE49-F238E27FC236}">
                  <a16:creationId xmlns:a16="http://schemas.microsoft.com/office/drawing/2014/main" id="{5DC2027B-888A-0A3C-48D0-B28E110CA75B}"/>
                </a:ext>
              </a:extLst>
            </p:cNvPr>
            <p:cNvSpPr/>
            <p:nvPr/>
          </p:nvSpPr>
          <p:spPr>
            <a:xfrm>
              <a:off x="7116643" y="2030478"/>
              <a:ext cx="174833" cy="173331"/>
            </a:xfrm>
            <a:custGeom>
              <a:avLst/>
              <a:gdLst/>
              <a:ahLst/>
              <a:cxnLst/>
              <a:rect l="l" t="t" r="r" b="b"/>
              <a:pathLst>
                <a:path w="5240" h="5195" extrusionOk="0">
                  <a:moveTo>
                    <a:pt x="4439" y="0"/>
                  </a:moveTo>
                  <a:cubicBezTo>
                    <a:pt x="4424" y="0"/>
                    <a:pt x="4409" y="1"/>
                    <a:pt x="4394" y="2"/>
                  </a:cubicBezTo>
                  <a:lnTo>
                    <a:pt x="537" y="240"/>
                  </a:lnTo>
                  <a:cubicBezTo>
                    <a:pt x="239" y="252"/>
                    <a:pt x="1" y="514"/>
                    <a:pt x="25" y="823"/>
                  </a:cubicBezTo>
                  <a:lnTo>
                    <a:pt x="263" y="4681"/>
                  </a:lnTo>
                  <a:cubicBezTo>
                    <a:pt x="274" y="4965"/>
                    <a:pt x="513" y="5195"/>
                    <a:pt x="803" y="5195"/>
                  </a:cubicBezTo>
                  <a:cubicBezTo>
                    <a:pt x="818" y="5195"/>
                    <a:pt x="832" y="5194"/>
                    <a:pt x="846" y="5193"/>
                  </a:cubicBezTo>
                  <a:lnTo>
                    <a:pt x="4704" y="4955"/>
                  </a:lnTo>
                  <a:cubicBezTo>
                    <a:pt x="5001" y="4931"/>
                    <a:pt x="5240" y="4669"/>
                    <a:pt x="5216" y="4372"/>
                  </a:cubicBezTo>
                  <a:lnTo>
                    <a:pt x="4978" y="514"/>
                  </a:lnTo>
                  <a:cubicBezTo>
                    <a:pt x="4966" y="219"/>
                    <a:pt x="4728" y="0"/>
                    <a:pt x="4439" y="0"/>
                  </a:cubicBezTo>
                  <a:close/>
                </a:path>
              </a:pathLst>
            </a:custGeom>
            <a:solidFill>
              <a:schemeClr val="lt2"/>
            </a:solidFill>
            <a:ln w="62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356;p46">
              <a:extLst>
                <a:ext uri="{FF2B5EF4-FFF2-40B4-BE49-F238E27FC236}">
                  <a16:creationId xmlns:a16="http://schemas.microsoft.com/office/drawing/2014/main" id="{32D814FB-1B09-837D-91B7-067B199B8B28}"/>
                </a:ext>
              </a:extLst>
            </p:cNvPr>
            <p:cNvSpPr/>
            <p:nvPr/>
          </p:nvSpPr>
          <p:spPr>
            <a:xfrm>
              <a:off x="7130556" y="2251749"/>
              <a:ext cx="174432" cy="173331"/>
            </a:xfrm>
            <a:custGeom>
              <a:avLst/>
              <a:gdLst/>
              <a:ahLst/>
              <a:cxnLst/>
              <a:rect l="l" t="t" r="r" b="b"/>
              <a:pathLst>
                <a:path w="5228" h="5195" extrusionOk="0">
                  <a:moveTo>
                    <a:pt x="4425" y="0"/>
                  </a:moveTo>
                  <a:cubicBezTo>
                    <a:pt x="4411" y="0"/>
                    <a:pt x="4396" y="1"/>
                    <a:pt x="4382" y="2"/>
                  </a:cubicBezTo>
                  <a:lnTo>
                    <a:pt x="536" y="240"/>
                  </a:lnTo>
                  <a:cubicBezTo>
                    <a:pt x="227" y="252"/>
                    <a:pt x="0" y="514"/>
                    <a:pt x="12" y="823"/>
                  </a:cubicBezTo>
                  <a:lnTo>
                    <a:pt x="251" y="4681"/>
                  </a:lnTo>
                  <a:cubicBezTo>
                    <a:pt x="273" y="4975"/>
                    <a:pt x="511" y="5195"/>
                    <a:pt x="801" y="5195"/>
                  </a:cubicBezTo>
                  <a:cubicBezTo>
                    <a:pt x="816" y="5195"/>
                    <a:pt x="831" y="5194"/>
                    <a:pt x="846" y="5193"/>
                  </a:cubicBezTo>
                  <a:lnTo>
                    <a:pt x="4692" y="4955"/>
                  </a:lnTo>
                  <a:cubicBezTo>
                    <a:pt x="5001" y="4943"/>
                    <a:pt x="5227" y="4681"/>
                    <a:pt x="5215" y="4371"/>
                  </a:cubicBezTo>
                  <a:lnTo>
                    <a:pt x="4977" y="514"/>
                  </a:lnTo>
                  <a:cubicBezTo>
                    <a:pt x="4955" y="230"/>
                    <a:pt x="4715" y="0"/>
                    <a:pt x="4425" y="0"/>
                  </a:cubicBezTo>
                  <a:close/>
                </a:path>
              </a:pathLst>
            </a:custGeom>
            <a:solidFill>
              <a:schemeClr val="lt2"/>
            </a:solidFill>
            <a:ln w="62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357;p46">
              <a:extLst>
                <a:ext uri="{FF2B5EF4-FFF2-40B4-BE49-F238E27FC236}">
                  <a16:creationId xmlns:a16="http://schemas.microsoft.com/office/drawing/2014/main" id="{C64081CA-D8BF-4B98-1EEE-844153702855}"/>
                </a:ext>
              </a:extLst>
            </p:cNvPr>
            <p:cNvSpPr/>
            <p:nvPr/>
          </p:nvSpPr>
          <p:spPr>
            <a:xfrm>
              <a:off x="7144069" y="2472986"/>
              <a:ext cx="174833" cy="173698"/>
            </a:xfrm>
            <a:custGeom>
              <a:avLst/>
              <a:gdLst/>
              <a:ahLst/>
              <a:cxnLst/>
              <a:rect l="l" t="t" r="r" b="b"/>
              <a:pathLst>
                <a:path w="5240" h="5206" extrusionOk="0">
                  <a:moveTo>
                    <a:pt x="4436" y="1"/>
                  </a:moveTo>
                  <a:cubicBezTo>
                    <a:pt x="4422" y="1"/>
                    <a:pt x="4408" y="1"/>
                    <a:pt x="4394" y="2"/>
                  </a:cubicBezTo>
                  <a:lnTo>
                    <a:pt x="536" y="241"/>
                  </a:lnTo>
                  <a:cubicBezTo>
                    <a:pt x="238" y="264"/>
                    <a:pt x="0" y="526"/>
                    <a:pt x="24" y="824"/>
                  </a:cubicBezTo>
                  <a:lnTo>
                    <a:pt x="262" y="4682"/>
                  </a:lnTo>
                  <a:cubicBezTo>
                    <a:pt x="285" y="4983"/>
                    <a:pt x="535" y="5206"/>
                    <a:pt x="823" y="5206"/>
                  </a:cubicBezTo>
                  <a:cubicBezTo>
                    <a:pt x="831" y="5206"/>
                    <a:pt x="838" y="5206"/>
                    <a:pt x="846" y="5205"/>
                  </a:cubicBezTo>
                  <a:lnTo>
                    <a:pt x="4703" y="4955"/>
                  </a:lnTo>
                  <a:cubicBezTo>
                    <a:pt x="5013" y="4944"/>
                    <a:pt x="5239" y="4682"/>
                    <a:pt x="5215" y="4372"/>
                  </a:cubicBezTo>
                  <a:lnTo>
                    <a:pt x="4977" y="526"/>
                  </a:lnTo>
                  <a:cubicBezTo>
                    <a:pt x="4966" y="231"/>
                    <a:pt x="4727" y="1"/>
                    <a:pt x="4436" y="1"/>
                  </a:cubicBezTo>
                  <a:close/>
                </a:path>
              </a:pathLst>
            </a:custGeom>
            <a:solidFill>
              <a:schemeClr val="lt2"/>
            </a:solidFill>
            <a:ln w="62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358;p46">
              <a:extLst>
                <a:ext uri="{FF2B5EF4-FFF2-40B4-BE49-F238E27FC236}">
                  <a16:creationId xmlns:a16="http://schemas.microsoft.com/office/drawing/2014/main" id="{9F7DB1A0-4515-F37A-57E0-390B54509BAC}"/>
                </a:ext>
              </a:extLst>
            </p:cNvPr>
            <p:cNvSpPr/>
            <p:nvPr/>
          </p:nvSpPr>
          <p:spPr>
            <a:xfrm>
              <a:off x="7337914" y="2016565"/>
              <a:ext cx="174833" cy="173365"/>
            </a:xfrm>
            <a:custGeom>
              <a:avLst/>
              <a:gdLst/>
              <a:ahLst/>
              <a:cxnLst/>
              <a:rect l="l" t="t" r="r" b="b"/>
              <a:pathLst>
                <a:path w="5240" h="5196" extrusionOk="0">
                  <a:moveTo>
                    <a:pt x="4437" y="1"/>
                  </a:moveTo>
                  <a:cubicBezTo>
                    <a:pt x="4422" y="1"/>
                    <a:pt x="4408" y="1"/>
                    <a:pt x="4394" y="2"/>
                  </a:cubicBezTo>
                  <a:lnTo>
                    <a:pt x="548" y="240"/>
                  </a:lnTo>
                  <a:cubicBezTo>
                    <a:pt x="239" y="264"/>
                    <a:pt x="1" y="526"/>
                    <a:pt x="24" y="824"/>
                  </a:cubicBezTo>
                  <a:lnTo>
                    <a:pt x="262" y="4681"/>
                  </a:lnTo>
                  <a:cubicBezTo>
                    <a:pt x="285" y="4976"/>
                    <a:pt x="523" y="5195"/>
                    <a:pt x="803" y="5195"/>
                  </a:cubicBezTo>
                  <a:cubicBezTo>
                    <a:pt x="817" y="5195"/>
                    <a:pt x="831" y="5194"/>
                    <a:pt x="846" y="5193"/>
                  </a:cubicBezTo>
                  <a:lnTo>
                    <a:pt x="4704" y="4955"/>
                  </a:lnTo>
                  <a:cubicBezTo>
                    <a:pt x="5013" y="4943"/>
                    <a:pt x="5239" y="4681"/>
                    <a:pt x="5227" y="4372"/>
                  </a:cubicBezTo>
                  <a:lnTo>
                    <a:pt x="4977" y="514"/>
                  </a:lnTo>
                  <a:cubicBezTo>
                    <a:pt x="4966" y="230"/>
                    <a:pt x="4727" y="1"/>
                    <a:pt x="4437" y="1"/>
                  </a:cubicBezTo>
                  <a:close/>
                </a:path>
              </a:pathLst>
            </a:custGeom>
            <a:solidFill>
              <a:schemeClr val="lt2"/>
            </a:solidFill>
            <a:ln w="62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359;p46">
              <a:extLst>
                <a:ext uri="{FF2B5EF4-FFF2-40B4-BE49-F238E27FC236}">
                  <a16:creationId xmlns:a16="http://schemas.microsoft.com/office/drawing/2014/main" id="{0B472CE0-B345-59E7-D642-B3CEBBBAD4C4}"/>
                </a:ext>
              </a:extLst>
            </p:cNvPr>
            <p:cNvSpPr/>
            <p:nvPr/>
          </p:nvSpPr>
          <p:spPr>
            <a:xfrm>
              <a:off x="7351827" y="2237869"/>
              <a:ext cx="174799" cy="173665"/>
            </a:xfrm>
            <a:custGeom>
              <a:avLst/>
              <a:gdLst/>
              <a:ahLst/>
              <a:cxnLst/>
              <a:rect l="l" t="t" r="r" b="b"/>
              <a:pathLst>
                <a:path w="5239" h="5205" extrusionOk="0">
                  <a:moveTo>
                    <a:pt x="4416" y="1"/>
                  </a:moveTo>
                  <a:cubicBezTo>
                    <a:pt x="4409" y="1"/>
                    <a:pt x="4401" y="1"/>
                    <a:pt x="4394" y="1"/>
                  </a:cubicBezTo>
                  <a:lnTo>
                    <a:pt x="536" y="239"/>
                  </a:lnTo>
                  <a:cubicBezTo>
                    <a:pt x="226" y="263"/>
                    <a:pt x="0" y="525"/>
                    <a:pt x="24" y="834"/>
                  </a:cubicBezTo>
                  <a:lnTo>
                    <a:pt x="262" y="4680"/>
                  </a:lnTo>
                  <a:cubicBezTo>
                    <a:pt x="274" y="4982"/>
                    <a:pt x="523" y="5204"/>
                    <a:pt x="822" y="5204"/>
                  </a:cubicBezTo>
                  <a:cubicBezTo>
                    <a:pt x="830" y="5204"/>
                    <a:pt x="838" y="5204"/>
                    <a:pt x="846" y="5204"/>
                  </a:cubicBezTo>
                  <a:lnTo>
                    <a:pt x="4703" y="4966"/>
                  </a:lnTo>
                  <a:cubicBezTo>
                    <a:pt x="5001" y="4942"/>
                    <a:pt x="5239" y="4680"/>
                    <a:pt x="5215" y="4371"/>
                  </a:cubicBezTo>
                  <a:lnTo>
                    <a:pt x="4977" y="525"/>
                  </a:lnTo>
                  <a:cubicBezTo>
                    <a:pt x="4954" y="223"/>
                    <a:pt x="4704" y="1"/>
                    <a:pt x="4416" y="1"/>
                  </a:cubicBezTo>
                  <a:close/>
                </a:path>
              </a:pathLst>
            </a:custGeom>
            <a:solidFill>
              <a:schemeClr val="lt2"/>
            </a:solidFill>
            <a:ln w="62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360;p46">
              <a:extLst>
                <a:ext uri="{FF2B5EF4-FFF2-40B4-BE49-F238E27FC236}">
                  <a16:creationId xmlns:a16="http://schemas.microsoft.com/office/drawing/2014/main" id="{E84140DE-CD17-117B-FADB-5F15FF6591EF}"/>
                </a:ext>
              </a:extLst>
            </p:cNvPr>
            <p:cNvSpPr/>
            <p:nvPr/>
          </p:nvSpPr>
          <p:spPr>
            <a:xfrm>
              <a:off x="7365339" y="2459140"/>
              <a:ext cx="174799" cy="173698"/>
            </a:xfrm>
            <a:custGeom>
              <a:avLst/>
              <a:gdLst/>
              <a:ahLst/>
              <a:cxnLst/>
              <a:rect l="l" t="t" r="r" b="b"/>
              <a:pathLst>
                <a:path w="5239" h="5206" extrusionOk="0">
                  <a:moveTo>
                    <a:pt x="4417" y="0"/>
                  </a:moveTo>
                  <a:cubicBezTo>
                    <a:pt x="4409" y="0"/>
                    <a:pt x="4401" y="0"/>
                    <a:pt x="4393" y="1"/>
                  </a:cubicBezTo>
                  <a:lnTo>
                    <a:pt x="548" y="239"/>
                  </a:lnTo>
                  <a:cubicBezTo>
                    <a:pt x="238" y="263"/>
                    <a:pt x="0" y="525"/>
                    <a:pt x="24" y="834"/>
                  </a:cubicBezTo>
                  <a:lnTo>
                    <a:pt x="262" y="4680"/>
                  </a:lnTo>
                  <a:cubicBezTo>
                    <a:pt x="285" y="4975"/>
                    <a:pt x="524" y="5205"/>
                    <a:pt x="804" y="5205"/>
                  </a:cubicBezTo>
                  <a:cubicBezTo>
                    <a:pt x="818" y="5205"/>
                    <a:pt x="832" y="5205"/>
                    <a:pt x="845" y="5204"/>
                  </a:cubicBezTo>
                  <a:lnTo>
                    <a:pt x="4703" y="4966"/>
                  </a:lnTo>
                  <a:cubicBezTo>
                    <a:pt x="5013" y="4942"/>
                    <a:pt x="5239" y="4680"/>
                    <a:pt x="5227" y="4382"/>
                  </a:cubicBezTo>
                  <a:lnTo>
                    <a:pt x="4977" y="525"/>
                  </a:lnTo>
                  <a:cubicBezTo>
                    <a:pt x="4965" y="223"/>
                    <a:pt x="4716" y="0"/>
                    <a:pt x="4417" y="0"/>
                  </a:cubicBezTo>
                  <a:close/>
                </a:path>
              </a:pathLst>
            </a:custGeom>
            <a:solidFill>
              <a:schemeClr val="lt2"/>
            </a:solidFill>
            <a:ln w="62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361;p46">
              <a:extLst>
                <a:ext uri="{FF2B5EF4-FFF2-40B4-BE49-F238E27FC236}">
                  <a16:creationId xmlns:a16="http://schemas.microsoft.com/office/drawing/2014/main" id="{E9756E65-76BA-60E7-B4F4-E2F261BD1B60}"/>
                </a:ext>
              </a:extLst>
            </p:cNvPr>
            <p:cNvSpPr/>
            <p:nvPr/>
          </p:nvSpPr>
          <p:spPr>
            <a:xfrm>
              <a:off x="7559184" y="2002719"/>
              <a:ext cx="174833" cy="173698"/>
            </a:xfrm>
            <a:custGeom>
              <a:avLst/>
              <a:gdLst/>
              <a:ahLst/>
              <a:cxnLst/>
              <a:rect l="l" t="t" r="r" b="b"/>
              <a:pathLst>
                <a:path w="5240" h="5206" extrusionOk="0">
                  <a:moveTo>
                    <a:pt x="4417" y="0"/>
                  </a:moveTo>
                  <a:cubicBezTo>
                    <a:pt x="4409" y="0"/>
                    <a:pt x="4402" y="0"/>
                    <a:pt x="4394" y="0"/>
                  </a:cubicBezTo>
                  <a:lnTo>
                    <a:pt x="548" y="251"/>
                  </a:lnTo>
                  <a:cubicBezTo>
                    <a:pt x="238" y="262"/>
                    <a:pt x="0" y="524"/>
                    <a:pt x="24" y="834"/>
                  </a:cubicBezTo>
                  <a:lnTo>
                    <a:pt x="262" y="4680"/>
                  </a:lnTo>
                  <a:cubicBezTo>
                    <a:pt x="285" y="4975"/>
                    <a:pt x="524" y="5205"/>
                    <a:pt x="805" y="5205"/>
                  </a:cubicBezTo>
                  <a:cubicBezTo>
                    <a:pt x="818" y="5205"/>
                    <a:pt x="832" y="5205"/>
                    <a:pt x="846" y="5204"/>
                  </a:cubicBezTo>
                  <a:lnTo>
                    <a:pt x="4703" y="4965"/>
                  </a:lnTo>
                  <a:cubicBezTo>
                    <a:pt x="5013" y="4942"/>
                    <a:pt x="5239" y="4680"/>
                    <a:pt x="5227" y="4382"/>
                  </a:cubicBezTo>
                  <a:lnTo>
                    <a:pt x="4989" y="524"/>
                  </a:lnTo>
                  <a:cubicBezTo>
                    <a:pt x="4966" y="223"/>
                    <a:pt x="4716" y="0"/>
                    <a:pt x="4417" y="0"/>
                  </a:cubicBezTo>
                  <a:close/>
                </a:path>
              </a:pathLst>
            </a:custGeom>
            <a:solidFill>
              <a:schemeClr val="lt2"/>
            </a:solidFill>
            <a:ln w="62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362;p46">
              <a:extLst>
                <a:ext uri="{FF2B5EF4-FFF2-40B4-BE49-F238E27FC236}">
                  <a16:creationId xmlns:a16="http://schemas.microsoft.com/office/drawing/2014/main" id="{FC8CA893-DB8E-39A9-51E1-9B07BBA49B7C}"/>
                </a:ext>
              </a:extLst>
            </p:cNvPr>
            <p:cNvSpPr/>
            <p:nvPr/>
          </p:nvSpPr>
          <p:spPr>
            <a:xfrm>
              <a:off x="7573464" y="2225091"/>
              <a:ext cx="187545" cy="392673"/>
            </a:xfrm>
            <a:custGeom>
              <a:avLst/>
              <a:gdLst/>
              <a:ahLst/>
              <a:cxnLst/>
              <a:rect l="l" t="t" r="r" b="b"/>
              <a:pathLst>
                <a:path w="5621" h="11769" extrusionOk="0">
                  <a:moveTo>
                    <a:pt x="3961" y="1"/>
                  </a:moveTo>
                  <a:cubicBezTo>
                    <a:pt x="3939" y="1"/>
                    <a:pt x="3917" y="2"/>
                    <a:pt x="3894" y="3"/>
                  </a:cubicBezTo>
                  <a:lnTo>
                    <a:pt x="1001" y="182"/>
                  </a:lnTo>
                  <a:cubicBezTo>
                    <a:pt x="430" y="217"/>
                    <a:pt x="1" y="705"/>
                    <a:pt x="37" y="1277"/>
                  </a:cubicBezTo>
                  <a:lnTo>
                    <a:pt x="620" y="10802"/>
                  </a:lnTo>
                  <a:cubicBezTo>
                    <a:pt x="654" y="11351"/>
                    <a:pt x="1118" y="11768"/>
                    <a:pt x="1661" y="11768"/>
                  </a:cubicBezTo>
                  <a:cubicBezTo>
                    <a:pt x="1683" y="11768"/>
                    <a:pt x="1705" y="11768"/>
                    <a:pt x="1727" y="11766"/>
                  </a:cubicBezTo>
                  <a:lnTo>
                    <a:pt x="4609" y="11588"/>
                  </a:lnTo>
                  <a:cubicBezTo>
                    <a:pt x="5180" y="11552"/>
                    <a:pt x="5621" y="11064"/>
                    <a:pt x="5585" y="10492"/>
                  </a:cubicBezTo>
                  <a:lnTo>
                    <a:pt x="4990" y="967"/>
                  </a:lnTo>
                  <a:cubicBezTo>
                    <a:pt x="4955" y="418"/>
                    <a:pt x="4503" y="1"/>
                    <a:pt x="3961" y="1"/>
                  </a:cubicBezTo>
                  <a:close/>
                </a:path>
              </a:pathLst>
            </a:custGeom>
            <a:solidFill>
              <a:schemeClr val="lt2"/>
            </a:solidFill>
            <a:ln w="62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363;p46">
              <a:extLst>
                <a:ext uri="{FF2B5EF4-FFF2-40B4-BE49-F238E27FC236}">
                  <a16:creationId xmlns:a16="http://schemas.microsoft.com/office/drawing/2014/main" id="{67402291-E067-3B29-ADC9-6802F95C4D6A}"/>
                </a:ext>
              </a:extLst>
            </p:cNvPr>
            <p:cNvSpPr/>
            <p:nvPr/>
          </p:nvSpPr>
          <p:spPr>
            <a:xfrm>
              <a:off x="7780855" y="1989174"/>
              <a:ext cx="174399" cy="173331"/>
            </a:xfrm>
            <a:custGeom>
              <a:avLst/>
              <a:gdLst/>
              <a:ahLst/>
              <a:cxnLst/>
              <a:rect l="l" t="t" r="r" b="b"/>
              <a:pathLst>
                <a:path w="5227" h="5195" extrusionOk="0">
                  <a:moveTo>
                    <a:pt x="4424" y="0"/>
                  </a:moveTo>
                  <a:cubicBezTo>
                    <a:pt x="4410" y="0"/>
                    <a:pt x="4396" y="1"/>
                    <a:pt x="4382" y="2"/>
                  </a:cubicBezTo>
                  <a:lnTo>
                    <a:pt x="536" y="240"/>
                  </a:lnTo>
                  <a:cubicBezTo>
                    <a:pt x="226" y="264"/>
                    <a:pt x="0" y="526"/>
                    <a:pt x="12" y="823"/>
                  </a:cubicBezTo>
                  <a:lnTo>
                    <a:pt x="250" y="4681"/>
                  </a:lnTo>
                  <a:cubicBezTo>
                    <a:pt x="273" y="4975"/>
                    <a:pt x="511" y="5195"/>
                    <a:pt x="801" y="5195"/>
                  </a:cubicBezTo>
                  <a:cubicBezTo>
                    <a:pt x="815" y="5195"/>
                    <a:pt x="830" y="5194"/>
                    <a:pt x="845" y="5193"/>
                  </a:cubicBezTo>
                  <a:lnTo>
                    <a:pt x="4691" y="4955"/>
                  </a:lnTo>
                  <a:cubicBezTo>
                    <a:pt x="5001" y="4943"/>
                    <a:pt x="5227" y="4681"/>
                    <a:pt x="5215" y="4371"/>
                  </a:cubicBezTo>
                  <a:lnTo>
                    <a:pt x="4977" y="514"/>
                  </a:lnTo>
                  <a:cubicBezTo>
                    <a:pt x="4954" y="230"/>
                    <a:pt x="4715" y="0"/>
                    <a:pt x="4424" y="0"/>
                  </a:cubicBezTo>
                  <a:close/>
                </a:path>
              </a:pathLst>
            </a:custGeom>
            <a:solidFill>
              <a:schemeClr val="lt2"/>
            </a:solidFill>
            <a:ln w="62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364;p46">
              <a:extLst>
                <a:ext uri="{FF2B5EF4-FFF2-40B4-BE49-F238E27FC236}">
                  <a16:creationId xmlns:a16="http://schemas.microsoft.com/office/drawing/2014/main" id="{2761B7C2-E7F9-D46B-BE77-7D20BBAA051C}"/>
                </a:ext>
              </a:extLst>
            </p:cNvPr>
            <p:cNvSpPr/>
            <p:nvPr/>
          </p:nvSpPr>
          <p:spPr>
            <a:xfrm>
              <a:off x="7794334" y="2210411"/>
              <a:ext cx="174833" cy="173698"/>
            </a:xfrm>
            <a:custGeom>
              <a:avLst/>
              <a:gdLst/>
              <a:ahLst/>
              <a:cxnLst/>
              <a:rect l="l" t="t" r="r" b="b"/>
              <a:pathLst>
                <a:path w="5240" h="5206" extrusionOk="0">
                  <a:moveTo>
                    <a:pt x="4437" y="1"/>
                  </a:moveTo>
                  <a:cubicBezTo>
                    <a:pt x="4423" y="1"/>
                    <a:pt x="4409" y="1"/>
                    <a:pt x="4394" y="2"/>
                  </a:cubicBezTo>
                  <a:lnTo>
                    <a:pt x="537" y="241"/>
                  </a:lnTo>
                  <a:cubicBezTo>
                    <a:pt x="239" y="264"/>
                    <a:pt x="1" y="526"/>
                    <a:pt x="25" y="824"/>
                  </a:cubicBezTo>
                  <a:lnTo>
                    <a:pt x="263" y="4682"/>
                  </a:lnTo>
                  <a:cubicBezTo>
                    <a:pt x="286" y="4983"/>
                    <a:pt x="524" y="5206"/>
                    <a:pt x="823" y="5206"/>
                  </a:cubicBezTo>
                  <a:cubicBezTo>
                    <a:pt x="831" y="5206"/>
                    <a:pt x="838" y="5206"/>
                    <a:pt x="846" y="5205"/>
                  </a:cubicBezTo>
                  <a:lnTo>
                    <a:pt x="4704" y="4967"/>
                  </a:lnTo>
                  <a:cubicBezTo>
                    <a:pt x="5013" y="4944"/>
                    <a:pt x="5240" y="4682"/>
                    <a:pt x="5216" y="4372"/>
                  </a:cubicBezTo>
                  <a:lnTo>
                    <a:pt x="4978" y="526"/>
                  </a:lnTo>
                  <a:cubicBezTo>
                    <a:pt x="4966" y="231"/>
                    <a:pt x="4727" y="1"/>
                    <a:pt x="4437" y="1"/>
                  </a:cubicBezTo>
                  <a:close/>
                </a:path>
              </a:pathLst>
            </a:custGeom>
            <a:solidFill>
              <a:schemeClr val="lt2"/>
            </a:solidFill>
            <a:ln w="62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365;p46">
              <a:extLst>
                <a:ext uri="{FF2B5EF4-FFF2-40B4-BE49-F238E27FC236}">
                  <a16:creationId xmlns:a16="http://schemas.microsoft.com/office/drawing/2014/main" id="{E8144744-0ADD-C626-F616-17F4512A0984}"/>
                </a:ext>
              </a:extLst>
            </p:cNvPr>
            <p:cNvSpPr/>
            <p:nvPr/>
          </p:nvSpPr>
          <p:spPr>
            <a:xfrm>
              <a:off x="7808247" y="2431714"/>
              <a:ext cx="174833" cy="173665"/>
            </a:xfrm>
            <a:custGeom>
              <a:avLst/>
              <a:gdLst/>
              <a:ahLst/>
              <a:cxnLst/>
              <a:rect l="l" t="t" r="r" b="b"/>
              <a:pathLst>
                <a:path w="5240" h="5205" extrusionOk="0">
                  <a:moveTo>
                    <a:pt x="4416" y="1"/>
                  </a:moveTo>
                  <a:cubicBezTo>
                    <a:pt x="4409" y="1"/>
                    <a:pt x="4401" y="1"/>
                    <a:pt x="4394" y="1"/>
                  </a:cubicBezTo>
                  <a:lnTo>
                    <a:pt x="536" y="239"/>
                  </a:lnTo>
                  <a:cubicBezTo>
                    <a:pt x="227" y="263"/>
                    <a:pt x="1" y="525"/>
                    <a:pt x="12" y="835"/>
                  </a:cubicBezTo>
                  <a:lnTo>
                    <a:pt x="251" y="4680"/>
                  </a:lnTo>
                  <a:cubicBezTo>
                    <a:pt x="274" y="4982"/>
                    <a:pt x="523" y="5205"/>
                    <a:pt x="823" y="5205"/>
                  </a:cubicBezTo>
                  <a:cubicBezTo>
                    <a:pt x="830" y="5205"/>
                    <a:pt x="838" y="5205"/>
                    <a:pt x="846" y="5204"/>
                  </a:cubicBezTo>
                  <a:lnTo>
                    <a:pt x="4692" y="4966"/>
                  </a:lnTo>
                  <a:cubicBezTo>
                    <a:pt x="5001" y="4942"/>
                    <a:pt x="5239" y="4680"/>
                    <a:pt x="5215" y="4383"/>
                  </a:cubicBezTo>
                  <a:lnTo>
                    <a:pt x="4977" y="525"/>
                  </a:lnTo>
                  <a:cubicBezTo>
                    <a:pt x="4954" y="223"/>
                    <a:pt x="4705" y="1"/>
                    <a:pt x="4416" y="1"/>
                  </a:cubicBezTo>
                  <a:close/>
                </a:path>
              </a:pathLst>
            </a:custGeom>
            <a:solidFill>
              <a:schemeClr val="lt2"/>
            </a:solidFill>
            <a:ln w="62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366;p46">
              <a:extLst>
                <a:ext uri="{FF2B5EF4-FFF2-40B4-BE49-F238E27FC236}">
                  <a16:creationId xmlns:a16="http://schemas.microsoft.com/office/drawing/2014/main" id="{90AB20A5-2CD0-AC1C-E39A-5CD9685AD2C2}"/>
                </a:ext>
              </a:extLst>
            </p:cNvPr>
            <p:cNvSpPr/>
            <p:nvPr/>
          </p:nvSpPr>
          <p:spPr>
            <a:xfrm>
              <a:off x="6800052" y="1292065"/>
              <a:ext cx="1175883" cy="415961"/>
            </a:xfrm>
            <a:custGeom>
              <a:avLst/>
              <a:gdLst/>
              <a:ahLst/>
              <a:cxnLst/>
              <a:rect l="l" t="t" r="r" b="b"/>
              <a:pathLst>
                <a:path w="35243" h="12467" extrusionOk="0">
                  <a:moveTo>
                    <a:pt x="34624" y="0"/>
                  </a:moveTo>
                  <a:lnTo>
                    <a:pt x="0" y="2048"/>
                  </a:lnTo>
                  <a:lnTo>
                    <a:pt x="608" y="12466"/>
                  </a:lnTo>
                  <a:lnTo>
                    <a:pt x="35243" y="10418"/>
                  </a:lnTo>
                  <a:lnTo>
                    <a:pt x="34624" y="0"/>
                  </a:lnTo>
                  <a:close/>
                </a:path>
              </a:pathLst>
            </a:custGeom>
            <a:solidFill>
              <a:srgbClr val="FFDB48"/>
            </a:solidFill>
            <a:ln w="62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367;p46">
              <a:extLst>
                <a:ext uri="{FF2B5EF4-FFF2-40B4-BE49-F238E27FC236}">
                  <a16:creationId xmlns:a16="http://schemas.microsoft.com/office/drawing/2014/main" id="{8B7DA575-3545-027C-96BD-A9F38B338B0A}"/>
                </a:ext>
              </a:extLst>
            </p:cNvPr>
            <p:cNvSpPr/>
            <p:nvPr/>
          </p:nvSpPr>
          <p:spPr>
            <a:xfrm>
              <a:off x="6782569" y="1262204"/>
              <a:ext cx="1210449" cy="476052"/>
            </a:xfrm>
            <a:custGeom>
              <a:avLst/>
              <a:gdLst/>
              <a:ahLst/>
              <a:cxnLst/>
              <a:rect l="l" t="t" r="r" b="b"/>
              <a:pathLst>
                <a:path w="36279" h="14268" extrusionOk="0">
                  <a:moveTo>
                    <a:pt x="33225" y="1524"/>
                  </a:moveTo>
                  <a:cubicBezTo>
                    <a:pt x="33792" y="1524"/>
                    <a:pt x="34268" y="1965"/>
                    <a:pt x="34303" y="2538"/>
                  </a:cubicBezTo>
                  <a:lnTo>
                    <a:pt x="34731" y="9801"/>
                  </a:lnTo>
                  <a:cubicBezTo>
                    <a:pt x="34767" y="10396"/>
                    <a:pt x="34314" y="10908"/>
                    <a:pt x="33707" y="10944"/>
                  </a:cubicBezTo>
                  <a:lnTo>
                    <a:pt x="3120" y="12754"/>
                  </a:lnTo>
                  <a:cubicBezTo>
                    <a:pt x="3105" y="12754"/>
                    <a:pt x="3090" y="12755"/>
                    <a:pt x="3075" y="12755"/>
                  </a:cubicBezTo>
                  <a:cubicBezTo>
                    <a:pt x="2499" y="12755"/>
                    <a:pt x="2012" y="12310"/>
                    <a:pt x="1977" y="11730"/>
                  </a:cubicBezTo>
                  <a:lnTo>
                    <a:pt x="1548" y="4467"/>
                  </a:lnTo>
                  <a:cubicBezTo>
                    <a:pt x="1513" y="3872"/>
                    <a:pt x="1965" y="3360"/>
                    <a:pt x="2572" y="3324"/>
                  </a:cubicBezTo>
                  <a:lnTo>
                    <a:pt x="33160" y="1526"/>
                  </a:lnTo>
                  <a:cubicBezTo>
                    <a:pt x="33182" y="1525"/>
                    <a:pt x="33204" y="1524"/>
                    <a:pt x="33225" y="1524"/>
                  </a:cubicBezTo>
                  <a:close/>
                  <a:moveTo>
                    <a:pt x="34569" y="0"/>
                  </a:moveTo>
                  <a:cubicBezTo>
                    <a:pt x="34548" y="0"/>
                    <a:pt x="34526" y="1"/>
                    <a:pt x="34505" y="2"/>
                  </a:cubicBezTo>
                  <a:lnTo>
                    <a:pt x="1048" y="1979"/>
                  </a:lnTo>
                  <a:cubicBezTo>
                    <a:pt x="453" y="2014"/>
                    <a:pt x="1" y="2526"/>
                    <a:pt x="36" y="3122"/>
                  </a:cubicBezTo>
                  <a:lnTo>
                    <a:pt x="632" y="13254"/>
                  </a:lnTo>
                  <a:cubicBezTo>
                    <a:pt x="666" y="13827"/>
                    <a:pt x="1142" y="14268"/>
                    <a:pt x="1709" y="14268"/>
                  </a:cubicBezTo>
                  <a:cubicBezTo>
                    <a:pt x="1731" y="14268"/>
                    <a:pt x="1753" y="14267"/>
                    <a:pt x="1775" y="14266"/>
                  </a:cubicBezTo>
                  <a:lnTo>
                    <a:pt x="35231" y="12290"/>
                  </a:lnTo>
                  <a:cubicBezTo>
                    <a:pt x="35827" y="12254"/>
                    <a:pt x="36279" y="11742"/>
                    <a:pt x="36243" y="11147"/>
                  </a:cubicBezTo>
                  <a:lnTo>
                    <a:pt x="35648" y="1026"/>
                  </a:lnTo>
                  <a:cubicBezTo>
                    <a:pt x="35613" y="452"/>
                    <a:pt x="35137" y="0"/>
                    <a:pt x="34569" y="0"/>
                  </a:cubicBezTo>
                  <a:close/>
                </a:path>
              </a:pathLst>
            </a:custGeom>
            <a:solidFill>
              <a:schemeClr val="lt2"/>
            </a:solidFill>
            <a:ln w="62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368;p46">
              <a:extLst>
                <a:ext uri="{FF2B5EF4-FFF2-40B4-BE49-F238E27FC236}">
                  <a16:creationId xmlns:a16="http://schemas.microsoft.com/office/drawing/2014/main" id="{5B9B1BB7-7855-E16B-1B3E-CF9433197CBD}"/>
                </a:ext>
              </a:extLst>
            </p:cNvPr>
            <p:cNvSpPr/>
            <p:nvPr/>
          </p:nvSpPr>
          <p:spPr>
            <a:xfrm>
              <a:off x="7020922" y="1453747"/>
              <a:ext cx="149775" cy="147807"/>
            </a:xfrm>
            <a:custGeom>
              <a:avLst/>
              <a:gdLst/>
              <a:ahLst/>
              <a:cxnLst/>
              <a:rect l="l" t="t" r="r" b="b"/>
              <a:pathLst>
                <a:path w="4489" h="4430" extrusionOk="0">
                  <a:moveTo>
                    <a:pt x="3394" y="893"/>
                  </a:moveTo>
                  <a:lnTo>
                    <a:pt x="3441" y="1691"/>
                  </a:lnTo>
                  <a:lnTo>
                    <a:pt x="941" y="1846"/>
                  </a:lnTo>
                  <a:lnTo>
                    <a:pt x="893" y="1036"/>
                  </a:lnTo>
                  <a:lnTo>
                    <a:pt x="3394" y="893"/>
                  </a:lnTo>
                  <a:close/>
                  <a:moveTo>
                    <a:pt x="3382" y="0"/>
                  </a:moveTo>
                  <a:lnTo>
                    <a:pt x="798" y="155"/>
                  </a:lnTo>
                  <a:lnTo>
                    <a:pt x="846" y="1012"/>
                  </a:lnTo>
                  <a:lnTo>
                    <a:pt x="0" y="1048"/>
                  </a:lnTo>
                  <a:lnTo>
                    <a:pt x="155" y="3631"/>
                  </a:lnTo>
                  <a:lnTo>
                    <a:pt x="1000" y="3584"/>
                  </a:lnTo>
                  <a:lnTo>
                    <a:pt x="1060" y="4429"/>
                  </a:lnTo>
                  <a:lnTo>
                    <a:pt x="4489" y="4215"/>
                  </a:lnTo>
                  <a:lnTo>
                    <a:pt x="4429" y="3322"/>
                  </a:lnTo>
                  <a:lnTo>
                    <a:pt x="1048" y="3536"/>
                  </a:lnTo>
                  <a:lnTo>
                    <a:pt x="1000" y="2739"/>
                  </a:lnTo>
                  <a:lnTo>
                    <a:pt x="4382" y="2524"/>
                  </a:lnTo>
                  <a:lnTo>
                    <a:pt x="4275" y="798"/>
                  </a:lnTo>
                  <a:lnTo>
                    <a:pt x="3429" y="845"/>
                  </a:lnTo>
                  <a:lnTo>
                    <a:pt x="3382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369;p46">
              <a:extLst>
                <a:ext uri="{FF2B5EF4-FFF2-40B4-BE49-F238E27FC236}">
                  <a16:creationId xmlns:a16="http://schemas.microsoft.com/office/drawing/2014/main" id="{42F05E8B-E77C-147F-EBD4-DD250FBDD36A}"/>
                </a:ext>
              </a:extLst>
            </p:cNvPr>
            <p:cNvSpPr/>
            <p:nvPr/>
          </p:nvSpPr>
          <p:spPr>
            <a:xfrm>
              <a:off x="7190545" y="1469629"/>
              <a:ext cx="147807" cy="95357"/>
            </a:xfrm>
            <a:custGeom>
              <a:avLst/>
              <a:gdLst/>
              <a:ahLst/>
              <a:cxnLst/>
              <a:rect l="l" t="t" r="r" b="b"/>
              <a:pathLst>
                <a:path w="4430" h="2858" extrusionOk="0">
                  <a:moveTo>
                    <a:pt x="4275" y="0"/>
                  </a:moveTo>
                  <a:lnTo>
                    <a:pt x="0" y="262"/>
                  </a:lnTo>
                  <a:lnTo>
                    <a:pt x="48" y="1155"/>
                  </a:lnTo>
                  <a:lnTo>
                    <a:pt x="4322" y="893"/>
                  </a:lnTo>
                  <a:lnTo>
                    <a:pt x="4275" y="0"/>
                  </a:lnTo>
                  <a:close/>
                  <a:moveTo>
                    <a:pt x="4382" y="1691"/>
                  </a:moveTo>
                  <a:lnTo>
                    <a:pt x="96" y="1965"/>
                  </a:lnTo>
                  <a:lnTo>
                    <a:pt x="155" y="2858"/>
                  </a:lnTo>
                  <a:lnTo>
                    <a:pt x="4429" y="2584"/>
                  </a:lnTo>
                  <a:lnTo>
                    <a:pt x="4382" y="169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370;p46">
              <a:extLst>
                <a:ext uri="{FF2B5EF4-FFF2-40B4-BE49-F238E27FC236}">
                  <a16:creationId xmlns:a16="http://schemas.microsoft.com/office/drawing/2014/main" id="{BA6C9C2E-C01E-C0ED-2720-028AA80373E6}"/>
                </a:ext>
              </a:extLst>
            </p:cNvPr>
            <p:cNvSpPr/>
            <p:nvPr/>
          </p:nvSpPr>
          <p:spPr>
            <a:xfrm>
              <a:off x="7357765" y="1430693"/>
              <a:ext cx="152178" cy="151777"/>
            </a:xfrm>
            <a:custGeom>
              <a:avLst/>
              <a:gdLst/>
              <a:ahLst/>
              <a:cxnLst/>
              <a:rect l="l" t="t" r="r" b="b"/>
              <a:pathLst>
                <a:path w="4561" h="4549" extrusionOk="0">
                  <a:moveTo>
                    <a:pt x="4299" y="1"/>
                  </a:moveTo>
                  <a:lnTo>
                    <a:pt x="3406" y="60"/>
                  </a:lnTo>
                  <a:lnTo>
                    <a:pt x="3454" y="905"/>
                  </a:lnTo>
                  <a:lnTo>
                    <a:pt x="2644" y="953"/>
                  </a:lnTo>
                  <a:lnTo>
                    <a:pt x="2596" y="108"/>
                  </a:lnTo>
                  <a:lnTo>
                    <a:pt x="1703" y="167"/>
                  </a:lnTo>
                  <a:lnTo>
                    <a:pt x="1751" y="1013"/>
                  </a:lnTo>
                  <a:lnTo>
                    <a:pt x="941" y="1060"/>
                  </a:lnTo>
                  <a:lnTo>
                    <a:pt x="894" y="215"/>
                  </a:lnTo>
                  <a:lnTo>
                    <a:pt x="1" y="274"/>
                  </a:lnTo>
                  <a:lnTo>
                    <a:pt x="263" y="4549"/>
                  </a:lnTo>
                  <a:lnTo>
                    <a:pt x="1156" y="4489"/>
                  </a:lnTo>
                  <a:lnTo>
                    <a:pt x="1013" y="1953"/>
                  </a:lnTo>
                  <a:lnTo>
                    <a:pt x="1811" y="1906"/>
                  </a:lnTo>
                  <a:lnTo>
                    <a:pt x="1965" y="4442"/>
                  </a:lnTo>
                  <a:lnTo>
                    <a:pt x="2858" y="4382"/>
                  </a:lnTo>
                  <a:lnTo>
                    <a:pt x="2704" y="1846"/>
                  </a:lnTo>
                  <a:lnTo>
                    <a:pt x="3513" y="1798"/>
                  </a:lnTo>
                  <a:lnTo>
                    <a:pt x="3668" y="4334"/>
                  </a:lnTo>
                  <a:lnTo>
                    <a:pt x="4561" y="4287"/>
                  </a:lnTo>
                  <a:lnTo>
                    <a:pt x="4299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371;p46">
              <a:extLst>
                <a:ext uri="{FF2B5EF4-FFF2-40B4-BE49-F238E27FC236}">
                  <a16:creationId xmlns:a16="http://schemas.microsoft.com/office/drawing/2014/main" id="{E88D89B9-7848-70A8-B9E5-1507A7175AD6}"/>
                </a:ext>
              </a:extLst>
            </p:cNvPr>
            <p:cNvSpPr/>
            <p:nvPr/>
          </p:nvSpPr>
          <p:spPr>
            <a:xfrm>
              <a:off x="7529390" y="1422352"/>
              <a:ext cx="148207" cy="148207"/>
            </a:xfrm>
            <a:custGeom>
              <a:avLst/>
              <a:gdLst/>
              <a:ahLst/>
              <a:cxnLst/>
              <a:rect l="l" t="t" r="r" b="b"/>
              <a:pathLst>
                <a:path w="4442" h="4442" extrusionOk="0">
                  <a:moveTo>
                    <a:pt x="3382" y="0"/>
                  </a:moveTo>
                  <a:lnTo>
                    <a:pt x="798" y="155"/>
                  </a:lnTo>
                  <a:lnTo>
                    <a:pt x="846" y="1001"/>
                  </a:lnTo>
                  <a:lnTo>
                    <a:pt x="0" y="1060"/>
                  </a:lnTo>
                  <a:lnTo>
                    <a:pt x="167" y="3644"/>
                  </a:lnTo>
                  <a:lnTo>
                    <a:pt x="1012" y="3596"/>
                  </a:lnTo>
                  <a:lnTo>
                    <a:pt x="1060" y="4442"/>
                  </a:lnTo>
                  <a:lnTo>
                    <a:pt x="3644" y="4275"/>
                  </a:lnTo>
                  <a:lnTo>
                    <a:pt x="3596" y="3429"/>
                  </a:lnTo>
                  <a:lnTo>
                    <a:pt x="4441" y="3382"/>
                  </a:lnTo>
                  <a:lnTo>
                    <a:pt x="4382" y="2489"/>
                  </a:lnTo>
                  <a:lnTo>
                    <a:pt x="3489" y="2548"/>
                  </a:lnTo>
                  <a:lnTo>
                    <a:pt x="3548" y="3394"/>
                  </a:lnTo>
                  <a:lnTo>
                    <a:pt x="1048" y="3537"/>
                  </a:lnTo>
                  <a:lnTo>
                    <a:pt x="893" y="1036"/>
                  </a:lnTo>
                  <a:lnTo>
                    <a:pt x="3382" y="893"/>
                  </a:lnTo>
                  <a:lnTo>
                    <a:pt x="3441" y="1739"/>
                  </a:lnTo>
                  <a:lnTo>
                    <a:pt x="4334" y="1679"/>
                  </a:lnTo>
                  <a:lnTo>
                    <a:pt x="4275" y="786"/>
                  </a:lnTo>
                  <a:lnTo>
                    <a:pt x="3429" y="846"/>
                  </a:lnTo>
                  <a:lnTo>
                    <a:pt x="3382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372;p46">
              <a:extLst>
                <a:ext uri="{FF2B5EF4-FFF2-40B4-BE49-F238E27FC236}">
                  <a16:creationId xmlns:a16="http://schemas.microsoft.com/office/drawing/2014/main" id="{968C8E3F-8CAA-9DA3-40A8-E3CDAD16C039}"/>
                </a:ext>
              </a:extLst>
            </p:cNvPr>
            <p:cNvSpPr/>
            <p:nvPr/>
          </p:nvSpPr>
          <p:spPr>
            <a:xfrm>
              <a:off x="7697812" y="1378244"/>
              <a:ext cx="87416" cy="87049"/>
            </a:xfrm>
            <a:custGeom>
              <a:avLst/>
              <a:gdLst/>
              <a:ahLst/>
              <a:cxnLst/>
              <a:rect l="l" t="t" r="r" b="b"/>
              <a:pathLst>
                <a:path w="2620" h="2609" extrusionOk="0">
                  <a:moveTo>
                    <a:pt x="1965" y="1"/>
                  </a:moveTo>
                  <a:lnTo>
                    <a:pt x="453" y="96"/>
                  </a:lnTo>
                  <a:lnTo>
                    <a:pt x="489" y="584"/>
                  </a:lnTo>
                  <a:lnTo>
                    <a:pt x="1" y="620"/>
                  </a:lnTo>
                  <a:lnTo>
                    <a:pt x="24" y="1132"/>
                  </a:lnTo>
                  <a:lnTo>
                    <a:pt x="548" y="1096"/>
                  </a:lnTo>
                  <a:lnTo>
                    <a:pt x="513" y="608"/>
                  </a:lnTo>
                  <a:lnTo>
                    <a:pt x="1977" y="513"/>
                  </a:lnTo>
                  <a:lnTo>
                    <a:pt x="2001" y="989"/>
                  </a:lnTo>
                  <a:lnTo>
                    <a:pt x="1013" y="1049"/>
                  </a:lnTo>
                  <a:lnTo>
                    <a:pt x="1048" y="1537"/>
                  </a:lnTo>
                  <a:lnTo>
                    <a:pt x="548" y="1573"/>
                  </a:lnTo>
                  <a:lnTo>
                    <a:pt x="584" y="2061"/>
                  </a:lnTo>
                  <a:lnTo>
                    <a:pt x="84" y="2096"/>
                  </a:lnTo>
                  <a:lnTo>
                    <a:pt x="132" y="2608"/>
                  </a:lnTo>
                  <a:lnTo>
                    <a:pt x="2620" y="2465"/>
                  </a:lnTo>
                  <a:lnTo>
                    <a:pt x="2584" y="1942"/>
                  </a:lnTo>
                  <a:lnTo>
                    <a:pt x="1096" y="2037"/>
                  </a:lnTo>
                  <a:lnTo>
                    <a:pt x="1072" y="1561"/>
                  </a:lnTo>
                  <a:lnTo>
                    <a:pt x="2060" y="1501"/>
                  </a:lnTo>
                  <a:lnTo>
                    <a:pt x="2025" y="1013"/>
                  </a:lnTo>
                  <a:lnTo>
                    <a:pt x="2525" y="977"/>
                  </a:lnTo>
                  <a:lnTo>
                    <a:pt x="2489" y="465"/>
                  </a:lnTo>
                  <a:lnTo>
                    <a:pt x="1989" y="489"/>
                  </a:lnTo>
                  <a:lnTo>
                    <a:pt x="1965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373;p46">
              <a:extLst>
                <a:ext uri="{FF2B5EF4-FFF2-40B4-BE49-F238E27FC236}">
                  <a16:creationId xmlns:a16="http://schemas.microsoft.com/office/drawing/2014/main" id="{5D90F0F7-3608-4962-DD4C-98F064CED5C3}"/>
                </a:ext>
              </a:extLst>
            </p:cNvPr>
            <p:cNvSpPr/>
            <p:nvPr/>
          </p:nvSpPr>
          <p:spPr>
            <a:xfrm>
              <a:off x="6778599" y="1186801"/>
              <a:ext cx="1218023" cy="609812"/>
            </a:xfrm>
            <a:custGeom>
              <a:avLst/>
              <a:gdLst/>
              <a:ahLst/>
              <a:cxnLst/>
              <a:rect l="l" t="t" r="r" b="b"/>
              <a:pathLst>
                <a:path w="36506" h="18277" fill="none" extrusionOk="0">
                  <a:moveTo>
                    <a:pt x="35279" y="16288"/>
                  </a:moveTo>
                  <a:lnTo>
                    <a:pt x="2156" y="18240"/>
                  </a:lnTo>
                  <a:cubicBezTo>
                    <a:pt x="1453" y="18276"/>
                    <a:pt x="858" y="17740"/>
                    <a:pt x="822" y="17050"/>
                  </a:cubicBezTo>
                  <a:lnTo>
                    <a:pt x="72" y="4298"/>
                  </a:lnTo>
                  <a:cubicBezTo>
                    <a:pt x="1" y="3048"/>
                    <a:pt x="953" y="1977"/>
                    <a:pt x="2203" y="1905"/>
                  </a:cubicBezTo>
                  <a:lnTo>
                    <a:pt x="33326" y="83"/>
                  </a:lnTo>
                  <a:cubicBezTo>
                    <a:pt x="34576" y="0"/>
                    <a:pt x="35660" y="953"/>
                    <a:pt x="35731" y="2215"/>
                  </a:cubicBezTo>
                  <a:lnTo>
                    <a:pt x="36469" y="14954"/>
                  </a:lnTo>
                  <a:cubicBezTo>
                    <a:pt x="36505" y="15645"/>
                    <a:pt x="35981" y="16252"/>
                    <a:pt x="35279" y="16288"/>
                  </a:cubicBezTo>
                  <a:close/>
                </a:path>
              </a:pathLst>
            </a:custGeom>
            <a:noFill/>
            <a:ln w="62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374;p46">
              <a:extLst>
                <a:ext uri="{FF2B5EF4-FFF2-40B4-BE49-F238E27FC236}">
                  <a16:creationId xmlns:a16="http://schemas.microsoft.com/office/drawing/2014/main" id="{E7CD06EF-BA1C-113D-6364-E191D6BC9B8D}"/>
                </a:ext>
              </a:extLst>
            </p:cNvPr>
            <p:cNvSpPr/>
            <p:nvPr/>
          </p:nvSpPr>
          <p:spPr>
            <a:xfrm>
              <a:off x="6949423" y="1821152"/>
              <a:ext cx="197454" cy="53751"/>
            </a:xfrm>
            <a:custGeom>
              <a:avLst/>
              <a:gdLst/>
              <a:ahLst/>
              <a:cxnLst/>
              <a:rect l="l" t="t" r="r" b="b"/>
              <a:pathLst>
                <a:path w="5918" h="1611" extrusionOk="0">
                  <a:moveTo>
                    <a:pt x="5215" y="1"/>
                  </a:moveTo>
                  <a:cubicBezTo>
                    <a:pt x="5207" y="1"/>
                    <a:pt x="5199" y="1"/>
                    <a:pt x="5191" y="1"/>
                  </a:cubicBezTo>
                  <a:lnTo>
                    <a:pt x="643" y="287"/>
                  </a:lnTo>
                  <a:cubicBezTo>
                    <a:pt x="286" y="311"/>
                    <a:pt x="0" y="632"/>
                    <a:pt x="24" y="990"/>
                  </a:cubicBezTo>
                  <a:cubicBezTo>
                    <a:pt x="47" y="1344"/>
                    <a:pt x="333" y="1610"/>
                    <a:pt x="682" y="1610"/>
                  </a:cubicBezTo>
                  <a:cubicBezTo>
                    <a:pt x="697" y="1610"/>
                    <a:pt x="712" y="1610"/>
                    <a:pt x="727" y="1609"/>
                  </a:cubicBezTo>
                  <a:lnTo>
                    <a:pt x="5275" y="1323"/>
                  </a:lnTo>
                  <a:cubicBezTo>
                    <a:pt x="5644" y="1299"/>
                    <a:pt x="5918" y="990"/>
                    <a:pt x="5894" y="620"/>
                  </a:cubicBezTo>
                  <a:cubicBezTo>
                    <a:pt x="5871" y="271"/>
                    <a:pt x="5573" y="1"/>
                    <a:pt x="5215" y="1"/>
                  </a:cubicBezTo>
                  <a:close/>
                </a:path>
              </a:pathLst>
            </a:custGeom>
            <a:solidFill>
              <a:schemeClr val="lt2"/>
            </a:solidFill>
            <a:ln w="62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375;p46">
              <a:extLst>
                <a:ext uri="{FF2B5EF4-FFF2-40B4-BE49-F238E27FC236}">
                  <a16:creationId xmlns:a16="http://schemas.microsoft.com/office/drawing/2014/main" id="{093F0CA4-48AC-E5ED-308B-E9321B611123}"/>
                </a:ext>
              </a:extLst>
            </p:cNvPr>
            <p:cNvSpPr/>
            <p:nvPr/>
          </p:nvSpPr>
          <p:spPr>
            <a:xfrm>
              <a:off x="7669219" y="1776645"/>
              <a:ext cx="197454" cy="53751"/>
            </a:xfrm>
            <a:custGeom>
              <a:avLst/>
              <a:gdLst/>
              <a:ahLst/>
              <a:cxnLst/>
              <a:rect l="l" t="t" r="r" b="b"/>
              <a:pathLst>
                <a:path w="5918" h="1611" extrusionOk="0">
                  <a:moveTo>
                    <a:pt x="5233" y="0"/>
                  </a:moveTo>
                  <a:cubicBezTo>
                    <a:pt x="5219" y="0"/>
                    <a:pt x="5205" y="1"/>
                    <a:pt x="5191" y="2"/>
                  </a:cubicBezTo>
                  <a:lnTo>
                    <a:pt x="643" y="288"/>
                  </a:lnTo>
                  <a:cubicBezTo>
                    <a:pt x="274" y="311"/>
                    <a:pt x="0" y="621"/>
                    <a:pt x="24" y="990"/>
                  </a:cubicBezTo>
                  <a:cubicBezTo>
                    <a:pt x="47" y="1333"/>
                    <a:pt x="334" y="1611"/>
                    <a:pt x="684" y="1611"/>
                  </a:cubicBezTo>
                  <a:cubicBezTo>
                    <a:pt x="698" y="1611"/>
                    <a:pt x="712" y="1610"/>
                    <a:pt x="727" y="1609"/>
                  </a:cubicBezTo>
                  <a:lnTo>
                    <a:pt x="5275" y="1323"/>
                  </a:lnTo>
                  <a:cubicBezTo>
                    <a:pt x="5632" y="1300"/>
                    <a:pt x="5918" y="990"/>
                    <a:pt x="5894" y="621"/>
                  </a:cubicBezTo>
                  <a:cubicBezTo>
                    <a:pt x="5871" y="278"/>
                    <a:pt x="5573" y="0"/>
                    <a:pt x="5233" y="0"/>
                  </a:cubicBezTo>
                  <a:close/>
                </a:path>
              </a:pathLst>
            </a:custGeom>
            <a:solidFill>
              <a:schemeClr val="lt2"/>
            </a:solidFill>
            <a:ln w="62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4" name="Google Shape;1597;p68">
            <a:extLst>
              <a:ext uri="{FF2B5EF4-FFF2-40B4-BE49-F238E27FC236}">
                <a16:creationId xmlns:a16="http://schemas.microsoft.com/office/drawing/2014/main" id="{C359A538-1896-9232-F9CC-B97A2385714C}"/>
              </a:ext>
            </a:extLst>
          </p:cNvPr>
          <p:cNvGrpSpPr/>
          <p:nvPr/>
        </p:nvGrpSpPr>
        <p:grpSpPr>
          <a:xfrm rot="17456583">
            <a:off x="12189235" y="-1228397"/>
            <a:ext cx="363430" cy="3807827"/>
            <a:chOff x="7291170" y="1804698"/>
            <a:chExt cx="225602" cy="2363743"/>
          </a:xfrm>
        </p:grpSpPr>
        <p:sp>
          <p:nvSpPr>
            <p:cNvPr id="105" name="Google Shape;1598;p68">
              <a:extLst>
                <a:ext uri="{FF2B5EF4-FFF2-40B4-BE49-F238E27FC236}">
                  <a16:creationId xmlns:a16="http://schemas.microsoft.com/office/drawing/2014/main" id="{E5A9A711-B8C7-1FBB-C33E-3AC1F16B978D}"/>
                </a:ext>
              </a:extLst>
            </p:cNvPr>
            <p:cNvSpPr/>
            <p:nvPr/>
          </p:nvSpPr>
          <p:spPr>
            <a:xfrm>
              <a:off x="7370769" y="1804698"/>
              <a:ext cx="66466" cy="89300"/>
            </a:xfrm>
            <a:custGeom>
              <a:avLst/>
              <a:gdLst/>
              <a:ahLst/>
              <a:cxnLst/>
              <a:rect l="l" t="t" r="r" b="b"/>
              <a:pathLst>
                <a:path w="1144" h="1537" extrusionOk="0">
                  <a:moveTo>
                    <a:pt x="572" y="0"/>
                  </a:moveTo>
                  <a:lnTo>
                    <a:pt x="0" y="1536"/>
                  </a:lnTo>
                  <a:lnTo>
                    <a:pt x="1143" y="1536"/>
                  </a:lnTo>
                  <a:lnTo>
                    <a:pt x="572" y="0"/>
                  </a:lnTo>
                  <a:close/>
                </a:path>
              </a:pathLst>
            </a:custGeom>
            <a:solidFill>
              <a:schemeClr val="dk1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85725" dir="306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1599;p68">
              <a:extLst>
                <a:ext uri="{FF2B5EF4-FFF2-40B4-BE49-F238E27FC236}">
                  <a16:creationId xmlns:a16="http://schemas.microsoft.com/office/drawing/2014/main" id="{20A316ED-399D-687B-3F6D-D747DD3252DA}"/>
                </a:ext>
              </a:extLst>
            </p:cNvPr>
            <p:cNvSpPr/>
            <p:nvPr/>
          </p:nvSpPr>
          <p:spPr>
            <a:xfrm>
              <a:off x="7291170" y="1893941"/>
              <a:ext cx="225602" cy="216539"/>
            </a:xfrm>
            <a:custGeom>
              <a:avLst/>
              <a:gdLst/>
              <a:ahLst/>
              <a:cxnLst/>
              <a:rect l="l" t="t" r="r" b="b"/>
              <a:pathLst>
                <a:path w="3883" h="3727" extrusionOk="0">
                  <a:moveTo>
                    <a:pt x="1370" y="0"/>
                  </a:moveTo>
                  <a:lnTo>
                    <a:pt x="1" y="3727"/>
                  </a:lnTo>
                  <a:lnTo>
                    <a:pt x="3882" y="3727"/>
                  </a:lnTo>
                  <a:lnTo>
                    <a:pt x="2513" y="0"/>
                  </a:lnTo>
                  <a:close/>
                </a:path>
              </a:pathLst>
            </a:custGeom>
            <a:solidFill>
              <a:schemeClr val="lt2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85725" dir="306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1600;p68">
              <a:extLst>
                <a:ext uri="{FF2B5EF4-FFF2-40B4-BE49-F238E27FC236}">
                  <a16:creationId xmlns:a16="http://schemas.microsoft.com/office/drawing/2014/main" id="{B944F697-5D37-56AB-58BB-A7AAC398B47F}"/>
                </a:ext>
              </a:extLst>
            </p:cNvPr>
            <p:cNvSpPr/>
            <p:nvPr/>
          </p:nvSpPr>
          <p:spPr>
            <a:xfrm>
              <a:off x="7291170" y="2110423"/>
              <a:ext cx="225602" cy="2058018"/>
            </a:xfrm>
            <a:custGeom>
              <a:avLst/>
              <a:gdLst/>
              <a:ahLst/>
              <a:cxnLst/>
              <a:rect l="l" t="t" r="r" b="b"/>
              <a:pathLst>
                <a:path w="3883" h="35422" extrusionOk="0">
                  <a:moveTo>
                    <a:pt x="1" y="1"/>
                  </a:moveTo>
                  <a:lnTo>
                    <a:pt x="1" y="34874"/>
                  </a:lnTo>
                  <a:cubicBezTo>
                    <a:pt x="1" y="35184"/>
                    <a:pt x="251" y="35422"/>
                    <a:pt x="549" y="35422"/>
                  </a:cubicBezTo>
                  <a:lnTo>
                    <a:pt x="3335" y="35422"/>
                  </a:lnTo>
                  <a:cubicBezTo>
                    <a:pt x="3632" y="35422"/>
                    <a:pt x="3882" y="35184"/>
                    <a:pt x="3882" y="34874"/>
                  </a:cubicBezTo>
                  <a:lnTo>
                    <a:pt x="3882" y="1"/>
                  </a:lnTo>
                  <a:close/>
                </a:path>
              </a:pathLst>
            </a:custGeom>
            <a:solidFill>
              <a:schemeClr val="dk2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85725" dir="306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08" name="Google Shape;1601;p68">
              <a:extLst>
                <a:ext uri="{FF2B5EF4-FFF2-40B4-BE49-F238E27FC236}">
                  <a16:creationId xmlns:a16="http://schemas.microsoft.com/office/drawing/2014/main" id="{16D046E5-BC68-8CBF-0586-446D888CE419}"/>
                </a:ext>
              </a:extLst>
            </p:cNvPr>
            <p:cNvSpPr/>
            <p:nvPr/>
          </p:nvSpPr>
          <p:spPr>
            <a:xfrm>
              <a:off x="7363855" y="2110423"/>
              <a:ext cx="80294" cy="2058018"/>
            </a:xfrm>
            <a:custGeom>
              <a:avLst/>
              <a:gdLst/>
              <a:ahLst/>
              <a:cxnLst/>
              <a:rect l="l" t="t" r="r" b="b"/>
              <a:pathLst>
                <a:path w="1382" h="35422" extrusionOk="0">
                  <a:moveTo>
                    <a:pt x="0" y="1"/>
                  </a:moveTo>
                  <a:lnTo>
                    <a:pt x="0" y="35422"/>
                  </a:lnTo>
                  <a:lnTo>
                    <a:pt x="1381" y="35422"/>
                  </a:lnTo>
                  <a:lnTo>
                    <a:pt x="1381" y="1"/>
                  </a:lnTo>
                  <a:close/>
                </a:path>
              </a:pathLst>
            </a:custGeom>
            <a:solidFill>
              <a:schemeClr val="lt1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" name="Retângulo 1">
            <a:extLst>
              <a:ext uri="{FF2B5EF4-FFF2-40B4-BE49-F238E27FC236}">
                <a16:creationId xmlns:a16="http://schemas.microsoft.com/office/drawing/2014/main" id="{EFFF2AEE-9A86-8C64-D457-ECB2945D2700}"/>
              </a:ext>
            </a:extLst>
          </p:cNvPr>
          <p:cNvSpPr/>
          <p:nvPr/>
        </p:nvSpPr>
        <p:spPr>
          <a:xfrm>
            <a:off x="712485" y="1173718"/>
            <a:ext cx="1905455" cy="321940"/>
          </a:xfrm>
          <a:prstGeom prst="rect">
            <a:avLst/>
          </a:prstGeom>
          <a:solidFill>
            <a:srgbClr val="FFDB4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Google Shape;106;gb2712bef2e_0_0">
            <a:extLst>
              <a:ext uri="{FF2B5EF4-FFF2-40B4-BE49-F238E27FC236}">
                <a16:creationId xmlns:a16="http://schemas.microsoft.com/office/drawing/2014/main" id="{FC171B89-8FA4-C364-0235-78584C3BBA9A}"/>
              </a:ext>
            </a:extLst>
          </p:cNvPr>
          <p:cNvSpPr/>
          <p:nvPr/>
        </p:nvSpPr>
        <p:spPr>
          <a:xfrm>
            <a:off x="712485" y="1045139"/>
            <a:ext cx="4241100" cy="67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00"/>
              <a:buFont typeface="Arial"/>
              <a:buNone/>
            </a:pPr>
            <a:r>
              <a:rPr lang="pt-BR" sz="3000" b="1" i="0" u="none" strike="noStrike" cap="none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/>
              </a:rPr>
              <a:t>Radiciação</a:t>
            </a:r>
            <a:endParaRPr sz="3000" b="1" i="0" u="none" strike="noStrike" cap="none" dirty="0">
              <a:solidFill>
                <a:schemeClr val="dk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3" name="CaixaDeTexto 112">
                <a:extLst>
                  <a:ext uri="{FF2B5EF4-FFF2-40B4-BE49-F238E27FC236}">
                    <a16:creationId xmlns:a16="http://schemas.microsoft.com/office/drawing/2014/main" id="{D6AFD673-F97C-CC86-0F23-4D4E6B0528B9}"/>
                  </a:ext>
                </a:extLst>
              </p:cNvPr>
              <p:cNvSpPr txBox="1"/>
              <p:nvPr/>
            </p:nvSpPr>
            <p:spPr>
              <a:xfrm>
                <a:off x="712485" y="1697187"/>
                <a:ext cx="6026518" cy="59747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pt-BR" sz="30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Quanto vale </a:t>
                </a:r>
                <a14:m>
                  <m:oMath xmlns:m="http://schemas.openxmlformats.org/officeDocument/2006/math">
                    <m:rad>
                      <m:radPr>
                        <m:ctrlPr>
                          <a:rPr lang="pt-BR" sz="3000" i="1" smtClean="0">
                            <a:latin typeface="Cambria Math" panose="02040503050406030204" pitchFamily="18" charset="0"/>
                          </a:rPr>
                        </m:ctrlPr>
                      </m:radPr>
                      <m:deg>
                        <m:r>
                          <m:rPr>
                            <m:brk m:alnAt="7"/>
                          </m:rPr>
                          <a:rPr lang="pt-BR" sz="30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deg>
                      <m:e>
                        <m:r>
                          <a:rPr lang="pt-BR" sz="3000" b="0" i="1" smtClean="0">
                            <a:latin typeface="Cambria Math" panose="02040503050406030204" pitchFamily="18" charset="0"/>
                          </a:rPr>
                          <m:t>64</m:t>
                        </m:r>
                      </m:e>
                    </m:rad>
                  </m:oMath>
                </a14:m>
                <a:r>
                  <a:rPr lang="pt-BR" sz="30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?</a:t>
                </a:r>
              </a:p>
            </p:txBody>
          </p:sp>
        </mc:Choice>
        <mc:Fallback xmlns="">
          <p:sp>
            <p:nvSpPr>
              <p:cNvPr id="113" name="CaixaDeTexto 112">
                <a:extLst>
                  <a:ext uri="{FF2B5EF4-FFF2-40B4-BE49-F238E27FC236}">
                    <a16:creationId xmlns:a16="http://schemas.microsoft.com/office/drawing/2014/main" id="{D6AFD673-F97C-CC86-0F23-4D4E6B0528B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2485" y="1697187"/>
                <a:ext cx="6026518" cy="597471"/>
              </a:xfrm>
              <a:prstGeom prst="rect">
                <a:avLst/>
              </a:prstGeom>
              <a:blipFill>
                <a:blip r:embed="rId3"/>
                <a:stretch>
                  <a:fillRect l="-2429" t="-5102" b="-31633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0" name="Google Shape;106;gb2712bef2e_0_0">
            <a:extLst>
              <a:ext uri="{FF2B5EF4-FFF2-40B4-BE49-F238E27FC236}">
                <a16:creationId xmlns:a16="http://schemas.microsoft.com/office/drawing/2014/main" id="{C3F95914-BC5B-947A-DFE4-AA84FF14F754}"/>
              </a:ext>
            </a:extLst>
          </p:cNvPr>
          <p:cNvSpPr/>
          <p:nvPr/>
        </p:nvSpPr>
        <p:spPr>
          <a:xfrm>
            <a:off x="712485" y="2302817"/>
            <a:ext cx="4241100" cy="67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00"/>
              <a:buFont typeface="Arial"/>
              <a:buNone/>
            </a:pPr>
            <a:r>
              <a:rPr lang="pt-BR" sz="3000" b="1" i="1" u="none" strike="noStrike" cap="none" dirty="0">
                <a:solidFill>
                  <a:srgbClr val="F13B5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/>
              </a:rPr>
              <a:t>Fatoração</a:t>
            </a:r>
            <a:endParaRPr sz="3000" b="1" i="1" u="none" strike="noStrike" cap="none" dirty="0">
              <a:solidFill>
                <a:srgbClr val="F13B59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/>
            </a:endParaRPr>
          </a:p>
        </p:txBody>
      </p:sp>
      <p:sp>
        <p:nvSpPr>
          <p:cNvPr id="131" name="CaixaDeTexto 130">
            <a:extLst>
              <a:ext uri="{FF2B5EF4-FFF2-40B4-BE49-F238E27FC236}">
                <a16:creationId xmlns:a16="http://schemas.microsoft.com/office/drawing/2014/main" id="{0A930434-838E-9104-866C-33AAC97F9041}"/>
              </a:ext>
            </a:extLst>
          </p:cNvPr>
          <p:cNvSpPr txBox="1"/>
          <p:nvPr/>
        </p:nvSpPr>
        <p:spPr>
          <a:xfrm>
            <a:off x="2837186" y="2375435"/>
            <a:ext cx="2329841" cy="27853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5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64</a:t>
            </a:r>
          </a:p>
          <a:p>
            <a:r>
              <a:rPr lang="pt-BR" sz="25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32</a:t>
            </a:r>
          </a:p>
          <a:p>
            <a:r>
              <a:rPr lang="pt-BR" sz="25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16</a:t>
            </a:r>
          </a:p>
          <a:p>
            <a:r>
              <a:rPr lang="pt-BR" sz="25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8</a:t>
            </a:r>
          </a:p>
          <a:p>
            <a:r>
              <a:rPr lang="pt-BR" sz="25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</a:t>
            </a:r>
          </a:p>
          <a:p>
            <a:r>
              <a:rPr lang="pt-BR" sz="25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</a:p>
          <a:p>
            <a:r>
              <a:rPr lang="pt-BR" sz="25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</a:p>
        </p:txBody>
      </p:sp>
      <p:sp>
        <p:nvSpPr>
          <p:cNvPr id="144" name="CaixaDeTexto 143">
            <a:extLst>
              <a:ext uri="{FF2B5EF4-FFF2-40B4-BE49-F238E27FC236}">
                <a16:creationId xmlns:a16="http://schemas.microsoft.com/office/drawing/2014/main" id="{8A402D0A-428A-61B6-AFE4-EAAF674E2C82}"/>
              </a:ext>
            </a:extLst>
          </p:cNvPr>
          <p:cNvSpPr txBox="1"/>
          <p:nvPr/>
        </p:nvSpPr>
        <p:spPr>
          <a:xfrm>
            <a:off x="3789913" y="2406251"/>
            <a:ext cx="2329841" cy="27853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5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</a:p>
          <a:p>
            <a:r>
              <a:rPr lang="pt-BR" sz="25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</a:p>
          <a:p>
            <a:r>
              <a:rPr lang="pt-BR" sz="25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</a:p>
          <a:p>
            <a:r>
              <a:rPr lang="pt-BR" sz="25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</a:p>
          <a:p>
            <a:r>
              <a:rPr lang="pt-BR" sz="25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</a:p>
          <a:p>
            <a:r>
              <a:rPr lang="pt-BR" sz="25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</a:p>
          <a:p>
            <a:endParaRPr lang="pt-BR" sz="25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146" name="Conector reto 145">
            <a:extLst>
              <a:ext uri="{FF2B5EF4-FFF2-40B4-BE49-F238E27FC236}">
                <a16:creationId xmlns:a16="http://schemas.microsoft.com/office/drawing/2014/main" id="{DD8B81AA-920B-8D3A-4F70-6D3081C0B035}"/>
              </a:ext>
            </a:extLst>
          </p:cNvPr>
          <p:cNvCxnSpPr/>
          <p:nvPr/>
        </p:nvCxnSpPr>
        <p:spPr>
          <a:xfrm>
            <a:off x="3540142" y="2476440"/>
            <a:ext cx="0" cy="2684373"/>
          </a:xfrm>
          <a:prstGeom prst="line">
            <a:avLst/>
          </a:prstGeom>
          <a:ln>
            <a:solidFill>
              <a:srgbClr val="F13B5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54" name="Agrupar 153">
            <a:extLst>
              <a:ext uri="{FF2B5EF4-FFF2-40B4-BE49-F238E27FC236}">
                <a16:creationId xmlns:a16="http://schemas.microsoft.com/office/drawing/2014/main" id="{884AAED4-1DCA-1076-B7A4-1DC29C6FF169}"/>
              </a:ext>
            </a:extLst>
          </p:cNvPr>
          <p:cNvGrpSpPr/>
          <p:nvPr/>
        </p:nvGrpSpPr>
        <p:grpSpPr>
          <a:xfrm>
            <a:off x="4141046" y="2641367"/>
            <a:ext cx="590085" cy="787633"/>
            <a:chOff x="4107175" y="2641367"/>
            <a:chExt cx="590085" cy="787633"/>
          </a:xfrm>
        </p:grpSpPr>
        <p:cxnSp>
          <p:nvCxnSpPr>
            <p:cNvPr id="149" name="Conector reto 148">
              <a:extLst>
                <a:ext uri="{FF2B5EF4-FFF2-40B4-BE49-F238E27FC236}">
                  <a16:creationId xmlns:a16="http://schemas.microsoft.com/office/drawing/2014/main" id="{BEBE2C38-4E7C-ECB5-42FA-0CD9CEC0C235}"/>
                </a:ext>
              </a:extLst>
            </p:cNvPr>
            <p:cNvCxnSpPr>
              <a:cxnSpLocks/>
            </p:cNvCxnSpPr>
            <p:nvPr/>
          </p:nvCxnSpPr>
          <p:spPr>
            <a:xfrm>
              <a:off x="4107175" y="2641367"/>
              <a:ext cx="590085" cy="338550"/>
            </a:xfrm>
            <a:prstGeom prst="line">
              <a:avLst/>
            </a:prstGeom>
            <a:ln>
              <a:solidFill>
                <a:srgbClr val="F13B59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0" name="Conector reto 149">
              <a:extLst>
                <a:ext uri="{FF2B5EF4-FFF2-40B4-BE49-F238E27FC236}">
                  <a16:creationId xmlns:a16="http://schemas.microsoft.com/office/drawing/2014/main" id="{3B1AA005-3AF3-AEDD-269F-2BDDEBC435B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186687" y="2972338"/>
              <a:ext cx="510573" cy="456662"/>
            </a:xfrm>
            <a:prstGeom prst="line">
              <a:avLst/>
            </a:prstGeom>
            <a:ln>
              <a:solidFill>
                <a:srgbClr val="F13B59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5" name="Agrupar 154">
            <a:extLst>
              <a:ext uri="{FF2B5EF4-FFF2-40B4-BE49-F238E27FC236}">
                <a16:creationId xmlns:a16="http://schemas.microsoft.com/office/drawing/2014/main" id="{BC60128A-53A0-AEFB-4337-70D44B6CDB6B}"/>
              </a:ext>
            </a:extLst>
          </p:cNvPr>
          <p:cNvGrpSpPr/>
          <p:nvPr/>
        </p:nvGrpSpPr>
        <p:grpSpPr>
          <a:xfrm>
            <a:off x="4165962" y="3786706"/>
            <a:ext cx="590085" cy="787633"/>
            <a:chOff x="4107175" y="2641367"/>
            <a:chExt cx="590085" cy="787633"/>
          </a:xfrm>
        </p:grpSpPr>
        <p:cxnSp>
          <p:nvCxnSpPr>
            <p:cNvPr id="156" name="Conector reto 155">
              <a:extLst>
                <a:ext uri="{FF2B5EF4-FFF2-40B4-BE49-F238E27FC236}">
                  <a16:creationId xmlns:a16="http://schemas.microsoft.com/office/drawing/2014/main" id="{35B9484C-9598-73D0-BB46-89308612434E}"/>
                </a:ext>
              </a:extLst>
            </p:cNvPr>
            <p:cNvCxnSpPr>
              <a:cxnSpLocks/>
            </p:cNvCxnSpPr>
            <p:nvPr/>
          </p:nvCxnSpPr>
          <p:spPr>
            <a:xfrm>
              <a:off x="4107175" y="2641367"/>
              <a:ext cx="590085" cy="338550"/>
            </a:xfrm>
            <a:prstGeom prst="line">
              <a:avLst/>
            </a:prstGeom>
            <a:ln>
              <a:solidFill>
                <a:srgbClr val="F13B59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7" name="Conector reto 156">
              <a:extLst>
                <a:ext uri="{FF2B5EF4-FFF2-40B4-BE49-F238E27FC236}">
                  <a16:creationId xmlns:a16="http://schemas.microsoft.com/office/drawing/2014/main" id="{0B3BE6C9-27CF-F0AB-D2BE-8079C2503CC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186687" y="2972338"/>
              <a:ext cx="510573" cy="456662"/>
            </a:xfrm>
            <a:prstGeom prst="line">
              <a:avLst/>
            </a:prstGeom>
            <a:ln>
              <a:solidFill>
                <a:srgbClr val="F13B59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58" name="CaixaDeTexto 157">
                <a:extLst>
                  <a:ext uri="{FF2B5EF4-FFF2-40B4-BE49-F238E27FC236}">
                    <a16:creationId xmlns:a16="http://schemas.microsoft.com/office/drawing/2014/main" id="{7F6D13C3-3917-B248-26EE-7781F3F068B7}"/>
                  </a:ext>
                </a:extLst>
              </p:cNvPr>
              <p:cNvSpPr txBox="1"/>
              <p:nvPr/>
            </p:nvSpPr>
            <p:spPr>
              <a:xfrm>
                <a:off x="4309409" y="2721197"/>
                <a:ext cx="1333982" cy="5539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BR" sz="30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BR" sz="3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pt-BR" sz="30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pt-BR" sz="3000" dirty="0"/>
              </a:p>
            </p:txBody>
          </p:sp>
        </mc:Choice>
        <mc:Fallback xmlns="">
          <p:sp>
            <p:nvSpPr>
              <p:cNvPr id="158" name="CaixaDeTexto 157">
                <a:extLst>
                  <a:ext uri="{FF2B5EF4-FFF2-40B4-BE49-F238E27FC236}">
                    <a16:creationId xmlns:a16="http://schemas.microsoft.com/office/drawing/2014/main" id="{7F6D13C3-3917-B248-26EE-7781F3F068B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09409" y="2721197"/>
                <a:ext cx="1333982" cy="55399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9" name="CaixaDeTexto 158">
                <a:extLst>
                  <a:ext uri="{FF2B5EF4-FFF2-40B4-BE49-F238E27FC236}">
                    <a16:creationId xmlns:a16="http://schemas.microsoft.com/office/drawing/2014/main" id="{77D4CC2D-EEF7-AC45-D988-C46595E609F6}"/>
                  </a:ext>
                </a:extLst>
              </p:cNvPr>
              <p:cNvSpPr txBox="1"/>
              <p:nvPr/>
            </p:nvSpPr>
            <p:spPr>
              <a:xfrm>
                <a:off x="4319017" y="3878084"/>
                <a:ext cx="1333982" cy="5539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BR" sz="30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BR" sz="3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pt-BR" sz="30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pt-BR" sz="3000" dirty="0"/>
              </a:p>
            </p:txBody>
          </p:sp>
        </mc:Choice>
        <mc:Fallback xmlns="">
          <p:sp>
            <p:nvSpPr>
              <p:cNvPr id="159" name="CaixaDeTexto 158">
                <a:extLst>
                  <a:ext uri="{FF2B5EF4-FFF2-40B4-BE49-F238E27FC236}">
                    <a16:creationId xmlns:a16="http://schemas.microsoft.com/office/drawing/2014/main" id="{77D4CC2D-EEF7-AC45-D988-C46595E609F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19017" y="3878084"/>
                <a:ext cx="1333982" cy="553998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0" name="Google Shape;106;gb2712bef2e_0_0">
            <a:extLst>
              <a:ext uri="{FF2B5EF4-FFF2-40B4-BE49-F238E27FC236}">
                <a16:creationId xmlns:a16="http://schemas.microsoft.com/office/drawing/2014/main" id="{CE822EE1-2133-3D59-EB63-6F645D91B800}"/>
              </a:ext>
            </a:extLst>
          </p:cNvPr>
          <p:cNvSpPr/>
          <p:nvPr/>
        </p:nvSpPr>
        <p:spPr>
          <a:xfrm>
            <a:off x="744907" y="5345732"/>
            <a:ext cx="4682877" cy="67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00"/>
              <a:buFont typeface="Arial"/>
              <a:buNone/>
            </a:pPr>
            <a:r>
              <a:rPr lang="pt-BR" sz="2300" b="1" i="1" u="none" strike="noStrike" cap="none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/>
              </a:rPr>
              <a:t>Para a raiz clínica(índice 3), agrupar os fatores de 3 em 3.</a:t>
            </a:r>
            <a:endParaRPr sz="2300" b="1" i="1" u="none" strike="noStrike" cap="none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1" name="CaixaDeTexto 160">
                <a:extLst>
                  <a:ext uri="{FF2B5EF4-FFF2-40B4-BE49-F238E27FC236}">
                    <a16:creationId xmlns:a16="http://schemas.microsoft.com/office/drawing/2014/main" id="{B9C872B5-965E-EDF6-B744-C8E38D9F239E}"/>
                  </a:ext>
                </a:extLst>
              </p:cNvPr>
              <p:cNvSpPr txBox="1"/>
              <p:nvPr/>
            </p:nvSpPr>
            <p:spPr>
              <a:xfrm>
                <a:off x="6879102" y="2516128"/>
                <a:ext cx="3657600" cy="5591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ctrlPr>
                            <a:rPr lang="pt-BR" sz="300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>
                          <m:r>
                            <m:rPr>
                              <m:brk m:alnAt="7"/>
                            </m:rPr>
                            <a:rPr lang="pt-BR" sz="30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deg>
                        <m:e>
                          <m:r>
                            <a:rPr lang="pt-BR" sz="30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</m:rad>
                      <m:r>
                        <a:rPr lang="pt-BR" sz="3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pt-BR" sz="3000" b="0" i="1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pt-BR" sz="3000" b="0" i="1" smtClean="0">
                          <a:latin typeface="Cambria Math" panose="02040503050406030204" pitchFamily="18" charset="0"/>
                        </a:rPr>
                        <m:t> ↔ </m:t>
                      </m:r>
                      <m:sSup>
                        <m:sSupPr>
                          <m:ctrlPr>
                            <a:rPr lang="pt-BR" sz="3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BR" sz="3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𝑏</m:t>
                          </m:r>
                        </m:e>
                        <m:sup>
                          <m:r>
                            <a:rPr lang="pt-BR" sz="3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  <m:r>
                        <a:rPr lang="pt-BR" sz="3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pt-BR" sz="3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𝑎</m:t>
                      </m:r>
                    </m:oMath>
                  </m:oMathPara>
                </a14:m>
                <a:endParaRPr lang="pt-BR" sz="3000" dirty="0"/>
              </a:p>
            </p:txBody>
          </p:sp>
        </mc:Choice>
        <mc:Fallback xmlns="">
          <p:sp>
            <p:nvSpPr>
              <p:cNvPr id="161" name="CaixaDeTexto 160">
                <a:extLst>
                  <a:ext uri="{FF2B5EF4-FFF2-40B4-BE49-F238E27FC236}">
                    <a16:creationId xmlns:a16="http://schemas.microsoft.com/office/drawing/2014/main" id="{B9C872B5-965E-EDF6-B744-C8E38D9F239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79102" y="2516128"/>
                <a:ext cx="3657600" cy="55919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4" name="CaixaDeTexto 163">
                <a:extLst>
                  <a:ext uri="{FF2B5EF4-FFF2-40B4-BE49-F238E27FC236}">
                    <a16:creationId xmlns:a16="http://schemas.microsoft.com/office/drawing/2014/main" id="{889E2B56-BDD8-1732-2050-8CC7E66C9AE2}"/>
                  </a:ext>
                </a:extLst>
              </p:cNvPr>
              <p:cNvSpPr txBox="1"/>
              <p:nvPr/>
            </p:nvSpPr>
            <p:spPr>
              <a:xfrm>
                <a:off x="6914698" y="3115396"/>
                <a:ext cx="3657600" cy="60843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ctrlPr>
                            <a:rPr lang="pt-BR" sz="300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>
                          <m:r>
                            <m:rPr>
                              <m:brk m:alnAt="7"/>
                            </m:rPr>
                            <a:rPr lang="pt-BR" sz="30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g>
                        <m:e>
                          <m:r>
                            <a:rPr lang="pt-BR" sz="3000" b="0" i="1" smtClean="0">
                              <a:latin typeface="Cambria Math" panose="02040503050406030204" pitchFamily="18" charset="0"/>
                            </a:rPr>
                            <m:t>64</m:t>
                          </m:r>
                        </m:e>
                      </m:rad>
                      <m:r>
                        <a:rPr lang="pt-BR" sz="3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pt-BR" sz="3000" b="0" i="1" smtClean="0">
                          <a:latin typeface="Cambria Math" panose="02040503050406030204" pitchFamily="18" charset="0"/>
                        </a:rPr>
                        <m:t>4</m:t>
                      </m:r>
                    </m:oMath>
                  </m:oMathPara>
                </a14:m>
                <a:endParaRPr lang="pt-BR" sz="3000" dirty="0"/>
              </a:p>
            </p:txBody>
          </p:sp>
        </mc:Choice>
        <mc:Fallback xmlns="">
          <p:sp>
            <p:nvSpPr>
              <p:cNvPr id="164" name="CaixaDeTexto 163">
                <a:extLst>
                  <a:ext uri="{FF2B5EF4-FFF2-40B4-BE49-F238E27FC236}">
                    <a16:creationId xmlns:a16="http://schemas.microsoft.com/office/drawing/2014/main" id="{889E2B56-BDD8-1732-2050-8CC7E66C9AE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14698" y="3115396"/>
                <a:ext cx="3657600" cy="608436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5" name="CaixaDeTexto 164">
                <a:extLst>
                  <a:ext uri="{FF2B5EF4-FFF2-40B4-BE49-F238E27FC236}">
                    <a16:creationId xmlns:a16="http://schemas.microsoft.com/office/drawing/2014/main" id="{C6AD3007-DDB6-31AC-D316-F30913679C6E}"/>
                  </a:ext>
                </a:extLst>
              </p:cNvPr>
              <p:cNvSpPr txBox="1"/>
              <p:nvPr/>
            </p:nvSpPr>
            <p:spPr>
              <a:xfrm>
                <a:off x="6381351" y="3763909"/>
                <a:ext cx="4733351" cy="5539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BR" sz="30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BR" sz="30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e>
                        <m:sup>
                          <m:r>
                            <a:rPr lang="pt-BR" sz="30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pt-BR" sz="3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pt-BR" sz="3000" b="0" i="1" smtClean="0"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pt-BR" sz="3000" b="0" i="1" smtClean="0">
                          <a:latin typeface="Cambria Math" panose="02040503050406030204" pitchFamily="18" charset="0"/>
                        </a:rPr>
                        <m:t> . </m:t>
                      </m:r>
                      <m:r>
                        <a:rPr lang="pt-BR" sz="3000" b="0" i="1" smtClean="0"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pt-BR" sz="3000" b="0" i="1" smtClean="0">
                          <a:latin typeface="Cambria Math" panose="02040503050406030204" pitchFamily="18" charset="0"/>
                        </a:rPr>
                        <m:t> . </m:t>
                      </m:r>
                      <m:r>
                        <a:rPr lang="pt-BR" sz="3000" b="0" i="1" smtClean="0"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pt-BR" sz="3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pt-BR" sz="3000" b="0" i="1" smtClean="0">
                          <a:latin typeface="Cambria Math" panose="02040503050406030204" pitchFamily="18" charset="0"/>
                        </a:rPr>
                        <m:t>16</m:t>
                      </m:r>
                      <m:r>
                        <a:rPr lang="pt-BR" sz="3000" b="0" i="1" smtClean="0"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pt-BR" sz="3000" b="0" i="1" smtClean="0"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pt-BR" sz="3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pt-BR" sz="3000" b="0" i="1" smtClean="0">
                          <a:latin typeface="Cambria Math" panose="02040503050406030204" pitchFamily="18" charset="0"/>
                        </a:rPr>
                        <m:t>64</m:t>
                      </m:r>
                    </m:oMath>
                  </m:oMathPara>
                </a14:m>
                <a:endParaRPr lang="pt-BR" sz="3000" dirty="0"/>
              </a:p>
            </p:txBody>
          </p:sp>
        </mc:Choice>
        <mc:Fallback xmlns="">
          <p:sp>
            <p:nvSpPr>
              <p:cNvPr id="165" name="CaixaDeTexto 164">
                <a:extLst>
                  <a:ext uri="{FF2B5EF4-FFF2-40B4-BE49-F238E27FC236}">
                    <a16:creationId xmlns:a16="http://schemas.microsoft.com/office/drawing/2014/main" id="{C6AD3007-DDB6-31AC-D316-F30913679C6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81351" y="3763909"/>
                <a:ext cx="4733351" cy="553998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25797167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1.48148E-6 L -0.00091 -0.01829 L -2.5E-6 1.48148E-6 Z " pathEditMode="relative" rAng="0" ptsTypes="AAA">
                                      <p:cBhvr>
                                        <p:cTn id="6" dur="5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00" y="-9260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125E-6 1.11111E-6 L -0.00091 -0.01829 L -3.125E-6 1.11111E-6 Z " pathEditMode="relative" rAng="0" ptsTypes="AAA">
                                      <p:cBhvr>
                                        <p:cTn id="8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926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0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1.48148E-6 L -0.00091 -0.01829 L -2.5E-6 1.48148E-6 Z " pathEditMode="relative" rAng="0" ptsTypes="AAA">
                                      <p:cBhvr>
                                        <p:cTn id="10" dur="5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00" y="-92600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0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1.48148E-6 L -0.00091 -0.01829 L -2.5E-6 1.48148E-6 Z " pathEditMode="relative" rAng="0" ptsTypes="AAA">
                                      <p:cBhvr>
                                        <p:cTn id="12" dur="5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00" y="-92600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000"/>
                            </p:stCondLst>
                            <p:childTnLst>
                              <p:par>
                                <p:cTn id="4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500"/>
                            </p:stCondLst>
                            <p:childTnLst>
                              <p:par>
                                <p:cTn id="5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2000"/>
                            </p:stCondLst>
                            <p:childTnLst>
                              <p:par>
                                <p:cTn id="5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2500"/>
                            </p:stCondLst>
                            <p:childTnLst>
                              <p:par>
                                <p:cTn id="6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3000"/>
                            </p:stCondLst>
                            <p:childTnLst>
                              <p:par>
                                <p:cTn id="6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3500"/>
                            </p:stCondLst>
                            <p:childTnLst>
                              <p:par>
                                <p:cTn id="7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500"/>
                            </p:stCondLst>
                            <p:childTnLst>
                              <p:par>
                                <p:cTn id="8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000"/>
                            </p:stCondLst>
                            <p:childTnLst>
                              <p:par>
                                <p:cTn id="9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113" grpId="0"/>
      <p:bldP spid="130" grpId="0"/>
      <p:bldP spid="131" grpId="0"/>
      <p:bldP spid="144" grpId="0"/>
      <p:bldP spid="158" grpId="0"/>
      <p:bldP spid="159" grpId="0"/>
      <p:bldP spid="160" grpId="0"/>
      <p:bldP spid="161" grpId="0"/>
      <p:bldP spid="164" grpId="0"/>
      <p:bldP spid="16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6569FC-6622-8CF0-9191-7A903C2DFB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Retângulo 108">
            <a:extLst>
              <a:ext uri="{FF2B5EF4-FFF2-40B4-BE49-F238E27FC236}">
                <a16:creationId xmlns:a16="http://schemas.microsoft.com/office/drawing/2014/main" id="{67146169-73F2-0138-351B-79A6B49D6522}"/>
              </a:ext>
            </a:extLst>
          </p:cNvPr>
          <p:cNvSpPr/>
          <p:nvPr/>
        </p:nvSpPr>
        <p:spPr>
          <a:xfrm>
            <a:off x="0" y="0"/>
            <a:ext cx="12291461" cy="6858000"/>
          </a:xfrm>
          <a:prstGeom prst="rect">
            <a:avLst/>
          </a:prstGeom>
          <a:solidFill>
            <a:srgbClr val="3D649D"/>
          </a:solidFill>
          <a:effectLst>
            <a:outerShdw dist="152400" dir="3360000" sx="1000" sy="1000" algn="ctr" rotWithShape="0">
              <a:srgbClr val="DBDBDB"/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6293A3CB-EB6D-6FE7-3776-B460EFD16A35}"/>
              </a:ext>
            </a:extLst>
          </p:cNvPr>
          <p:cNvSpPr/>
          <p:nvPr/>
        </p:nvSpPr>
        <p:spPr>
          <a:xfrm>
            <a:off x="0" y="395288"/>
            <a:ext cx="12291461" cy="6067425"/>
          </a:xfrm>
          <a:prstGeom prst="rect">
            <a:avLst/>
          </a:prstGeom>
          <a:solidFill>
            <a:srgbClr val="F2EFDC"/>
          </a:solidFill>
          <a:effectLst>
            <a:outerShdw dist="152400" algn="ctr" rotWithShape="0">
              <a:srgbClr val="DBDBDB"/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grpSp>
        <p:nvGrpSpPr>
          <p:cNvPr id="5" name="Google Shape;697;p51">
            <a:extLst>
              <a:ext uri="{FF2B5EF4-FFF2-40B4-BE49-F238E27FC236}">
                <a16:creationId xmlns:a16="http://schemas.microsoft.com/office/drawing/2014/main" id="{5A6DACFF-4608-F5EA-1D76-94CD626744EF}"/>
              </a:ext>
            </a:extLst>
          </p:cNvPr>
          <p:cNvGrpSpPr/>
          <p:nvPr/>
        </p:nvGrpSpPr>
        <p:grpSpPr>
          <a:xfrm rot="1273802">
            <a:off x="-696056" y="6366189"/>
            <a:ext cx="2505838" cy="1262524"/>
            <a:chOff x="782606" y="3568534"/>
            <a:chExt cx="1748256" cy="880829"/>
          </a:xfrm>
        </p:grpSpPr>
        <p:sp>
          <p:nvSpPr>
            <p:cNvPr id="6" name="Google Shape;698;p51">
              <a:extLst>
                <a:ext uri="{FF2B5EF4-FFF2-40B4-BE49-F238E27FC236}">
                  <a16:creationId xmlns:a16="http://schemas.microsoft.com/office/drawing/2014/main" id="{3E8293E9-CF81-2F09-51DD-61EB759173E9}"/>
                </a:ext>
              </a:extLst>
            </p:cNvPr>
            <p:cNvSpPr/>
            <p:nvPr/>
          </p:nvSpPr>
          <p:spPr>
            <a:xfrm>
              <a:off x="842931" y="4281219"/>
              <a:ext cx="19355" cy="168144"/>
            </a:xfrm>
            <a:custGeom>
              <a:avLst/>
              <a:gdLst/>
              <a:ahLst/>
              <a:cxnLst/>
              <a:rect l="l" t="t" r="r" b="b"/>
              <a:pathLst>
                <a:path w="573" h="4978" extrusionOk="0">
                  <a:moveTo>
                    <a:pt x="1" y="1"/>
                  </a:moveTo>
                  <a:lnTo>
                    <a:pt x="1" y="4978"/>
                  </a:lnTo>
                  <a:lnTo>
                    <a:pt x="572" y="4978"/>
                  </a:lnTo>
                  <a:lnTo>
                    <a:pt x="572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" name="Google Shape;699;p51">
              <a:extLst>
                <a:ext uri="{FF2B5EF4-FFF2-40B4-BE49-F238E27FC236}">
                  <a16:creationId xmlns:a16="http://schemas.microsoft.com/office/drawing/2014/main" id="{167111AE-2EB1-18A6-FF35-4ADFAF011EB6}"/>
                </a:ext>
              </a:extLst>
            </p:cNvPr>
            <p:cNvSpPr/>
            <p:nvPr/>
          </p:nvSpPr>
          <p:spPr>
            <a:xfrm>
              <a:off x="921361" y="4348401"/>
              <a:ext cx="19321" cy="100961"/>
            </a:xfrm>
            <a:custGeom>
              <a:avLst/>
              <a:gdLst/>
              <a:ahLst/>
              <a:cxnLst/>
              <a:rect l="l" t="t" r="r" b="b"/>
              <a:pathLst>
                <a:path w="572" h="2989" extrusionOk="0">
                  <a:moveTo>
                    <a:pt x="0" y="0"/>
                  </a:moveTo>
                  <a:lnTo>
                    <a:pt x="0" y="2989"/>
                  </a:lnTo>
                  <a:lnTo>
                    <a:pt x="572" y="2989"/>
                  </a:lnTo>
                  <a:lnTo>
                    <a:pt x="57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700;p51">
              <a:extLst>
                <a:ext uri="{FF2B5EF4-FFF2-40B4-BE49-F238E27FC236}">
                  <a16:creationId xmlns:a16="http://schemas.microsoft.com/office/drawing/2014/main" id="{B7B2F615-A137-9FE9-5966-75E5AF2F1EA5}"/>
                </a:ext>
              </a:extLst>
            </p:cNvPr>
            <p:cNvSpPr/>
            <p:nvPr/>
          </p:nvSpPr>
          <p:spPr>
            <a:xfrm>
              <a:off x="999791" y="4281219"/>
              <a:ext cx="18915" cy="168144"/>
            </a:xfrm>
            <a:custGeom>
              <a:avLst/>
              <a:gdLst/>
              <a:ahLst/>
              <a:cxnLst/>
              <a:rect l="l" t="t" r="r" b="b"/>
              <a:pathLst>
                <a:path w="560" h="4978" extrusionOk="0">
                  <a:moveTo>
                    <a:pt x="0" y="1"/>
                  </a:moveTo>
                  <a:lnTo>
                    <a:pt x="0" y="4978"/>
                  </a:lnTo>
                  <a:lnTo>
                    <a:pt x="560" y="4978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701;p51">
              <a:extLst>
                <a:ext uri="{FF2B5EF4-FFF2-40B4-BE49-F238E27FC236}">
                  <a16:creationId xmlns:a16="http://schemas.microsoft.com/office/drawing/2014/main" id="{7AA14802-3E36-4195-DA94-698FDBBDFCA5}"/>
                </a:ext>
              </a:extLst>
            </p:cNvPr>
            <p:cNvSpPr/>
            <p:nvPr/>
          </p:nvSpPr>
          <p:spPr>
            <a:xfrm>
              <a:off x="1078187" y="4348401"/>
              <a:ext cx="18949" cy="100961"/>
            </a:xfrm>
            <a:custGeom>
              <a:avLst/>
              <a:gdLst/>
              <a:ahLst/>
              <a:cxnLst/>
              <a:rect l="l" t="t" r="r" b="b"/>
              <a:pathLst>
                <a:path w="561" h="2989" extrusionOk="0">
                  <a:moveTo>
                    <a:pt x="1" y="0"/>
                  </a:moveTo>
                  <a:lnTo>
                    <a:pt x="1" y="2989"/>
                  </a:lnTo>
                  <a:lnTo>
                    <a:pt x="560" y="2989"/>
                  </a:lnTo>
                  <a:lnTo>
                    <a:pt x="56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702;p51">
              <a:extLst>
                <a:ext uri="{FF2B5EF4-FFF2-40B4-BE49-F238E27FC236}">
                  <a16:creationId xmlns:a16="http://schemas.microsoft.com/office/drawing/2014/main" id="{8F480452-FD5A-924D-EE53-7B3AC1A8B6C5}"/>
                </a:ext>
              </a:extLst>
            </p:cNvPr>
            <p:cNvSpPr/>
            <p:nvPr/>
          </p:nvSpPr>
          <p:spPr>
            <a:xfrm>
              <a:off x="1156616" y="4281219"/>
              <a:ext cx="18949" cy="168144"/>
            </a:xfrm>
            <a:custGeom>
              <a:avLst/>
              <a:gdLst/>
              <a:ahLst/>
              <a:cxnLst/>
              <a:rect l="l" t="t" r="r" b="b"/>
              <a:pathLst>
                <a:path w="561" h="4978" extrusionOk="0">
                  <a:moveTo>
                    <a:pt x="1" y="1"/>
                  </a:moveTo>
                  <a:lnTo>
                    <a:pt x="1" y="4978"/>
                  </a:lnTo>
                  <a:lnTo>
                    <a:pt x="560" y="4978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703;p51">
              <a:extLst>
                <a:ext uri="{FF2B5EF4-FFF2-40B4-BE49-F238E27FC236}">
                  <a16:creationId xmlns:a16="http://schemas.microsoft.com/office/drawing/2014/main" id="{BEA39E22-FF3F-FC27-CACE-109A10FA1F07}"/>
                </a:ext>
              </a:extLst>
            </p:cNvPr>
            <p:cNvSpPr/>
            <p:nvPr/>
          </p:nvSpPr>
          <p:spPr>
            <a:xfrm>
              <a:off x="1235046" y="4348401"/>
              <a:ext cx="18915" cy="100961"/>
            </a:xfrm>
            <a:custGeom>
              <a:avLst/>
              <a:gdLst/>
              <a:ahLst/>
              <a:cxnLst/>
              <a:rect l="l" t="t" r="r" b="b"/>
              <a:pathLst>
                <a:path w="560" h="2989" extrusionOk="0">
                  <a:moveTo>
                    <a:pt x="0" y="0"/>
                  </a:moveTo>
                  <a:lnTo>
                    <a:pt x="0" y="2989"/>
                  </a:lnTo>
                  <a:lnTo>
                    <a:pt x="560" y="2989"/>
                  </a:lnTo>
                  <a:lnTo>
                    <a:pt x="56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704;p51">
              <a:extLst>
                <a:ext uri="{FF2B5EF4-FFF2-40B4-BE49-F238E27FC236}">
                  <a16:creationId xmlns:a16="http://schemas.microsoft.com/office/drawing/2014/main" id="{34BC5516-ED14-8D0D-A84E-07133A62B24D}"/>
                </a:ext>
              </a:extLst>
            </p:cNvPr>
            <p:cNvSpPr/>
            <p:nvPr/>
          </p:nvSpPr>
          <p:spPr>
            <a:xfrm>
              <a:off x="1313476" y="4281219"/>
              <a:ext cx="18915" cy="168144"/>
            </a:xfrm>
            <a:custGeom>
              <a:avLst/>
              <a:gdLst/>
              <a:ahLst/>
              <a:cxnLst/>
              <a:rect l="l" t="t" r="r" b="b"/>
              <a:pathLst>
                <a:path w="560" h="4978" extrusionOk="0">
                  <a:moveTo>
                    <a:pt x="0" y="1"/>
                  </a:moveTo>
                  <a:lnTo>
                    <a:pt x="0" y="4978"/>
                  </a:lnTo>
                  <a:lnTo>
                    <a:pt x="560" y="4978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705;p51">
              <a:extLst>
                <a:ext uri="{FF2B5EF4-FFF2-40B4-BE49-F238E27FC236}">
                  <a16:creationId xmlns:a16="http://schemas.microsoft.com/office/drawing/2014/main" id="{A8DCBF68-7842-8EA2-C284-81890AE998F2}"/>
                </a:ext>
              </a:extLst>
            </p:cNvPr>
            <p:cNvSpPr/>
            <p:nvPr/>
          </p:nvSpPr>
          <p:spPr>
            <a:xfrm>
              <a:off x="1391872" y="4348401"/>
              <a:ext cx="18949" cy="100961"/>
            </a:xfrm>
            <a:custGeom>
              <a:avLst/>
              <a:gdLst/>
              <a:ahLst/>
              <a:cxnLst/>
              <a:rect l="l" t="t" r="r" b="b"/>
              <a:pathLst>
                <a:path w="561" h="2989" extrusionOk="0">
                  <a:moveTo>
                    <a:pt x="1" y="0"/>
                  </a:moveTo>
                  <a:lnTo>
                    <a:pt x="1" y="2989"/>
                  </a:lnTo>
                  <a:lnTo>
                    <a:pt x="560" y="2989"/>
                  </a:lnTo>
                  <a:lnTo>
                    <a:pt x="56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706;p51">
              <a:extLst>
                <a:ext uri="{FF2B5EF4-FFF2-40B4-BE49-F238E27FC236}">
                  <a16:creationId xmlns:a16="http://schemas.microsoft.com/office/drawing/2014/main" id="{B86D82B8-6181-0E2B-FE37-54E881217953}"/>
                </a:ext>
              </a:extLst>
            </p:cNvPr>
            <p:cNvSpPr/>
            <p:nvPr/>
          </p:nvSpPr>
          <p:spPr>
            <a:xfrm>
              <a:off x="1470301" y="4281219"/>
              <a:ext cx="18949" cy="168144"/>
            </a:xfrm>
            <a:custGeom>
              <a:avLst/>
              <a:gdLst/>
              <a:ahLst/>
              <a:cxnLst/>
              <a:rect l="l" t="t" r="r" b="b"/>
              <a:pathLst>
                <a:path w="561" h="4978" extrusionOk="0">
                  <a:moveTo>
                    <a:pt x="0" y="1"/>
                  </a:moveTo>
                  <a:lnTo>
                    <a:pt x="0" y="4978"/>
                  </a:lnTo>
                  <a:lnTo>
                    <a:pt x="560" y="4978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707;p51">
              <a:extLst>
                <a:ext uri="{FF2B5EF4-FFF2-40B4-BE49-F238E27FC236}">
                  <a16:creationId xmlns:a16="http://schemas.microsoft.com/office/drawing/2014/main" id="{39FC11AC-54AD-4421-F2CC-6BFE79DA94EB}"/>
                </a:ext>
              </a:extLst>
            </p:cNvPr>
            <p:cNvSpPr/>
            <p:nvPr/>
          </p:nvSpPr>
          <p:spPr>
            <a:xfrm>
              <a:off x="1548731" y="4348401"/>
              <a:ext cx="18915" cy="100961"/>
            </a:xfrm>
            <a:custGeom>
              <a:avLst/>
              <a:gdLst/>
              <a:ahLst/>
              <a:cxnLst/>
              <a:rect l="l" t="t" r="r" b="b"/>
              <a:pathLst>
                <a:path w="560" h="2989" extrusionOk="0">
                  <a:moveTo>
                    <a:pt x="0" y="0"/>
                  </a:moveTo>
                  <a:lnTo>
                    <a:pt x="0" y="2989"/>
                  </a:lnTo>
                  <a:lnTo>
                    <a:pt x="560" y="2989"/>
                  </a:lnTo>
                  <a:lnTo>
                    <a:pt x="56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708;p51">
              <a:extLst>
                <a:ext uri="{FF2B5EF4-FFF2-40B4-BE49-F238E27FC236}">
                  <a16:creationId xmlns:a16="http://schemas.microsoft.com/office/drawing/2014/main" id="{CA984ADB-A37A-D139-15CA-FC125145ED1C}"/>
                </a:ext>
              </a:extLst>
            </p:cNvPr>
            <p:cNvSpPr/>
            <p:nvPr/>
          </p:nvSpPr>
          <p:spPr>
            <a:xfrm>
              <a:off x="1627127" y="4281219"/>
              <a:ext cx="18949" cy="168144"/>
            </a:xfrm>
            <a:custGeom>
              <a:avLst/>
              <a:gdLst/>
              <a:ahLst/>
              <a:cxnLst/>
              <a:rect l="l" t="t" r="r" b="b"/>
              <a:pathLst>
                <a:path w="561" h="4978" extrusionOk="0">
                  <a:moveTo>
                    <a:pt x="1" y="1"/>
                  </a:moveTo>
                  <a:lnTo>
                    <a:pt x="1" y="4978"/>
                  </a:lnTo>
                  <a:lnTo>
                    <a:pt x="560" y="4978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709;p51">
              <a:extLst>
                <a:ext uri="{FF2B5EF4-FFF2-40B4-BE49-F238E27FC236}">
                  <a16:creationId xmlns:a16="http://schemas.microsoft.com/office/drawing/2014/main" id="{ECCBBBF7-2C7E-9E15-5F53-74E32F527EFB}"/>
                </a:ext>
              </a:extLst>
            </p:cNvPr>
            <p:cNvSpPr/>
            <p:nvPr/>
          </p:nvSpPr>
          <p:spPr>
            <a:xfrm>
              <a:off x="1705557" y="4348401"/>
              <a:ext cx="18949" cy="100961"/>
            </a:xfrm>
            <a:custGeom>
              <a:avLst/>
              <a:gdLst/>
              <a:ahLst/>
              <a:cxnLst/>
              <a:rect l="l" t="t" r="r" b="b"/>
              <a:pathLst>
                <a:path w="561" h="2989" extrusionOk="0">
                  <a:moveTo>
                    <a:pt x="1" y="0"/>
                  </a:moveTo>
                  <a:lnTo>
                    <a:pt x="1" y="2989"/>
                  </a:lnTo>
                  <a:lnTo>
                    <a:pt x="560" y="2989"/>
                  </a:lnTo>
                  <a:lnTo>
                    <a:pt x="56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710;p51">
              <a:extLst>
                <a:ext uri="{FF2B5EF4-FFF2-40B4-BE49-F238E27FC236}">
                  <a16:creationId xmlns:a16="http://schemas.microsoft.com/office/drawing/2014/main" id="{4AA1CA8C-4E2C-7EB8-2F98-77C16870707F}"/>
                </a:ext>
              </a:extLst>
            </p:cNvPr>
            <p:cNvSpPr/>
            <p:nvPr/>
          </p:nvSpPr>
          <p:spPr>
            <a:xfrm>
              <a:off x="1783986" y="4281219"/>
              <a:ext cx="18915" cy="168144"/>
            </a:xfrm>
            <a:custGeom>
              <a:avLst/>
              <a:gdLst/>
              <a:ahLst/>
              <a:cxnLst/>
              <a:rect l="l" t="t" r="r" b="b"/>
              <a:pathLst>
                <a:path w="560" h="4978" extrusionOk="0">
                  <a:moveTo>
                    <a:pt x="0" y="1"/>
                  </a:moveTo>
                  <a:lnTo>
                    <a:pt x="0" y="4978"/>
                  </a:lnTo>
                  <a:lnTo>
                    <a:pt x="560" y="4978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711;p51">
              <a:extLst>
                <a:ext uri="{FF2B5EF4-FFF2-40B4-BE49-F238E27FC236}">
                  <a16:creationId xmlns:a16="http://schemas.microsoft.com/office/drawing/2014/main" id="{A14C3B94-20C4-A81C-3E91-7BD70107F9D4}"/>
                </a:ext>
              </a:extLst>
            </p:cNvPr>
            <p:cNvSpPr/>
            <p:nvPr/>
          </p:nvSpPr>
          <p:spPr>
            <a:xfrm>
              <a:off x="1862416" y="4348401"/>
              <a:ext cx="18915" cy="100961"/>
            </a:xfrm>
            <a:custGeom>
              <a:avLst/>
              <a:gdLst/>
              <a:ahLst/>
              <a:cxnLst/>
              <a:rect l="l" t="t" r="r" b="b"/>
              <a:pathLst>
                <a:path w="560" h="2989" extrusionOk="0">
                  <a:moveTo>
                    <a:pt x="0" y="0"/>
                  </a:moveTo>
                  <a:lnTo>
                    <a:pt x="0" y="2989"/>
                  </a:lnTo>
                  <a:lnTo>
                    <a:pt x="560" y="2989"/>
                  </a:lnTo>
                  <a:lnTo>
                    <a:pt x="56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712;p51">
              <a:extLst>
                <a:ext uri="{FF2B5EF4-FFF2-40B4-BE49-F238E27FC236}">
                  <a16:creationId xmlns:a16="http://schemas.microsoft.com/office/drawing/2014/main" id="{06BB7325-BABF-7E14-A373-5D2BB0DB128F}"/>
                </a:ext>
              </a:extLst>
            </p:cNvPr>
            <p:cNvSpPr/>
            <p:nvPr/>
          </p:nvSpPr>
          <p:spPr>
            <a:xfrm>
              <a:off x="1940407" y="4281219"/>
              <a:ext cx="19355" cy="168144"/>
            </a:xfrm>
            <a:custGeom>
              <a:avLst/>
              <a:gdLst/>
              <a:ahLst/>
              <a:cxnLst/>
              <a:rect l="l" t="t" r="r" b="b"/>
              <a:pathLst>
                <a:path w="573" h="4978" extrusionOk="0">
                  <a:moveTo>
                    <a:pt x="1" y="1"/>
                  </a:moveTo>
                  <a:lnTo>
                    <a:pt x="1" y="4978"/>
                  </a:lnTo>
                  <a:lnTo>
                    <a:pt x="572" y="4978"/>
                  </a:lnTo>
                  <a:lnTo>
                    <a:pt x="572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713;p51">
              <a:extLst>
                <a:ext uri="{FF2B5EF4-FFF2-40B4-BE49-F238E27FC236}">
                  <a16:creationId xmlns:a16="http://schemas.microsoft.com/office/drawing/2014/main" id="{F73548DB-6E3A-192B-0B70-1BDC07566833}"/>
                </a:ext>
              </a:extLst>
            </p:cNvPr>
            <p:cNvSpPr/>
            <p:nvPr/>
          </p:nvSpPr>
          <p:spPr>
            <a:xfrm>
              <a:off x="2018836" y="4348401"/>
              <a:ext cx="19355" cy="100961"/>
            </a:xfrm>
            <a:custGeom>
              <a:avLst/>
              <a:gdLst/>
              <a:ahLst/>
              <a:cxnLst/>
              <a:rect l="l" t="t" r="r" b="b"/>
              <a:pathLst>
                <a:path w="573" h="2989" extrusionOk="0">
                  <a:moveTo>
                    <a:pt x="1" y="0"/>
                  </a:moveTo>
                  <a:lnTo>
                    <a:pt x="1" y="2989"/>
                  </a:lnTo>
                  <a:lnTo>
                    <a:pt x="572" y="2989"/>
                  </a:lnTo>
                  <a:lnTo>
                    <a:pt x="57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714;p51">
              <a:extLst>
                <a:ext uri="{FF2B5EF4-FFF2-40B4-BE49-F238E27FC236}">
                  <a16:creationId xmlns:a16="http://schemas.microsoft.com/office/drawing/2014/main" id="{3D52B775-F47A-2FDD-DD3F-616BDCE8FABA}"/>
                </a:ext>
              </a:extLst>
            </p:cNvPr>
            <p:cNvSpPr/>
            <p:nvPr/>
          </p:nvSpPr>
          <p:spPr>
            <a:xfrm>
              <a:off x="2097266" y="4281219"/>
              <a:ext cx="19321" cy="168144"/>
            </a:xfrm>
            <a:custGeom>
              <a:avLst/>
              <a:gdLst/>
              <a:ahLst/>
              <a:cxnLst/>
              <a:rect l="l" t="t" r="r" b="b"/>
              <a:pathLst>
                <a:path w="572" h="4978" extrusionOk="0">
                  <a:moveTo>
                    <a:pt x="0" y="1"/>
                  </a:moveTo>
                  <a:lnTo>
                    <a:pt x="0" y="4978"/>
                  </a:lnTo>
                  <a:lnTo>
                    <a:pt x="572" y="4978"/>
                  </a:lnTo>
                  <a:lnTo>
                    <a:pt x="572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715;p51">
              <a:extLst>
                <a:ext uri="{FF2B5EF4-FFF2-40B4-BE49-F238E27FC236}">
                  <a16:creationId xmlns:a16="http://schemas.microsoft.com/office/drawing/2014/main" id="{3CF1C5B0-DCBA-424B-9E56-7DC6F22A24F4}"/>
                </a:ext>
              </a:extLst>
            </p:cNvPr>
            <p:cNvSpPr/>
            <p:nvPr/>
          </p:nvSpPr>
          <p:spPr>
            <a:xfrm>
              <a:off x="2175696" y="4348401"/>
              <a:ext cx="19321" cy="100961"/>
            </a:xfrm>
            <a:custGeom>
              <a:avLst/>
              <a:gdLst/>
              <a:ahLst/>
              <a:cxnLst/>
              <a:rect l="l" t="t" r="r" b="b"/>
              <a:pathLst>
                <a:path w="572" h="2989" extrusionOk="0">
                  <a:moveTo>
                    <a:pt x="0" y="0"/>
                  </a:moveTo>
                  <a:lnTo>
                    <a:pt x="0" y="2989"/>
                  </a:lnTo>
                  <a:lnTo>
                    <a:pt x="572" y="2989"/>
                  </a:lnTo>
                  <a:lnTo>
                    <a:pt x="57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716;p51">
              <a:extLst>
                <a:ext uri="{FF2B5EF4-FFF2-40B4-BE49-F238E27FC236}">
                  <a16:creationId xmlns:a16="http://schemas.microsoft.com/office/drawing/2014/main" id="{08EA7389-469F-DF92-A701-4AA0C62019A7}"/>
                </a:ext>
              </a:extLst>
            </p:cNvPr>
            <p:cNvSpPr/>
            <p:nvPr/>
          </p:nvSpPr>
          <p:spPr>
            <a:xfrm>
              <a:off x="2254092" y="4281219"/>
              <a:ext cx="19355" cy="168144"/>
            </a:xfrm>
            <a:custGeom>
              <a:avLst/>
              <a:gdLst/>
              <a:ahLst/>
              <a:cxnLst/>
              <a:rect l="l" t="t" r="r" b="b"/>
              <a:pathLst>
                <a:path w="573" h="4978" extrusionOk="0">
                  <a:moveTo>
                    <a:pt x="1" y="1"/>
                  </a:moveTo>
                  <a:lnTo>
                    <a:pt x="1" y="4978"/>
                  </a:lnTo>
                  <a:lnTo>
                    <a:pt x="572" y="4978"/>
                  </a:lnTo>
                  <a:lnTo>
                    <a:pt x="572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717;p51">
              <a:extLst>
                <a:ext uri="{FF2B5EF4-FFF2-40B4-BE49-F238E27FC236}">
                  <a16:creationId xmlns:a16="http://schemas.microsoft.com/office/drawing/2014/main" id="{EC3A158F-41F9-9F38-9032-AB58563E158C}"/>
                </a:ext>
              </a:extLst>
            </p:cNvPr>
            <p:cNvSpPr/>
            <p:nvPr/>
          </p:nvSpPr>
          <p:spPr>
            <a:xfrm>
              <a:off x="2332521" y="4348401"/>
              <a:ext cx="18949" cy="100961"/>
            </a:xfrm>
            <a:custGeom>
              <a:avLst/>
              <a:gdLst/>
              <a:ahLst/>
              <a:cxnLst/>
              <a:rect l="l" t="t" r="r" b="b"/>
              <a:pathLst>
                <a:path w="561" h="2989" extrusionOk="0">
                  <a:moveTo>
                    <a:pt x="0" y="0"/>
                  </a:moveTo>
                  <a:lnTo>
                    <a:pt x="0" y="2989"/>
                  </a:lnTo>
                  <a:lnTo>
                    <a:pt x="560" y="2989"/>
                  </a:lnTo>
                  <a:lnTo>
                    <a:pt x="56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718;p51">
              <a:extLst>
                <a:ext uri="{FF2B5EF4-FFF2-40B4-BE49-F238E27FC236}">
                  <a16:creationId xmlns:a16="http://schemas.microsoft.com/office/drawing/2014/main" id="{8603873F-56B2-53B1-8A85-66A8519C3F51}"/>
                </a:ext>
              </a:extLst>
            </p:cNvPr>
            <p:cNvSpPr/>
            <p:nvPr/>
          </p:nvSpPr>
          <p:spPr>
            <a:xfrm>
              <a:off x="2410951" y="4281219"/>
              <a:ext cx="18915" cy="168144"/>
            </a:xfrm>
            <a:custGeom>
              <a:avLst/>
              <a:gdLst/>
              <a:ahLst/>
              <a:cxnLst/>
              <a:rect l="l" t="t" r="r" b="b"/>
              <a:pathLst>
                <a:path w="560" h="4978" extrusionOk="0">
                  <a:moveTo>
                    <a:pt x="0" y="1"/>
                  </a:moveTo>
                  <a:lnTo>
                    <a:pt x="0" y="4978"/>
                  </a:lnTo>
                  <a:lnTo>
                    <a:pt x="560" y="4978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719;p51">
              <a:extLst>
                <a:ext uri="{FF2B5EF4-FFF2-40B4-BE49-F238E27FC236}">
                  <a16:creationId xmlns:a16="http://schemas.microsoft.com/office/drawing/2014/main" id="{0302AFDA-CAB9-702E-956F-53F4D7C90152}"/>
                </a:ext>
              </a:extLst>
            </p:cNvPr>
            <p:cNvSpPr/>
            <p:nvPr/>
          </p:nvSpPr>
          <p:spPr>
            <a:xfrm>
              <a:off x="782606" y="3568534"/>
              <a:ext cx="1748256" cy="876763"/>
            </a:xfrm>
            <a:custGeom>
              <a:avLst/>
              <a:gdLst/>
              <a:ahLst/>
              <a:cxnLst/>
              <a:rect l="l" t="t" r="r" b="b"/>
              <a:pathLst>
                <a:path w="51758" h="25957" extrusionOk="0">
                  <a:moveTo>
                    <a:pt x="25873" y="7894"/>
                  </a:moveTo>
                  <a:cubicBezTo>
                    <a:pt x="31457" y="7894"/>
                    <a:pt x="36505" y="11228"/>
                    <a:pt x="38684" y="16372"/>
                  </a:cubicBezTo>
                  <a:lnTo>
                    <a:pt x="39244" y="17681"/>
                  </a:lnTo>
                  <a:lnTo>
                    <a:pt x="12514" y="17681"/>
                  </a:lnTo>
                  <a:lnTo>
                    <a:pt x="13074" y="16372"/>
                  </a:lnTo>
                  <a:cubicBezTo>
                    <a:pt x="15253" y="11228"/>
                    <a:pt x="20289" y="7894"/>
                    <a:pt x="25873" y="7894"/>
                  </a:cubicBezTo>
                  <a:close/>
                  <a:moveTo>
                    <a:pt x="25873" y="0"/>
                  </a:moveTo>
                  <a:cubicBezTo>
                    <a:pt x="15765" y="0"/>
                    <a:pt x="6978" y="6942"/>
                    <a:pt x="4632" y="16776"/>
                  </a:cubicBezTo>
                  <a:lnTo>
                    <a:pt x="4597" y="16955"/>
                  </a:lnTo>
                  <a:lnTo>
                    <a:pt x="4418" y="17681"/>
                  </a:lnTo>
                  <a:lnTo>
                    <a:pt x="1" y="17681"/>
                  </a:lnTo>
                  <a:lnTo>
                    <a:pt x="1" y="25956"/>
                  </a:lnTo>
                  <a:lnTo>
                    <a:pt x="51757" y="25956"/>
                  </a:lnTo>
                  <a:lnTo>
                    <a:pt x="51757" y="17681"/>
                  </a:lnTo>
                  <a:lnTo>
                    <a:pt x="47328" y="17681"/>
                  </a:lnTo>
                  <a:lnTo>
                    <a:pt x="47161" y="16955"/>
                  </a:lnTo>
                  <a:lnTo>
                    <a:pt x="47126" y="16776"/>
                  </a:lnTo>
                  <a:cubicBezTo>
                    <a:pt x="44780" y="6942"/>
                    <a:pt x="35993" y="0"/>
                    <a:pt x="25873" y="0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95250" dir="30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720;p51">
              <a:extLst>
                <a:ext uri="{FF2B5EF4-FFF2-40B4-BE49-F238E27FC236}">
                  <a16:creationId xmlns:a16="http://schemas.microsoft.com/office/drawing/2014/main" id="{BEB9F97A-FBC4-7DEC-E9FA-2B29D223D5AF}"/>
                </a:ext>
              </a:extLst>
            </p:cNvPr>
            <p:cNvSpPr/>
            <p:nvPr/>
          </p:nvSpPr>
          <p:spPr>
            <a:xfrm>
              <a:off x="863062" y="4261122"/>
              <a:ext cx="19321" cy="168144"/>
            </a:xfrm>
            <a:custGeom>
              <a:avLst/>
              <a:gdLst/>
              <a:ahLst/>
              <a:cxnLst/>
              <a:rect l="l" t="t" r="r" b="b"/>
              <a:pathLst>
                <a:path w="572" h="4978" extrusionOk="0">
                  <a:moveTo>
                    <a:pt x="0" y="1"/>
                  </a:moveTo>
                  <a:lnTo>
                    <a:pt x="0" y="4977"/>
                  </a:lnTo>
                  <a:lnTo>
                    <a:pt x="572" y="4977"/>
                  </a:lnTo>
                  <a:lnTo>
                    <a:pt x="5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721;p51">
              <a:extLst>
                <a:ext uri="{FF2B5EF4-FFF2-40B4-BE49-F238E27FC236}">
                  <a16:creationId xmlns:a16="http://schemas.microsoft.com/office/drawing/2014/main" id="{C24BE054-A2C1-C215-DFD5-EB31C3B52215}"/>
                </a:ext>
              </a:extLst>
            </p:cNvPr>
            <p:cNvSpPr/>
            <p:nvPr/>
          </p:nvSpPr>
          <p:spPr>
            <a:xfrm>
              <a:off x="941458" y="4328270"/>
              <a:ext cx="19355" cy="100995"/>
            </a:xfrm>
            <a:custGeom>
              <a:avLst/>
              <a:gdLst/>
              <a:ahLst/>
              <a:cxnLst/>
              <a:rect l="l" t="t" r="r" b="b"/>
              <a:pathLst>
                <a:path w="573" h="2990" extrusionOk="0">
                  <a:moveTo>
                    <a:pt x="1" y="1"/>
                  </a:moveTo>
                  <a:lnTo>
                    <a:pt x="1" y="2989"/>
                  </a:lnTo>
                  <a:lnTo>
                    <a:pt x="572" y="2989"/>
                  </a:lnTo>
                  <a:lnTo>
                    <a:pt x="5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722;p51">
              <a:extLst>
                <a:ext uri="{FF2B5EF4-FFF2-40B4-BE49-F238E27FC236}">
                  <a16:creationId xmlns:a16="http://schemas.microsoft.com/office/drawing/2014/main" id="{4599B909-3CFB-5B53-BDFF-32BC3A137B6F}"/>
                </a:ext>
              </a:extLst>
            </p:cNvPr>
            <p:cNvSpPr/>
            <p:nvPr/>
          </p:nvSpPr>
          <p:spPr>
            <a:xfrm>
              <a:off x="1019888" y="4261122"/>
              <a:ext cx="18949" cy="168144"/>
            </a:xfrm>
            <a:custGeom>
              <a:avLst/>
              <a:gdLst/>
              <a:ahLst/>
              <a:cxnLst/>
              <a:rect l="l" t="t" r="r" b="b"/>
              <a:pathLst>
                <a:path w="561" h="4978" extrusionOk="0">
                  <a:moveTo>
                    <a:pt x="0" y="1"/>
                  </a:moveTo>
                  <a:lnTo>
                    <a:pt x="0" y="4977"/>
                  </a:lnTo>
                  <a:lnTo>
                    <a:pt x="560" y="4977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723;p51">
              <a:extLst>
                <a:ext uri="{FF2B5EF4-FFF2-40B4-BE49-F238E27FC236}">
                  <a16:creationId xmlns:a16="http://schemas.microsoft.com/office/drawing/2014/main" id="{5E8B13B0-EBA2-929C-C2EB-EFE1EE6D0F3A}"/>
                </a:ext>
              </a:extLst>
            </p:cNvPr>
            <p:cNvSpPr/>
            <p:nvPr/>
          </p:nvSpPr>
          <p:spPr>
            <a:xfrm>
              <a:off x="1098318" y="4328270"/>
              <a:ext cx="18915" cy="100995"/>
            </a:xfrm>
            <a:custGeom>
              <a:avLst/>
              <a:gdLst/>
              <a:ahLst/>
              <a:cxnLst/>
              <a:rect l="l" t="t" r="r" b="b"/>
              <a:pathLst>
                <a:path w="560" h="2990" extrusionOk="0">
                  <a:moveTo>
                    <a:pt x="0" y="1"/>
                  </a:moveTo>
                  <a:lnTo>
                    <a:pt x="0" y="2989"/>
                  </a:lnTo>
                  <a:lnTo>
                    <a:pt x="560" y="2989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724;p51">
              <a:extLst>
                <a:ext uri="{FF2B5EF4-FFF2-40B4-BE49-F238E27FC236}">
                  <a16:creationId xmlns:a16="http://schemas.microsoft.com/office/drawing/2014/main" id="{00C4E6A4-C9C0-AC02-D927-1B0DB6A0638A}"/>
                </a:ext>
              </a:extLst>
            </p:cNvPr>
            <p:cNvSpPr/>
            <p:nvPr/>
          </p:nvSpPr>
          <p:spPr>
            <a:xfrm>
              <a:off x="1176714" y="4261122"/>
              <a:ext cx="18949" cy="168144"/>
            </a:xfrm>
            <a:custGeom>
              <a:avLst/>
              <a:gdLst/>
              <a:ahLst/>
              <a:cxnLst/>
              <a:rect l="l" t="t" r="r" b="b"/>
              <a:pathLst>
                <a:path w="561" h="4978" extrusionOk="0">
                  <a:moveTo>
                    <a:pt x="1" y="1"/>
                  </a:moveTo>
                  <a:lnTo>
                    <a:pt x="1" y="4977"/>
                  </a:lnTo>
                  <a:lnTo>
                    <a:pt x="560" y="4977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725;p51">
              <a:extLst>
                <a:ext uri="{FF2B5EF4-FFF2-40B4-BE49-F238E27FC236}">
                  <a16:creationId xmlns:a16="http://schemas.microsoft.com/office/drawing/2014/main" id="{0C8D3223-E0A9-B693-A947-C8358CE80534}"/>
                </a:ext>
              </a:extLst>
            </p:cNvPr>
            <p:cNvSpPr/>
            <p:nvPr/>
          </p:nvSpPr>
          <p:spPr>
            <a:xfrm>
              <a:off x="1255143" y="4328270"/>
              <a:ext cx="18949" cy="100995"/>
            </a:xfrm>
            <a:custGeom>
              <a:avLst/>
              <a:gdLst/>
              <a:ahLst/>
              <a:cxnLst/>
              <a:rect l="l" t="t" r="r" b="b"/>
              <a:pathLst>
                <a:path w="561" h="2990" extrusionOk="0">
                  <a:moveTo>
                    <a:pt x="1" y="1"/>
                  </a:moveTo>
                  <a:lnTo>
                    <a:pt x="1" y="2989"/>
                  </a:lnTo>
                  <a:lnTo>
                    <a:pt x="560" y="2989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726;p51">
              <a:extLst>
                <a:ext uri="{FF2B5EF4-FFF2-40B4-BE49-F238E27FC236}">
                  <a16:creationId xmlns:a16="http://schemas.microsoft.com/office/drawing/2014/main" id="{66B13C37-BA51-E6BC-7ECB-B704C053BCAB}"/>
                </a:ext>
              </a:extLst>
            </p:cNvPr>
            <p:cNvSpPr/>
            <p:nvPr/>
          </p:nvSpPr>
          <p:spPr>
            <a:xfrm>
              <a:off x="1333573" y="4261122"/>
              <a:ext cx="18915" cy="168144"/>
            </a:xfrm>
            <a:custGeom>
              <a:avLst/>
              <a:gdLst/>
              <a:ahLst/>
              <a:cxnLst/>
              <a:rect l="l" t="t" r="r" b="b"/>
              <a:pathLst>
                <a:path w="560" h="4978" extrusionOk="0">
                  <a:moveTo>
                    <a:pt x="0" y="1"/>
                  </a:moveTo>
                  <a:lnTo>
                    <a:pt x="0" y="4977"/>
                  </a:lnTo>
                  <a:lnTo>
                    <a:pt x="560" y="4977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727;p51">
              <a:extLst>
                <a:ext uri="{FF2B5EF4-FFF2-40B4-BE49-F238E27FC236}">
                  <a16:creationId xmlns:a16="http://schemas.microsoft.com/office/drawing/2014/main" id="{9C46B50C-D2A5-8930-4342-3318CED73BB0}"/>
                </a:ext>
              </a:extLst>
            </p:cNvPr>
            <p:cNvSpPr/>
            <p:nvPr/>
          </p:nvSpPr>
          <p:spPr>
            <a:xfrm>
              <a:off x="1412003" y="4328270"/>
              <a:ext cx="18915" cy="100995"/>
            </a:xfrm>
            <a:custGeom>
              <a:avLst/>
              <a:gdLst/>
              <a:ahLst/>
              <a:cxnLst/>
              <a:rect l="l" t="t" r="r" b="b"/>
              <a:pathLst>
                <a:path w="560" h="2990" extrusionOk="0">
                  <a:moveTo>
                    <a:pt x="0" y="1"/>
                  </a:moveTo>
                  <a:lnTo>
                    <a:pt x="0" y="2989"/>
                  </a:lnTo>
                  <a:lnTo>
                    <a:pt x="560" y="2989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728;p51">
              <a:extLst>
                <a:ext uri="{FF2B5EF4-FFF2-40B4-BE49-F238E27FC236}">
                  <a16:creationId xmlns:a16="http://schemas.microsoft.com/office/drawing/2014/main" id="{EBCEEB12-C664-7F56-A4C9-21FE5D61C632}"/>
                </a:ext>
              </a:extLst>
            </p:cNvPr>
            <p:cNvSpPr/>
            <p:nvPr/>
          </p:nvSpPr>
          <p:spPr>
            <a:xfrm>
              <a:off x="1490399" y="4261122"/>
              <a:ext cx="18949" cy="168144"/>
            </a:xfrm>
            <a:custGeom>
              <a:avLst/>
              <a:gdLst/>
              <a:ahLst/>
              <a:cxnLst/>
              <a:rect l="l" t="t" r="r" b="b"/>
              <a:pathLst>
                <a:path w="561" h="4978" extrusionOk="0">
                  <a:moveTo>
                    <a:pt x="1" y="1"/>
                  </a:moveTo>
                  <a:lnTo>
                    <a:pt x="1" y="4977"/>
                  </a:lnTo>
                  <a:lnTo>
                    <a:pt x="560" y="4977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729;p51">
              <a:extLst>
                <a:ext uri="{FF2B5EF4-FFF2-40B4-BE49-F238E27FC236}">
                  <a16:creationId xmlns:a16="http://schemas.microsoft.com/office/drawing/2014/main" id="{DD43CE2A-9C5C-3C31-C900-D17BC685F0CF}"/>
                </a:ext>
              </a:extLst>
            </p:cNvPr>
            <p:cNvSpPr/>
            <p:nvPr/>
          </p:nvSpPr>
          <p:spPr>
            <a:xfrm>
              <a:off x="1568828" y="4328270"/>
              <a:ext cx="18949" cy="100995"/>
            </a:xfrm>
            <a:custGeom>
              <a:avLst/>
              <a:gdLst/>
              <a:ahLst/>
              <a:cxnLst/>
              <a:rect l="l" t="t" r="r" b="b"/>
              <a:pathLst>
                <a:path w="561" h="2990" extrusionOk="0">
                  <a:moveTo>
                    <a:pt x="0" y="1"/>
                  </a:moveTo>
                  <a:lnTo>
                    <a:pt x="0" y="2989"/>
                  </a:lnTo>
                  <a:lnTo>
                    <a:pt x="560" y="2989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730;p51">
              <a:extLst>
                <a:ext uri="{FF2B5EF4-FFF2-40B4-BE49-F238E27FC236}">
                  <a16:creationId xmlns:a16="http://schemas.microsoft.com/office/drawing/2014/main" id="{EA9D153C-3435-8B4E-0AC1-AEC05FB33C60}"/>
                </a:ext>
              </a:extLst>
            </p:cNvPr>
            <p:cNvSpPr/>
            <p:nvPr/>
          </p:nvSpPr>
          <p:spPr>
            <a:xfrm>
              <a:off x="1647258" y="4261122"/>
              <a:ext cx="18915" cy="168144"/>
            </a:xfrm>
            <a:custGeom>
              <a:avLst/>
              <a:gdLst/>
              <a:ahLst/>
              <a:cxnLst/>
              <a:rect l="l" t="t" r="r" b="b"/>
              <a:pathLst>
                <a:path w="560" h="4978" extrusionOk="0">
                  <a:moveTo>
                    <a:pt x="0" y="1"/>
                  </a:moveTo>
                  <a:lnTo>
                    <a:pt x="0" y="4977"/>
                  </a:lnTo>
                  <a:lnTo>
                    <a:pt x="560" y="4977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731;p51">
              <a:extLst>
                <a:ext uri="{FF2B5EF4-FFF2-40B4-BE49-F238E27FC236}">
                  <a16:creationId xmlns:a16="http://schemas.microsoft.com/office/drawing/2014/main" id="{3D69BDCB-6404-51EB-0ED9-A5EC6DEFD6BC}"/>
                </a:ext>
              </a:extLst>
            </p:cNvPr>
            <p:cNvSpPr/>
            <p:nvPr/>
          </p:nvSpPr>
          <p:spPr>
            <a:xfrm>
              <a:off x="1725654" y="4328270"/>
              <a:ext cx="18949" cy="100995"/>
            </a:xfrm>
            <a:custGeom>
              <a:avLst/>
              <a:gdLst/>
              <a:ahLst/>
              <a:cxnLst/>
              <a:rect l="l" t="t" r="r" b="b"/>
              <a:pathLst>
                <a:path w="561" h="2990" extrusionOk="0">
                  <a:moveTo>
                    <a:pt x="1" y="1"/>
                  </a:moveTo>
                  <a:lnTo>
                    <a:pt x="1" y="2989"/>
                  </a:lnTo>
                  <a:lnTo>
                    <a:pt x="561" y="2989"/>
                  </a:lnTo>
                  <a:lnTo>
                    <a:pt x="56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732;p51">
              <a:extLst>
                <a:ext uri="{FF2B5EF4-FFF2-40B4-BE49-F238E27FC236}">
                  <a16:creationId xmlns:a16="http://schemas.microsoft.com/office/drawing/2014/main" id="{259CD19D-7B13-BDD7-EE8C-DF1A12DEB77E}"/>
                </a:ext>
              </a:extLst>
            </p:cNvPr>
            <p:cNvSpPr/>
            <p:nvPr/>
          </p:nvSpPr>
          <p:spPr>
            <a:xfrm>
              <a:off x="1804084" y="4261122"/>
              <a:ext cx="18949" cy="168144"/>
            </a:xfrm>
            <a:custGeom>
              <a:avLst/>
              <a:gdLst/>
              <a:ahLst/>
              <a:cxnLst/>
              <a:rect l="l" t="t" r="r" b="b"/>
              <a:pathLst>
                <a:path w="561" h="4978" extrusionOk="0">
                  <a:moveTo>
                    <a:pt x="1" y="1"/>
                  </a:moveTo>
                  <a:lnTo>
                    <a:pt x="1" y="4977"/>
                  </a:lnTo>
                  <a:lnTo>
                    <a:pt x="560" y="4977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733;p51">
              <a:extLst>
                <a:ext uri="{FF2B5EF4-FFF2-40B4-BE49-F238E27FC236}">
                  <a16:creationId xmlns:a16="http://schemas.microsoft.com/office/drawing/2014/main" id="{A87D2EA0-28AF-8AB6-53CF-1775C12BA6B5}"/>
                </a:ext>
              </a:extLst>
            </p:cNvPr>
            <p:cNvSpPr/>
            <p:nvPr/>
          </p:nvSpPr>
          <p:spPr>
            <a:xfrm>
              <a:off x="1882513" y="4328270"/>
              <a:ext cx="18915" cy="100995"/>
            </a:xfrm>
            <a:custGeom>
              <a:avLst/>
              <a:gdLst/>
              <a:ahLst/>
              <a:cxnLst/>
              <a:rect l="l" t="t" r="r" b="b"/>
              <a:pathLst>
                <a:path w="560" h="2990" extrusionOk="0">
                  <a:moveTo>
                    <a:pt x="0" y="1"/>
                  </a:moveTo>
                  <a:lnTo>
                    <a:pt x="0" y="2989"/>
                  </a:lnTo>
                  <a:lnTo>
                    <a:pt x="560" y="2989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734;p51">
              <a:extLst>
                <a:ext uri="{FF2B5EF4-FFF2-40B4-BE49-F238E27FC236}">
                  <a16:creationId xmlns:a16="http://schemas.microsoft.com/office/drawing/2014/main" id="{6EA961E6-234C-5B0C-5132-16727EA74F4C}"/>
                </a:ext>
              </a:extLst>
            </p:cNvPr>
            <p:cNvSpPr/>
            <p:nvPr/>
          </p:nvSpPr>
          <p:spPr>
            <a:xfrm>
              <a:off x="1960538" y="4261122"/>
              <a:ext cx="19321" cy="168144"/>
            </a:xfrm>
            <a:custGeom>
              <a:avLst/>
              <a:gdLst/>
              <a:ahLst/>
              <a:cxnLst/>
              <a:rect l="l" t="t" r="r" b="b"/>
              <a:pathLst>
                <a:path w="572" h="4978" extrusionOk="0">
                  <a:moveTo>
                    <a:pt x="0" y="1"/>
                  </a:moveTo>
                  <a:lnTo>
                    <a:pt x="0" y="4977"/>
                  </a:lnTo>
                  <a:lnTo>
                    <a:pt x="572" y="4977"/>
                  </a:lnTo>
                  <a:lnTo>
                    <a:pt x="5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735;p51">
              <a:extLst>
                <a:ext uri="{FF2B5EF4-FFF2-40B4-BE49-F238E27FC236}">
                  <a16:creationId xmlns:a16="http://schemas.microsoft.com/office/drawing/2014/main" id="{2238DD65-1CF3-7542-9999-3EF3F5F36881}"/>
                </a:ext>
              </a:extLst>
            </p:cNvPr>
            <p:cNvSpPr/>
            <p:nvPr/>
          </p:nvSpPr>
          <p:spPr>
            <a:xfrm>
              <a:off x="2038934" y="4328270"/>
              <a:ext cx="19355" cy="100995"/>
            </a:xfrm>
            <a:custGeom>
              <a:avLst/>
              <a:gdLst/>
              <a:ahLst/>
              <a:cxnLst/>
              <a:rect l="l" t="t" r="r" b="b"/>
              <a:pathLst>
                <a:path w="573" h="2990" extrusionOk="0">
                  <a:moveTo>
                    <a:pt x="1" y="1"/>
                  </a:moveTo>
                  <a:lnTo>
                    <a:pt x="1" y="2989"/>
                  </a:lnTo>
                  <a:lnTo>
                    <a:pt x="572" y="2989"/>
                  </a:lnTo>
                  <a:lnTo>
                    <a:pt x="5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736;p51">
              <a:extLst>
                <a:ext uri="{FF2B5EF4-FFF2-40B4-BE49-F238E27FC236}">
                  <a16:creationId xmlns:a16="http://schemas.microsoft.com/office/drawing/2014/main" id="{51894829-6DC8-37A0-9FE7-7635AF3F8C5F}"/>
                </a:ext>
              </a:extLst>
            </p:cNvPr>
            <p:cNvSpPr/>
            <p:nvPr/>
          </p:nvSpPr>
          <p:spPr>
            <a:xfrm>
              <a:off x="2117363" y="4261122"/>
              <a:ext cx="19355" cy="168144"/>
            </a:xfrm>
            <a:custGeom>
              <a:avLst/>
              <a:gdLst/>
              <a:ahLst/>
              <a:cxnLst/>
              <a:rect l="l" t="t" r="r" b="b"/>
              <a:pathLst>
                <a:path w="573" h="4978" extrusionOk="0">
                  <a:moveTo>
                    <a:pt x="1" y="1"/>
                  </a:moveTo>
                  <a:lnTo>
                    <a:pt x="1" y="4977"/>
                  </a:lnTo>
                  <a:lnTo>
                    <a:pt x="572" y="4977"/>
                  </a:lnTo>
                  <a:lnTo>
                    <a:pt x="5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737;p51">
              <a:extLst>
                <a:ext uri="{FF2B5EF4-FFF2-40B4-BE49-F238E27FC236}">
                  <a16:creationId xmlns:a16="http://schemas.microsoft.com/office/drawing/2014/main" id="{061D65F7-1AA6-03D6-96B5-8F923DD8F1D9}"/>
                </a:ext>
              </a:extLst>
            </p:cNvPr>
            <p:cNvSpPr/>
            <p:nvPr/>
          </p:nvSpPr>
          <p:spPr>
            <a:xfrm>
              <a:off x="2195793" y="4328270"/>
              <a:ext cx="19321" cy="100995"/>
            </a:xfrm>
            <a:custGeom>
              <a:avLst/>
              <a:gdLst/>
              <a:ahLst/>
              <a:cxnLst/>
              <a:rect l="l" t="t" r="r" b="b"/>
              <a:pathLst>
                <a:path w="572" h="2990" extrusionOk="0">
                  <a:moveTo>
                    <a:pt x="0" y="1"/>
                  </a:moveTo>
                  <a:lnTo>
                    <a:pt x="0" y="2989"/>
                  </a:lnTo>
                  <a:lnTo>
                    <a:pt x="572" y="2989"/>
                  </a:lnTo>
                  <a:lnTo>
                    <a:pt x="5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738;p51">
              <a:extLst>
                <a:ext uri="{FF2B5EF4-FFF2-40B4-BE49-F238E27FC236}">
                  <a16:creationId xmlns:a16="http://schemas.microsoft.com/office/drawing/2014/main" id="{FD017427-F4F4-0C76-7A4E-9B4F60601CCE}"/>
                </a:ext>
              </a:extLst>
            </p:cNvPr>
            <p:cNvSpPr/>
            <p:nvPr/>
          </p:nvSpPr>
          <p:spPr>
            <a:xfrm>
              <a:off x="2274223" y="4261122"/>
              <a:ext cx="19321" cy="168144"/>
            </a:xfrm>
            <a:custGeom>
              <a:avLst/>
              <a:gdLst/>
              <a:ahLst/>
              <a:cxnLst/>
              <a:rect l="l" t="t" r="r" b="b"/>
              <a:pathLst>
                <a:path w="572" h="4978" extrusionOk="0">
                  <a:moveTo>
                    <a:pt x="0" y="1"/>
                  </a:moveTo>
                  <a:lnTo>
                    <a:pt x="0" y="4977"/>
                  </a:lnTo>
                  <a:lnTo>
                    <a:pt x="572" y="4977"/>
                  </a:lnTo>
                  <a:lnTo>
                    <a:pt x="5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739;p51">
              <a:extLst>
                <a:ext uri="{FF2B5EF4-FFF2-40B4-BE49-F238E27FC236}">
                  <a16:creationId xmlns:a16="http://schemas.microsoft.com/office/drawing/2014/main" id="{A7352E55-AB41-5208-4643-2DFE7F6CB02A}"/>
                </a:ext>
              </a:extLst>
            </p:cNvPr>
            <p:cNvSpPr/>
            <p:nvPr/>
          </p:nvSpPr>
          <p:spPr>
            <a:xfrm>
              <a:off x="2352619" y="4328270"/>
              <a:ext cx="18949" cy="100995"/>
            </a:xfrm>
            <a:custGeom>
              <a:avLst/>
              <a:gdLst/>
              <a:ahLst/>
              <a:cxnLst/>
              <a:rect l="l" t="t" r="r" b="b"/>
              <a:pathLst>
                <a:path w="561" h="2990" extrusionOk="0">
                  <a:moveTo>
                    <a:pt x="1" y="1"/>
                  </a:moveTo>
                  <a:lnTo>
                    <a:pt x="1" y="2989"/>
                  </a:lnTo>
                  <a:lnTo>
                    <a:pt x="560" y="2989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740;p51">
              <a:extLst>
                <a:ext uri="{FF2B5EF4-FFF2-40B4-BE49-F238E27FC236}">
                  <a16:creationId xmlns:a16="http://schemas.microsoft.com/office/drawing/2014/main" id="{1A6F1D5A-F6D6-20F6-2A09-17AF3BE29831}"/>
                </a:ext>
              </a:extLst>
            </p:cNvPr>
            <p:cNvSpPr/>
            <p:nvPr/>
          </p:nvSpPr>
          <p:spPr>
            <a:xfrm>
              <a:off x="2431048" y="4261122"/>
              <a:ext cx="18949" cy="168144"/>
            </a:xfrm>
            <a:custGeom>
              <a:avLst/>
              <a:gdLst/>
              <a:ahLst/>
              <a:cxnLst/>
              <a:rect l="l" t="t" r="r" b="b"/>
              <a:pathLst>
                <a:path w="561" h="4978" extrusionOk="0">
                  <a:moveTo>
                    <a:pt x="0" y="1"/>
                  </a:moveTo>
                  <a:lnTo>
                    <a:pt x="0" y="4977"/>
                  </a:lnTo>
                  <a:lnTo>
                    <a:pt x="560" y="4977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9" name="Google Shape;376;p46">
            <a:extLst>
              <a:ext uri="{FF2B5EF4-FFF2-40B4-BE49-F238E27FC236}">
                <a16:creationId xmlns:a16="http://schemas.microsoft.com/office/drawing/2014/main" id="{64B90CFF-0C59-D58D-1F97-30661E599CDB}"/>
              </a:ext>
            </a:extLst>
          </p:cNvPr>
          <p:cNvGrpSpPr/>
          <p:nvPr/>
        </p:nvGrpSpPr>
        <p:grpSpPr>
          <a:xfrm rot="16200000">
            <a:off x="595706" y="-1143637"/>
            <a:ext cx="372440" cy="2968752"/>
            <a:chOff x="4022350" y="2610525"/>
            <a:chExt cx="281900" cy="2247050"/>
          </a:xfrm>
        </p:grpSpPr>
        <p:sp>
          <p:nvSpPr>
            <p:cNvPr id="50" name="Google Shape;377;p46">
              <a:extLst>
                <a:ext uri="{FF2B5EF4-FFF2-40B4-BE49-F238E27FC236}">
                  <a16:creationId xmlns:a16="http://schemas.microsoft.com/office/drawing/2014/main" id="{A4F7F52C-DEE2-000F-377C-7C19A7655741}"/>
                </a:ext>
              </a:extLst>
            </p:cNvPr>
            <p:cNvSpPr/>
            <p:nvPr/>
          </p:nvSpPr>
          <p:spPr>
            <a:xfrm>
              <a:off x="4022350" y="2610525"/>
              <a:ext cx="260775" cy="2247050"/>
            </a:xfrm>
            <a:custGeom>
              <a:avLst/>
              <a:gdLst/>
              <a:ahLst/>
              <a:cxnLst/>
              <a:rect l="l" t="t" r="r" b="b"/>
              <a:pathLst>
                <a:path w="10431" h="89882" extrusionOk="0">
                  <a:moveTo>
                    <a:pt x="2409" y="2673"/>
                  </a:moveTo>
                  <a:cubicBezTo>
                    <a:pt x="2562" y="2673"/>
                    <a:pt x="2719" y="2731"/>
                    <a:pt x="2846" y="2858"/>
                  </a:cubicBezTo>
                  <a:cubicBezTo>
                    <a:pt x="3239" y="3251"/>
                    <a:pt x="2965" y="3930"/>
                    <a:pt x="2406" y="3930"/>
                  </a:cubicBezTo>
                  <a:cubicBezTo>
                    <a:pt x="2060" y="3930"/>
                    <a:pt x="1787" y="3644"/>
                    <a:pt x="1787" y="3299"/>
                  </a:cubicBezTo>
                  <a:cubicBezTo>
                    <a:pt x="1787" y="2921"/>
                    <a:pt x="2091" y="2673"/>
                    <a:pt x="2409" y="2673"/>
                  </a:cubicBezTo>
                  <a:close/>
                  <a:moveTo>
                    <a:pt x="906" y="1"/>
                  </a:moveTo>
                  <a:cubicBezTo>
                    <a:pt x="489" y="1"/>
                    <a:pt x="155" y="334"/>
                    <a:pt x="155" y="751"/>
                  </a:cubicBezTo>
                  <a:lnTo>
                    <a:pt x="1" y="89071"/>
                  </a:lnTo>
                  <a:cubicBezTo>
                    <a:pt x="1" y="89488"/>
                    <a:pt x="334" y="89821"/>
                    <a:pt x="751" y="89833"/>
                  </a:cubicBezTo>
                  <a:lnTo>
                    <a:pt x="9526" y="89881"/>
                  </a:lnTo>
                  <a:cubicBezTo>
                    <a:pt x="9533" y="89881"/>
                    <a:pt x="9540" y="89881"/>
                    <a:pt x="9547" y="89881"/>
                  </a:cubicBezTo>
                  <a:cubicBezTo>
                    <a:pt x="9954" y="89881"/>
                    <a:pt x="10288" y="89552"/>
                    <a:pt x="10288" y="89143"/>
                  </a:cubicBezTo>
                  <a:lnTo>
                    <a:pt x="10431" y="822"/>
                  </a:lnTo>
                  <a:cubicBezTo>
                    <a:pt x="10431" y="679"/>
                    <a:pt x="10395" y="537"/>
                    <a:pt x="10312" y="406"/>
                  </a:cubicBezTo>
                  <a:cubicBezTo>
                    <a:pt x="10204" y="239"/>
                    <a:pt x="10026" y="120"/>
                    <a:pt x="9835" y="72"/>
                  </a:cubicBezTo>
                  <a:cubicBezTo>
                    <a:pt x="9788" y="60"/>
                    <a:pt x="9740" y="60"/>
                    <a:pt x="9680" y="60"/>
                  </a:cubicBezTo>
                  <a:lnTo>
                    <a:pt x="9657" y="60"/>
                  </a:lnTo>
                  <a:lnTo>
                    <a:pt x="5930" y="25"/>
                  </a:lnTo>
                  <a:lnTo>
                    <a:pt x="5930" y="37"/>
                  </a:lnTo>
                  <a:lnTo>
                    <a:pt x="906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378;p46">
              <a:extLst>
                <a:ext uri="{FF2B5EF4-FFF2-40B4-BE49-F238E27FC236}">
                  <a16:creationId xmlns:a16="http://schemas.microsoft.com/office/drawing/2014/main" id="{79B2D43E-0597-C83B-C086-931513DE88AA}"/>
                </a:ext>
              </a:extLst>
            </p:cNvPr>
            <p:cNvSpPr/>
            <p:nvPr/>
          </p:nvSpPr>
          <p:spPr>
            <a:xfrm>
              <a:off x="4054200" y="2615900"/>
              <a:ext cx="250050" cy="2236300"/>
            </a:xfrm>
            <a:custGeom>
              <a:avLst/>
              <a:gdLst/>
              <a:ahLst/>
              <a:cxnLst/>
              <a:rect l="l" t="t" r="r" b="b"/>
              <a:pathLst>
                <a:path w="10002" h="89452" extrusionOk="0">
                  <a:moveTo>
                    <a:pt x="2183" y="2243"/>
                  </a:moveTo>
                  <a:cubicBezTo>
                    <a:pt x="2617" y="2243"/>
                    <a:pt x="3037" y="2576"/>
                    <a:pt x="3037" y="3084"/>
                  </a:cubicBezTo>
                  <a:cubicBezTo>
                    <a:pt x="3037" y="3548"/>
                    <a:pt x="2656" y="3929"/>
                    <a:pt x="2191" y="3929"/>
                  </a:cubicBezTo>
                  <a:cubicBezTo>
                    <a:pt x="1441" y="3929"/>
                    <a:pt x="1060" y="3024"/>
                    <a:pt x="1596" y="2489"/>
                  </a:cubicBezTo>
                  <a:cubicBezTo>
                    <a:pt x="1765" y="2319"/>
                    <a:pt x="1976" y="2243"/>
                    <a:pt x="2183" y="2243"/>
                  </a:cubicBezTo>
                  <a:close/>
                  <a:moveTo>
                    <a:pt x="691" y="0"/>
                  </a:moveTo>
                  <a:cubicBezTo>
                    <a:pt x="394" y="0"/>
                    <a:pt x="144" y="238"/>
                    <a:pt x="144" y="536"/>
                  </a:cubicBezTo>
                  <a:lnTo>
                    <a:pt x="1" y="88856"/>
                  </a:lnTo>
                  <a:cubicBezTo>
                    <a:pt x="1" y="89154"/>
                    <a:pt x="239" y="89392"/>
                    <a:pt x="536" y="89404"/>
                  </a:cubicBezTo>
                  <a:lnTo>
                    <a:pt x="9311" y="89452"/>
                  </a:lnTo>
                  <a:cubicBezTo>
                    <a:pt x="9609" y="89452"/>
                    <a:pt x="9847" y="89213"/>
                    <a:pt x="9859" y="88916"/>
                  </a:cubicBezTo>
                  <a:lnTo>
                    <a:pt x="10002" y="595"/>
                  </a:lnTo>
                  <a:cubicBezTo>
                    <a:pt x="10002" y="298"/>
                    <a:pt x="9764" y="60"/>
                    <a:pt x="9466" y="60"/>
                  </a:cubicBezTo>
                  <a:lnTo>
                    <a:pt x="69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dist="95250" dir="30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379;p46">
              <a:extLst>
                <a:ext uri="{FF2B5EF4-FFF2-40B4-BE49-F238E27FC236}">
                  <a16:creationId xmlns:a16="http://schemas.microsoft.com/office/drawing/2014/main" id="{53FF2915-B177-DE89-4849-7872B1F06983}"/>
                </a:ext>
              </a:extLst>
            </p:cNvPr>
            <p:cNvSpPr/>
            <p:nvPr/>
          </p:nvSpPr>
          <p:spPr>
            <a:xfrm>
              <a:off x="4200950" y="2616475"/>
              <a:ext cx="103300" cy="2235725"/>
            </a:xfrm>
            <a:custGeom>
              <a:avLst/>
              <a:gdLst/>
              <a:ahLst/>
              <a:cxnLst/>
              <a:rect l="l" t="t" r="r" b="b"/>
              <a:pathLst>
                <a:path w="4132" h="89429" extrusionOk="0">
                  <a:moveTo>
                    <a:pt x="60" y="1"/>
                  </a:moveTo>
                  <a:lnTo>
                    <a:pt x="0" y="89405"/>
                  </a:lnTo>
                  <a:lnTo>
                    <a:pt x="3441" y="89429"/>
                  </a:lnTo>
                  <a:cubicBezTo>
                    <a:pt x="3739" y="89429"/>
                    <a:pt x="3989" y="89190"/>
                    <a:pt x="3989" y="88893"/>
                  </a:cubicBezTo>
                  <a:lnTo>
                    <a:pt x="4132" y="572"/>
                  </a:lnTo>
                  <a:cubicBezTo>
                    <a:pt x="4132" y="287"/>
                    <a:pt x="3894" y="37"/>
                    <a:pt x="3608" y="37"/>
                  </a:cubicBezTo>
                  <a:lnTo>
                    <a:pt x="60" y="1"/>
                  </a:lnTo>
                  <a:close/>
                </a:path>
              </a:pathLst>
            </a:custGeom>
            <a:solidFill>
              <a:srgbClr val="FFDB48"/>
            </a:solidFill>
            <a:ln w="65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53" name="Google Shape;380;p46">
              <a:extLst>
                <a:ext uri="{FF2B5EF4-FFF2-40B4-BE49-F238E27FC236}">
                  <a16:creationId xmlns:a16="http://schemas.microsoft.com/office/drawing/2014/main" id="{FDF116B6-B9FE-00EE-298A-CA8AE3966F73}"/>
                </a:ext>
              </a:extLst>
            </p:cNvPr>
            <p:cNvSpPr/>
            <p:nvPr/>
          </p:nvSpPr>
          <p:spPr>
            <a:xfrm>
              <a:off x="4244075" y="4802425"/>
              <a:ext cx="56025" cy="16175"/>
            </a:xfrm>
            <a:custGeom>
              <a:avLst/>
              <a:gdLst/>
              <a:ahLst/>
              <a:cxnLst/>
              <a:rect l="l" t="t" r="r" b="b"/>
              <a:pathLst>
                <a:path w="2241" h="647" extrusionOk="0">
                  <a:moveTo>
                    <a:pt x="410" y="1"/>
                  </a:moveTo>
                  <a:cubicBezTo>
                    <a:pt x="1" y="1"/>
                    <a:pt x="1" y="646"/>
                    <a:pt x="410" y="646"/>
                  </a:cubicBezTo>
                  <a:cubicBezTo>
                    <a:pt x="421" y="646"/>
                    <a:pt x="431" y="646"/>
                    <a:pt x="442" y="645"/>
                  </a:cubicBezTo>
                  <a:lnTo>
                    <a:pt x="2240" y="645"/>
                  </a:lnTo>
                  <a:lnTo>
                    <a:pt x="2240" y="14"/>
                  </a:lnTo>
                  <a:lnTo>
                    <a:pt x="442" y="2"/>
                  </a:lnTo>
                  <a:cubicBezTo>
                    <a:pt x="431" y="1"/>
                    <a:pt x="421" y="1"/>
                    <a:pt x="41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381;p46">
              <a:extLst>
                <a:ext uri="{FF2B5EF4-FFF2-40B4-BE49-F238E27FC236}">
                  <a16:creationId xmlns:a16="http://schemas.microsoft.com/office/drawing/2014/main" id="{75DC3CA9-7858-65C3-4FA1-2760D190104B}"/>
                </a:ext>
              </a:extLst>
            </p:cNvPr>
            <p:cNvSpPr/>
            <p:nvPr/>
          </p:nvSpPr>
          <p:spPr>
            <a:xfrm>
              <a:off x="4244700" y="4733425"/>
              <a:ext cx="55400" cy="16075"/>
            </a:xfrm>
            <a:custGeom>
              <a:avLst/>
              <a:gdLst/>
              <a:ahLst/>
              <a:cxnLst/>
              <a:rect l="l" t="t" r="r" b="b"/>
              <a:pathLst>
                <a:path w="2216" h="643" extrusionOk="0">
                  <a:moveTo>
                    <a:pt x="429" y="0"/>
                  </a:moveTo>
                  <a:cubicBezTo>
                    <a:pt x="1" y="0"/>
                    <a:pt x="1" y="643"/>
                    <a:pt x="429" y="643"/>
                  </a:cubicBezTo>
                  <a:lnTo>
                    <a:pt x="2215" y="643"/>
                  </a:lnTo>
                  <a:lnTo>
                    <a:pt x="221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382;p46">
              <a:extLst>
                <a:ext uri="{FF2B5EF4-FFF2-40B4-BE49-F238E27FC236}">
                  <a16:creationId xmlns:a16="http://schemas.microsoft.com/office/drawing/2014/main" id="{992D2F66-8079-8270-86FF-20C117E55DDD}"/>
                </a:ext>
              </a:extLst>
            </p:cNvPr>
            <p:cNvSpPr/>
            <p:nvPr/>
          </p:nvSpPr>
          <p:spPr>
            <a:xfrm>
              <a:off x="4244675" y="4664625"/>
              <a:ext cx="56025" cy="16150"/>
            </a:xfrm>
            <a:custGeom>
              <a:avLst/>
              <a:gdLst/>
              <a:ahLst/>
              <a:cxnLst/>
              <a:rect l="l" t="t" r="r" b="b"/>
              <a:pathLst>
                <a:path w="2241" h="646" extrusionOk="0">
                  <a:moveTo>
                    <a:pt x="421" y="0"/>
                  </a:moveTo>
                  <a:cubicBezTo>
                    <a:pt x="1" y="0"/>
                    <a:pt x="1" y="646"/>
                    <a:pt x="421" y="646"/>
                  </a:cubicBezTo>
                  <a:cubicBezTo>
                    <a:pt x="432" y="646"/>
                    <a:pt x="443" y="645"/>
                    <a:pt x="454" y="645"/>
                  </a:cubicBezTo>
                  <a:lnTo>
                    <a:pt x="2240" y="645"/>
                  </a:lnTo>
                  <a:lnTo>
                    <a:pt x="2240" y="2"/>
                  </a:lnTo>
                  <a:lnTo>
                    <a:pt x="454" y="2"/>
                  </a:lnTo>
                  <a:cubicBezTo>
                    <a:pt x="443" y="1"/>
                    <a:pt x="432" y="0"/>
                    <a:pt x="42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383;p46">
              <a:extLst>
                <a:ext uri="{FF2B5EF4-FFF2-40B4-BE49-F238E27FC236}">
                  <a16:creationId xmlns:a16="http://schemas.microsoft.com/office/drawing/2014/main" id="{15198D48-1F48-88BC-F3FB-31A880419860}"/>
                </a:ext>
              </a:extLst>
            </p:cNvPr>
            <p:cNvSpPr/>
            <p:nvPr/>
          </p:nvSpPr>
          <p:spPr>
            <a:xfrm>
              <a:off x="4244600" y="4595875"/>
              <a:ext cx="56375" cy="16125"/>
            </a:xfrm>
            <a:custGeom>
              <a:avLst/>
              <a:gdLst/>
              <a:ahLst/>
              <a:cxnLst/>
              <a:rect l="l" t="t" r="r" b="b"/>
              <a:pathLst>
                <a:path w="2255" h="645" extrusionOk="0">
                  <a:moveTo>
                    <a:pt x="423" y="0"/>
                  </a:moveTo>
                  <a:cubicBezTo>
                    <a:pt x="0" y="0"/>
                    <a:pt x="4" y="645"/>
                    <a:pt x="434" y="645"/>
                  </a:cubicBezTo>
                  <a:cubicBezTo>
                    <a:pt x="442" y="645"/>
                    <a:pt x="449" y="645"/>
                    <a:pt x="457" y="644"/>
                  </a:cubicBezTo>
                  <a:lnTo>
                    <a:pt x="457" y="632"/>
                  </a:lnTo>
                  <a:lnTo>
                    <a:pt x="2255" y="632"/>
                  </a:lnTo>
                  <a:lnTo>
                    <a:pt x="2255" y="1"/>
                  </a:lnTo>
                  <a:lnTo>
                    <a:pt x="457" y="1"/>
                  </a:lnTo>
                  <a:cubicBezTo>
                    <a:pt x="446" y="0"/>
                    <a:pt x="434" y="0"/>
                    <a:pt x="42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384;p46">
              <a:extLst>
                <a:ext uri="{FF2B5EF4-FFF2-40B4-BE49-F238E27FC236}">
                  <a16:creationId xmlns:a16="http://schemas.microsoft.com/office/drawing/2014/main" id="{BE435259-AF93-131E-8EDA-CA1F99EF4F89}"/>
                </a:ext>
              </a:extLst>
            </p:cNvPr>
            <p:cNvSpPr/>
            <p:nvPr/>
          </p:nvSpPr>
          <p:spPr>
            <a:xfrm>
              <a:off x="4245600" y="4526550"/>
              <a:ext cx="55375" cy="16100"/>
            </a:xfrm>
            <a:custGeom>
              <a:avLst/>
              <a:gdLst/>
              <a:ahLst/>
              <a:cxnLst/>
              <a:rect l="l" t="t" r="r" b="b"/>
              <a:pathLst>
                <a:path w="2215" h="644" extrusionOk="0">
                  <a:moveTo>
                    <a:pt x="429" y="0"/>
                  </a:moveTo>
                  <a:cubicBezTo>
                    <a:pt x="0" y="0"/>
                    <a:pt x="0" y="643"/>
                    <a:pt x="429" y="643"/>
                  </a:cubicBezTo>
                  <a:lnTo>
                    <a:pt x="2215" y="643"/>
                  </a:lnTo>
                  <a:lnTo>
                    <a:pt x="221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385;p46">
              <a:extLst>
                <a:ext uri="{FF2B5EF4-FFF2-40B4-BE49-F238E27FC236}">
                  <a16:creationId xmlns:a16="http://schemas.microsoft.com/office/drawing/2014/main" id="{52278A4A-58C7-99D8-356B-167EB5CC4EF6}"/>
                </a:ext>
              </a:extLst>
            </p:cNvPr>
            <p:cNvSpPr/>
            <p:nvPr/>
          </p:nvSpPr>
          <p:spPr>
            <a:xfrm>
              <a:off x="4246800" y="4457475"/>
              <a:ext cx="54775" cy="16400"/>
            </a:xfrm>
            <a:custGeom>
              <a:avLst/>
              <a:gdLst/>
              <a:ahLst/>
              <a:cxnLst/>
              <a:rect l="l" t="t" r="r" b="b"/>
              <a:pathLst>
                <a:path w="2191" h="656" extrusionOk="0">
                  <a:moveTo>
                    <a:pt x="405" y="1"/>
                  </a:moveTo>
                  <a:cubicBezTo>
                    <a:pt x="0" y="25"/>
                    <a:pt x="0" y="620"/>
                    <a:pt x="405" y="644"/>
                  </a:cubicBezTo>
                  <a:lnTo>
                    <a:pt x="393" y="656"/>
                  </a:lnTo>
                  <a:lnTo>
                    <a:pt x="2191" y="656"/>
                  </a:lnTo>
                  <a:lnTo>
                    <a:pt x="2191" y="13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386;p46">
              <a:extLst>
                <a:ext uri="{FF2B5EF4-FFF2-40B4-BE49-F238E27FC236}">
                  <a16:creationId xmlns:a16="http://schemas.microsoft.com/office/drawing/2014/main" id="{F927F851-69C2-99BA-00FF-832E3391C4A1}"/>
                </a:ext>
              </a:extLst>
            </p:cNvPr>
            <p:cNvSpPr/>
            <p:nvPr/>
          </p:nvSpPr>
          <p:spPr>
            <a:xfrm>
              <a:off x="4245900" y="4388725"/>
              <a:ext cx="55675" cy="16100"/>
            </a:xfrm>
            <a:custGeom>
              <a:avLst/>
              <a:gdLst/>
              <a:ahLst/>
              <a:cxnLst/>
              <a:rect l="l" t="t" r="r" b="b"/>
              <a:pathLst>
                <a:path w="2227" h="644" extrusionOk="0">
                  <a:moveTo>
                    <a:pt x="429" y="1"/>
                  </a:moveTo>
                  <a:cubicBezTo>
                    <a:pt x="0" y="1"/>
                    <a:pt x="0" y="644"/>
                    <a:pt x="429" y="644"/>
                  </a:cubicBezTo>
                  <a:lnTo>
                    <a:pt x="2227" y="644"/>
                  </a:lnTo>
                  <a:lnTo>
                    <a:pt x="222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387;p46">
              <a:extLst>
                <a:ext uri="{FF2B5EF4-FFF2-40B4-BE49-F238E27FC236}">
                  <a16:creationId xmlns:a16="http://schemas.microsoft.com/office/drawing/2014/main" id="{64681D45-2F55-DA73-D7A7-0BEFAD3F89F3}"/>
                </a:ext>
              </a:extLst>
            </p:cNvPr>
            <p:cNvSpPr/>
            <p:nvPr/>
          </p:nvSpPr>
          <p:spPr>
            <a:xfrm>
              <a:off x="4246200" y="4319975"/>
              <a:ext cx="55675" cy="16100"/>
            </a:xfrm>
            <a:custGeom>
              <a:avLst/>
              <a:gdLst/>
              <a:ahLst/>
              <a:cxnLst/>
              <a:rect l="l" t="t" r="r" b="b"/>
              <a:pathLst>
                <a:path w="2227" h="644" extrusionOk="0">
                  <a:moveTo>
                    <a:pt x="429" y="0"/>
                  </a:moveTo>
                  <a:cubicBezTo>
                    <a:pt x="0" y="0"/>
                    <a:pt x="0" y="643"/>
                    <a:pt x="429" y="643"/>
                  </a:cubicBezTo>
                  <a:lnTo>
                    <a:pt x="2227" y="643"/>
                  </a:lnTo>
                  <a:lnTo>
                    <a:pt x="222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388;p46">
              <a:extLst>
                <a:ext uri="{FF2B5EF4-FFF2-40B4-BE49-F238E27FC236}">
                  <a16:creationId xmlns:a16="http://schemas.microsoft.com/office/drawing/2014/main" id="{0DC3FACF-F42D-06A7-FA27-5E07CC3286B5}"/>
                </a:ext>
              </a:extLst>
            </p:cNvPr>
            <p:cNvSpPr/>
            <p:nvPr/>
          </p:nvSpPr>
          <p:spPr>
            <a:xfrm>
              <a:off x="4246075" y="4250600"/>
              <a:ext cx="55800" cy="16400"/>
            </a:xfrm>
            <a:custGeom>
              <a:avLst/>
              <a:gdLst/>
              <a:ahLst/>
              <a:cxnLst/>
              <a:rect l="l" t="t" r="r" b="b"/>
              <a:pathLst>
                <a:path w="2232" h="656" extrusionOk="0">
                  <a:moveTo>
                    <a:pt x="423" y="1"/>
                  </a:moveTo>
                  <a:cubicBezTo>
                    <a:pt x="4" y="1"/>
                    <a:pt x="1" y="645"/>
                    <a:pt x="413" y="645"/>
                  </a:cubicBezTo>
                  <a:cubicBezTo>
                    <a:pt x="424" y="645"/>
                    <a:pt x="435" y="645"/>
                    <a:pt x="446" y="644"/>
                  </a:cubicBezTo>
                  <a:lnTo>
                    <a:pt x="446" y="656"/>
                  </a:lnTo>
                  <a:lnTo>
                    <a:pt x="2232" y="656"/>
                  </a:lnTo>
                  <a:lnTo>
                    <a:pt x="2232" y="13"/>
                  </a:lnTo>
                  <a:lnTo>
                    <a:pt x="446" y="1"/>
                  </a:lnTo>
                  <a:cubicBezTo>
                    <a:pt x="438" y="1"/>
                    <a:pt x="431" y="1"/>
                    <a:pt x="42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389;p46">
              <a:extLst>
                <a:ext uri="{FF2B5EF4-FFF2-40B4-BE49-F238E27FC236}">
                  <a16:creationId xmlns:a16="http://schemas.microsoft.com/office/drawing/2014/main" id="{AC9A6BB1-D13F-C8E9-C9CF-7F0EE6E7CF11}"/>
                </a:ext>
              </a:extLst>
            </p:cNvPr>
            <p:cNvSpPr/>
            <p:nvPr/>
          </p:nvSpPr>
          <p:spPr>
            <a:xfrm>
              <a:off x="4249475" y="4181550"/>
              <a:ext cx="53000" cy="16400"/>
            </a:xfrm>
            <a:custGeom>
              <a:avLst/>
              <a:gdLst/>
              <a:ahLst/>
              <a:cxnLst/>
              <a:rect l="l" t="t" r="r" b="b"/>
              <a:pathLst>
                <a:path w="2120" h="656" extrusionOk="0">
                  <a:moveTo>
                    <a:pt x="334" y="1"/>
                  </a:moveTo>
                  <a:cubicBezTo>
                    <a:pt x="143" y="1"/>
                    <a:pt x="0" y="156"/>
                    <a:pt x="0" y="334"/>
                  </a:cubicBezTo>
                  <a:cubicBezTo>
                    <a:pt x="0" y="513"/>
                    <a:pt x="143" y="656"/>
                    <a:pt x="322" y="656"/>
                  </a:cubicBezTo>
                  <a:lnTo>
                    <a:pt x="2119" y="656"/>
                  </a:lnTo>
                  <a:lnTo>
                    <a:pt x="2119" y="13"/>
                  </a:lnTo>
                  <a:lnTo>
                    <a:pt x="33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390;p46">
              <a:extLst>
                <a:ext uri="{FF2B5EF4-FFF2-40B4-BE49-F238E27FC236}">
                  <a16:creationId xmlns:a16="http://schemas.microsoft.com/office/drawing/2014/main" id="{7B318FE0-7C6E-4EFB-5916-D2D11C369FDD}"/>
                </a:ext>
              </a:extLst>
            </p:cNvPr>
            <p:cNvSpPr/>
            <p:nvPr/>
          </p:nvSpPr>
          <p:spPr>
            <a:xfrm>
              <a:off x="4249775" y="4112800"/>
              <a:ext cx="53000" cy="16400"/>
            </a:xfrm>
            <a:custGeom>
              <a:avLst/>
              <a:gdLst/>
              <a:ahLst/>
              <a:cxnLst/>
              <a:rect l="l" t="t" r="r" b="b"/>
              <a:pathLst>
                <a:path w="2120" h="656" extrusionOk="0">
                  <a:moveTo>
                    <a:pt x="322" y="1"/>
                  </a:moveTo>
                  <a:cubicBezTo>
                    <a:pt x="143" y="1"/>
                    <a:pt x="0" y="143"/>
                    <a:pt x="0" y="322"/>
                  </a:cubicBezTo>
                  <a:cubicBezTo>
                    <a:pt x="0" y="501"/>
                    <a:pt x="143" y="655"/>
                    <a:pt x="322" y="655"/>
                  </a:cubicBezTo>
                  <a:lnTo>
                    <a:pt x="2119" y="655"/>
                  </a:lnTo>
                  <a:lnTo>
                    <a:pt x="2119" y="12"/>
                  </a:lnTo>
                  <a:lnTo>
                    <a:pt x="32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391;p46">
              <a:extLst>
                <a:ext uri="{FF2B5EF4-FFF2-40B4-BE49-F238E27FC236}">
                  <a16:creationId xmlns:a16="http://schemas.microsoft.com/office/drawing/2014/main" id="{9CE6F107-D9E8-4B80-7CC8-108AE1A270C1}"/>
                </a:ext>
              </a:extLst>
            </p:cNvPr>
            <p:cNvSpPr/>
            <p:nvPr/>
          </p:nvSpPr>
          <p:spPr>
            <a:xfrm>
              <a:off x="4243100" y="4041925"/>
              <a:ext cx="55800" cy="16150"/>
            </a:xfrm>
            <a:custGeom>
              <a:avLst/>
              <a:gdLst/>
              <a:ahLst/>
              <a:cxnLst/>
              <a:rect l="l" t="t" r="r" b="b"/>
              <a:pathLst>
                <a:path w="2232" h="646" extrusionOk="0">
                  <a:moveTo>
                    <a:pt x="413" y="1"/>
                  </a:moveTo>
                  <a:cubicBezTo>
                    <a:pt x="1" y="1"/>
                    <a:pt x="4" y="645"/>
                    <a:pt x="423" y="645"/>
                  </a:cubicBezTo>
                  <a:cubicBezTo>
                    <a:pt x="431" y="645"/>
                    <a:pt x="438" y="645"/>
                    <a:pt x="446" y="645"/>
                  </a:cubicBezTo>
                  <a:lnTo>
                    <a:pt x="2232" y="645"/>
                  </a:lnTo>
                  <a:lnTo>
                    <a:pt x="2232" y="2"/>
                  </a:lnTo>
                  <a:lnTo>
                    <a:pt x="446" y="2"/>
                  </a:lnTo>
                  <a:cubicBezTo>
                    <a:pt x="434" y="1"/>
                    <a:pt x="423" y="1"/>
                    <a:pt x="41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392;p46">
              <a:extLst>
                <a:ext uri="{FF2B5EF4-FFF2-40B4-BE49-F238E27FC236}">
                  <a16:creationId xmlns:a16="http://schemas.microsoft.com/office/drawing/2014/main" id="{E35DB85D-15F4-7782-C097-BA4A8527C191}"/>
                </a:ext>
              </a:extLst>
            </p:cNvPr>
            <p:cNvSpPr/>
            <p:nvPr/>
          </p:nvSpPr>
          <p:spPr>
            <a:xfrm>
              <a:off x="4243475" y="3972875"/>
              <a:ext cx="55725" cy="16150"/>
            </a:xfrm>
            <a:custGeom>
              <a:avLst/>
              <a:gdLst/>
              <a:ahLst/>
              <a:cxnLst/>
              <a:rect l="l" t="t" r="r" b="b"/>
              <a:pathLst>
                <a:path w="2229" h="646" extrusionOk="0">
                  <a:moveTo>
                    <a:pt x="410" y="0"/>
                  </a:moveTo>
                  <a:cubicBezTo>
                    <a:pt x="1" y="0"/>
                    <a:pt x="1" y="646"/>
                    <a:pt x="410" y="646"/>
                  </a:cubicBezTo>
                  <a:cubicBezTo>
                    <a:pt x="421" y="646"/>
                    <a:pt x="432" y="645"/>
                    <a:pt x="443" y="645"/>
                  </a:cubicBezTo>
                  <a:lnTo>
                    <a:pt x="2229" y="645"/>
                  </a:lnTo>
                  <a:lnTo>
                    <a:pt x="2229" y="2"/>
                  </a:lnTo>
                  <a:lnTo>
                    <a:pt x="443" y="2"/>
                  </a:lnTo>
                  <a:cubicBezTo>
                    <a:pt x="432" y="1"/>
                    <a:pt x="421" y="0"/>
                    <a:pt x="41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393;p46">
              <a:extLst>
                <a:ext uri="{FF2B5EF4-FFF2-40B4-BE49-F238E27FC236}">
                  <a16:creationId xmlns:a16="http://schemas.microsoft.com/office/drawing/2014/main" id="{61ACF84C-5FC8-D2B7-4BD4-5369953E2CFF}"/>
                </a:ext>
              </a:extLst>
            </p:cNvPr>
            <p:cNvSpPr/>
            <p:nvPr/>
          </p:nvSpPr>
          <p:spPr>
            <a:xfrm>
              <a:off x="4243700" y="3903825"/>
              <a:ext cx="56100" cy="16425"/>
            </a:xfrm>
            <a:custGeom>
              <a:avLst/>
              <a:gdLst/>
              <a:ahLst/>
              <a:cxnLst/>
              <a:rect l="l" t="t" r="r" b="b"/>
              <a:pathLst>
                <a:path w="2244" h="657" extrusionOk="0">
                  <a:moveTo>
                    <a:pt x="435" y="1"/>
                  </a:moveTo>
                  <a:cubicBezTo>
                    <a:pt x="1" y="1"/>
                    <a:pt x="1" y="657"/>
                    <a:pt x="435" y="657"/>
                  </a:cubicBezTo>
                  <a:cubicBezTo>
                    <a:pt x="442" y="657"/>
                    <a:pt x="450" y="657"/>
                    <a:pt x="457" y="656"/>
                  </a:cubicBezTo>
                  <a:lnTo>
                    <a:pt x="2243" y="656"/>
                  </a:lnTo>
                  <a:lnTo>
                    <a:pt x="2243" y="1"/>
                  </a:lnTo>
                  <a:lnTo>
                    <a:pt x="457" y="1"/>
                  </a:lnTo>
                  <a:cubicBezTo>
                    <a:pt x="450" y="1"/>
                    <a:pt x="442" y="1"/>
                    <a:pt x="43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394;p46">
              <a:extLst>
                <a:ext uri="{FF2B5EF4-FFF2-40B4-BE49-F238E27FC236}">
                  <a16:creationId xmlns:a16="http://schemas.microsoft.com/office/drawing/2014/main" id="{10C9B5DF-AC9E-8745-C658-A356D0EF21D7}"/>
                </a:ext>
              </a:extLst>
            </p:cNvPr>
            <p:cNvSpPr/>
            <p:nvPr/>
          </p:nvSpPr>
          <p:spPr>
            <a:xfrm>
              <a:off x="4244075" y="3835050"/>
              <a:ext cx="56025" cy="16175"/>
            </a:xfrm>
            <a:custGeom>
              <a:avLst/>
              <a:gdLst/>
              <a:ahLst/>
              <a:cxnLst/>
              <a:rect l="l" t="t" r="r" b="b"/>
              <a:pathLst>
                <a:path w="2241" h="647" extrusionOk="0">
                  <a:moveTo>
                    <a:pt x="410" y="1"/>
                  </a:moveTo>
                  <a:cubicBezTo>
                    <a:pt x="1" y="1"/>
                    <a:pt x="1" y="646"/>
                    <a:pt x="410" y="646"/>
                  </a:cubicBezTo>
                  <a:cubicBezTo>
                    <a:pt x="421" y="646"/>
                    <a:pt x="431" y="646"/>
                    <a:pt x="442" y="645"/>
                  </a:cubicBezTo>
                  <a:lnTo>
                    <a:pt x="2240" y="645"/>
                  </a:lnTo>
                  <a:lnTo>
                    <a:pt x="2240" y="2"/>
                  </a:lnTo>
                  <a:lnTo>
                    <a:pt x="442" y="2"/>
                  </a:lnTo>
                  <a:cubicBezTo>
                    <a:pt x="431" y="1"/>
                    <a:pt x="421" y="1"/>
                    <a:pt x="41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395;p46">
              <a:extLst>
                <a:ext uri="{FF2B5EF4-FFF2-40B4-BE49-F238E27FC236}">
                  <a16:creationId xmlns:a16="http://schemas.microsoft.com/office/drawing/2014/main" id="{F577122D-66C5-3CCD-1056-73138E8C3938}"/>
                </a:ext>
              </a:extLst>
            </p:cNvPr>
            <p:cNvSpPr/>
            <p:nvPr/>
          </p:nvSpPr>
          <p:spPr>
            <a:xfrm>
              <a:off x="4244700" y="3766325"/>
              <a:ext cx="55400" cy="16100"/>
            </a:xfrm>
            <a:custGeom>
              <a:avLst/>
              <a:gdLst/>
              <a:ahLst/>
              <a:cxnLst/>
              <a:rect l="l" t="t" r="r" b="b"/>
              <a:pathLst>
                <a:path w="2216" h="644" extrusionOk="0">
                  <a:moveTo>
                    <a:pt x="429" y="1"/>
                  </a:moveTo>
                  <a:cubicBezTo>
                    <a:pt x="1" y="1"/>
                    <a:pt x="1" y="644"/>
                    <a:pt x="429" y="644"/>
                  </a:cubicBezTo>
                  <a:lnTo>
                    <a:pt x="429" y="632"/>
                  </a:lnTo>
                  <a:lnTo>
                    <a:pt x="2215" y="644"/>
                  </a:lnTo>
                  <a:lnTo>
                    <a:pt x="2215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396;p46">
              <a:extLst>
                <a:ext uri="{FF2B5EF4-FFF2-40B4-BE49-F238E27FC236}">
                  <a16:creationId xmlns:a16="http://schemas.microsoft.com/office/drawing/2014/main" id="{C12A25ED-C451-0EBD-0B0F-4069ED9816B0}"/>
                </a:ext>
              </a:extLst>
            </p:cNvPr>
            <p:cNvSpPr/>
            <p:nvPr/>
          </p:nvSpPr>
          <p:spPr>
            <a:xfrm>
              <a:off x="4245000" y="3696975"/>
              <a:ext cx="55700" cy="16400"/>
            </a:xfrm>
            <a:custGeom>
              <a:avLst/>
              <a:gdLst/>
              <a:ahLst/>
              <a:cxnLst/>
              <a:rect l="l" t="t" r="r" b="b"/>
              <a:pathLst>
                <a:path w="2228" h="656" extrusionOk="0">
                  <a:moveTo>
                    <a:pt x="441" y="1"/>
                  </a:moveTo>
                  <a:cubicBezTo>
                    <a:pt x="1" y="1"/>
                    <a:pt x="1" y="643"/>
                    <a:pt x="441" y="643"/>
                  </a:cubicBezTo>
                  <a:lnTo>
                    <a:pt x="429" y="655"/>
                  </a:lnTo>
                  <a:lnTo>
                    <a:pt x="2227" y="655"/>
                  </a:lnTo>
                  <a:lnTo>
                    <a:pt x="2227" y="12"/>
                  </a:lnTo>
                  <a:lnTo>
                    <a:pt x="44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397;p46">
              <a:extLst>
                <a:ext uri="{FF2B5EF4-FFF2-40B4-BE49-F238E27FC236}">
                  <a16:creationId xmlns:a16="http://schemas.microsoft.com/office/drawing/2014/main" id="{19052288-53B4-8FD5-AC8F-EF86E0504F0D}"/>
                </a:ext>
              </a:extLst>
            </p:cNvPr>
            <p:cNvSpPr/>
            <p:nvPr/>
          </p:nvSpPr>
          <p:spPr>
            <a:xfrm>
              <a:off x="4244675" y="3628175"/>
              <a:ext cx="56300" cy="16450"/>
            </a:xfrm>
            <a:custGeom>
              <a:avLst/>
              <a:gdLst/>
              <a:ahLst/>
              <a:cxnLst/>
              <a:rect l="l" t="t" r="r" b="b"/>
              <a:pathLst>
                <a:path w="2252" h="658" extrusionOk="0">
                  <a:moveTo>
                    <a:pt x="421" y="1"/>
                  </a:moveTo>
                  <a:cubicBezTo>
                    <a:pt x="1" y="1"/>
                    <a:pt x="1" y="646"/>
                    <a:pt x="421" y="646"/>
                  </a:cubicBezTo>
                  <a:cubicBezTo>
                    <a:pt x="432" y="646"/>
                    <a:pt x="443" y="646"/>
                    <a:pt x="454" y="645"/>
                  </a:cubicBezTo>
                  <a:lnTo>
                    <a:pt x="2252" y="657"/>
                  </a:lnTo>
                  <a:lnTo>
                    <a:pt x="2252" y="14"/>
                  </a:lnTo>
                  <a:lnTo>
                    <a:pt x="454" y="2"/>
                  </a:lnTo>
                  <a:cubicBezTo>
                    <a:pt x="443" y="1"/>
                    <a:pt x="432" y="1"/>
                    <a:pt x="42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398;p46">
              <a:extLst>
                <a:ext uri="{FF2B5EF4-FFF2-40B4-BE49-F238E27FC236}">
                  <a16:creationId xmlns:a16="http://schemas.microsoft.com/office/drawing/2014/main" id="{50645C0D-A619-3462-3984-04F375057DDB}"/>
                </a:ext>
              </a:extLst>
            </p:cNvPr>
            <p:cNvSpPr/>
            <p:nvPr/>
          </p:nvSpPr>
          <p:spPr>
            <a:xfrm>
              <a:off x="4246500" y="3559450"/>
              <a:ext cx="54475" cy="16100"/>
            </a:xfrm>
            <a:custGeom>
              <a:avLst/>
              <a:gdLst/>
              <a:ahLst/>
              <a:cxnLst/>
              <a:rect l="l" t="t" r="r" b="b"/>
              <a:pathLst>
                <a:path w="2179" h="644" extrusionOk="0">
                  <a:moveTo>
                    <a:pt x="393" y="1"/>
                  </a:moveTo>
                  <a:cubicBezTo>
                    <a:pt x="0" y="25"/>
                    <a:pt x="0" y="620"/>
                    <a:pt x="393" y="644"/>
                  </a:cubicBezTo>
                  <a:lnTo>
                    <a:pt x="393" y="632"/>
                  </a:lnTo>
                  <a:lnTo>
                    <a:pt x="2179" y="644"/>
                  </a:lnTo>
                  <a:lnTo>
                    <a:pt x="2179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399;p46">
              <a:extLst>
                <a:ext uri="{FF2B5EF4-FFF2-40B4-BE49-F238E27FC236}">
                  <a16:creationId xmlns:a16="http://schemas.microsoft.com/office/drawing/2014/main" id="{7791B084-4563-DB1C-A26F-06D7B4AC8727}"/>
                </a:ext>
              </a:extLst>
            </p:cNvPr>
            <p:cNvSpPr/>
            <p:nvPr/>
          </p:nvSpPr>
          <p:spPr>
            <a:xfrm>
              <a:off x="4246800" y="3490100"/>
              <a:ext cx="54775" cy="16400"/>
            </a:xfrm>
            <a:custGeom>
              <a:avLst/>
              <a:gdLst/>
              <a:ahLst/>
              <a:cxnLst/>
              <a:rect l="l" t="t" r="r" b="b"/>
              <a:pathLst>
                <a:path w="2191" h="656" extrusionOk="0">
                  <a:moveTo>
                    <a:pt x="405" y="1"/>
                  </a:moveTo>
                  <a:cubicBezTo>
                    <a:pt x="0" y="25"/>
                    <a:pt x="0" y="620"/>
                    <a:pt x="405" y="644"/>
                  </a:cubicBezTo>
                  <a:lnTo>
                    <a:pt x="393" y="656"/>
                  </a:lnTo>
                  <a:lnTo>
                    <a:pt x="2191" y="656"/>
                  </a:lnTo>
                  <a:lnTo>
                    <a:pt x="2191" y="13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400;p46">
              <a:extLst>
                <a:ext uri="{FF2B5EF4-FFF2-40B4-BE49-F238E27FC236}">
                  <a16:creationId xmlns:a16="http://schemas.microsoft.com/office/drawing/2014/main" id="{EBCF35FC-5085-19D3-E3C4-AA69C3079BE0}"/>
                </a:ext>
              </a:extLst>
            </p:cNvPr>
            <p:cNvSpPr/>
            <p:nvPr/>
          </p:nvSpPr>
          <p:spPr>
            <a:xfrm>
              <a:off x="4246500" y="3421650"/>
              <a:ext cx="55075" cy="16100"/>
            </a:xfrm>
            <a:custGeom>
              <a:avLst/>
              <a:gdLst/>
              <a:ahLst/>
              <a:cxnLst/>
              <a:rect l="l" t="t" r="r" b="b"/>
              <a:pathLst>
                <a:path w="2203" h="644" extrusionOk="0">
                  <a:moveTo>
                    <a:pt x="405" y="0"/>
                  </a:moveTo>
                  <a:cubicBezTo>
                    <a:pt x="0" y="24"/>
                    <a:pt x="0" y="607"/>
                    <a:pt x="405" y="643"/>
                  </a:cubicBezTo>
                  <a:lnTo>
                    <a:pt x="405" y="631"/>
                  </a:lnTo>
                  <a:lnTo>
                    <a:pt x="2203" y="643"/>
                  </a:lnTo>
                  <a:lnTo>
                    <a:pt x="220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401;p46">
              <a:extLst>
                <a:ext uri="{FF2B5EF4-FFF2-40B4-BE49-F238E27FC236}">
                  <a16:creationId xmlns:a16="http://schemas.microsoft.com/office/drawing/2014/main" id="{A4CED40D-FC05-D68D-AFC9-41FC02C33A87}"/>
                </a:ext>
              </a:extLst>
            </p:cNvPr>
            <p:cNvSpPr/>
            <p:nvPr/>
          </p:nvSpPr>
          <p:spPr>
            <a:xfrm>
              <a:off x="4054200" y="2615900"/>
              <a:ext cx="250050" cy="2236300"/>
            </a:xfrm>
            <a:custGeom>
              <a:avLst/>
              <a:gdLst/>
              <a:ahLst/>
              <a:cxnLst/>
              <a:rect l="l" t="t" r="r" b="b"/>
              <a:pathLst>
                <a:path w="10002" h="89452" fill="none" extrusionOk="0">
                  <a:moveTo>
                    <a:pt x="9466" y="60"/>
                  </a:moveTo>
                  <a:lnTo>
                    <a:pt x="691" y="0"/>
                  </a:lnTo>
                  <a:cubicBezTo>
                    <a:pt x="394" y="0"/>
                    <a:pt x="144" y="238"/>
                    <a:pt x="144" y="536"/>
                  </a:cubicBezTo>
                  <a:lnTo>
                    <a:pt x="1" y="88856"/>
                  </a:lnTo>
                  <a:cubicBezTo>
                    <a:pt x="1" y="89154"/>
                    <a:pt x="239" y="89392"/>
                    <a:pt x="536" y="89404"/>
                  </a:cubicBezTo>
                  <a:lnTo>
                    <a:pt x="9311" y="89452"/>
                  </a:lnTo>
                  <a:cubicBezTo>
                    <a:pt x="9609" y="89452"/>
                    <a:pt x="9847" y="89213"/>
                    <a:pt x="9859" y="88916"/>
                  </a:cubicBezTo>
                  <a:lnTo>
                    <a:pt x="10002" y="595"/>
                  </a:lnTo>
                  <a:cubicBezTo>
                    <a:pt x="10002" y="298"/>
                    <a:pt x="9764" y="60"/>
                    <a:pt x="9466" y="60"/>
                  </a:cubicBezTo>
                  <a:close/>
                  <a:moveTo>
                    <a:pt x="2191" y="3929"/>
                  </a:moveTo>
                  <a:cubicBezTo>
                    <a:pt x="1441" y="3929"/>
                    <a:pt x="1060" y="3024"/>
                    <a:pt x="1596" y="2489"/>
                  </a:cubicBezTo>
                  <a:cubicBezTo>
                    <a:pt x="2120" y="1965"/>
                    <a:pt x="3037" y="2334"/>
                    <a:pt x="3037" y="3084"/>
                  </a:cubicBezTo>
                  <a:cubicBezTo>
                    <a:pt x="3037" y="3548"/>
                    <a:pt x="2656" y="3929"/>
                    <a:pt x="2191" y="3929"/>
                  </a:cubicBezTo>
                  <a:close/>
                </a:path>
              </a:pathLst>
            </a:custGeom>
            <a:noFill/>
            <a:ln w="65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5" name="Google Shape;347;p46">
            <a:extLst>
              <a:ext uri="{FF2B5EF4-FFF2-40B4-BE49-F238E27FC236}">
                <a16:creationId xmlns:a16="http://schemas.microsoft.com/office/drawing/2014/main" id="{2244C8AD-EA88-84EE-BEC6-98380AD7101B}"/>
              </a:ext>
            </a:extLst>
          </p:cNvPr>
          <p:cNvGrpSpPr/>
          <p:nvPr/>
        </p:nvGrpSpPr>
        <p:grpSpPr>
          <a:xfrm rot="1945778">
            <a:off x="11233919" y="5254778"/>
            <a:ext cx="1453167" cy="1855412"/>
            <a:chOff x="6662225" y="1139925"/>
            <a:chExt cx="1453178" cy="1855427"/>
          </a:xfrm>
        </p:grpSpPr>
        <p:sp>
          <p:nvSpPr>
            <p:cNvPr id="76" name="Google Shape;348;p46">
              <a:extLst>
                <a:ext uri="{FF2B5EF4-FFF2-40B4-BE49-F238E27FC236}">
                  <a16:creationId xmlns:a16="http://schemas.microsoft.com/office/drawing/2014/main" id="{35692877-3BE2-3266-FE9A-B4A652BC62A3}"/>
                </a:ext>
              </a:extLst>
            </p:cNvPr>
            <p:cNvSpPr/>
            <p:nvPr/>
          </p:nvSpPr>
          <p:spPr>
            <a:xfrm>
              <a:off x="6662225" y="1142527"/>
              <a:ext cx="1451177" cy="1852825"/>
            </a:xfrm>
            <a:custGeom>
              <a:avLst/>
              <a:gdLst/>
              <a:ahLst/>
              <a:cxnLst/>
              <a:rect l="l" t="t" r="r" b="b"/>
              <a:pathLst>
                <a:path w="43494" h="55532" extrusionOk="0">
                  <a:moveTo>
                    <a:pt x="38277" y="1"/>
                  </a:moveTo>
                  <a:cubicBezTo>
                    <a:pt x="38226" y="1"/>
                    <a:pt x="38175" y="2"/>
                    <a:pt x="38124" y="6"/>
                  </a:cubicBezTo>
                  <a:lnTo>
                    <a:pt x="21241" y="994"/>
                  </a:lnTo>
                  <a:lnTo>
                    <a:pt x="4358" y="1982"/>
                  </a:lnTo>
                  <a:lnTo>
                    <a:pt x="4310" y="1982"/>
                  </a:lnTo>
                  <a:cubicBezTo>
                    <a:pt x="1869" y="2137"/>
                    <a:pt x="0" y="3518"/>
                    <a:pt x="143" y="5792"/>
                  </a:cubicBezTo>
                  <a:lnTo>
                    <a:pt x="655" y="14519"/>
                  </a:lnTo>
                  <a:lnTo>
                    <a:pt x="1179" y="23258"/>
                  </a:lnTo>
                  <a:cubicBezTo>
                    <a:pt x="1179" y="23282"/>
                    <a:pt x="1191" y="23306"/>
                    <a:pt x="1191" y="23330"/>
                  </a:cubicBezTo>
                  <a:cubicBezTo>
                    <a:pt x="1203" y="23354"/>
                    <a:pt x="2084" y="37843"/>
                    <a:pt x="2084" y="37843"/>
                  </a:cubicBezTo>
                  <a:lnTo>
                    <a:pt x="2929" y="52286"/>
                  </a:lnTo>
                  <a:cubicBezTo>
                    <a:pt x="3032" y="54118"/>
                    <a:pt x="4544" y="55531"/>
                    <a:pt x="6354" y="55531"/>
                  </a:cubicBezTo>
                  <a:cubicBezTo>
                    <a:pt x="6426" y="55531"/>
                    <a:pt x="6499" y="55529"/>
                    <a:pt x="6572" y="55524"/>
                  </a:cubicBezTo>
                  <a:lnTo>
                    <a:pt x="22467" y="54607"/>
                  </a:lnTo>
                  <a:lnTo>
                    <a:pt x="38350" y="53667"/>
                  </a:lnTo>
                  <a:cubicBezTo>
                    <a:pt x="40660" y="53524"/>
                    <a:pt x="42101" y="51833"/>
                    <a:pt x="42565" y="51309"/>
                  </a:cubicBezTo>
                  <a:cubicBezTo>
                    <a:pt x="43184" y="50631"/>
                    <a:pt x="43494" y="49726"/>
                    <a:pt x="43434" y="48809"/>
                  </a:cubicBezTo>
                  <a:lnTo>
                    <a:pt x="42077" y="25568"/>
                  </a:lnTo>
                  <a:lnTo>
                    <a:pt x="40719" y="2315"/>
                  </a:lnTo>
                  <a:cubicBezTo>
                    <a:pt x="40639" y="1009"/>
                    <a:pt x="39567" y="1"/>
                    <a:pt x="38277" y="1"/>
                  </a:cubicBezTo>
                  <a:close/>
                </a:path>
              </a:pathLst>
            </a:custGeom>
            <a:solidFill>
              <a:schemeClr val="dk1"/>
            </a:solidFill>
            <a:ln w="53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95250" dir="30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349;p46">
              <a:extLst>
                <a:ext uri="{FF2B5EF4-FFF2-40B4-BE49-F238E27FC236}">
                  <a16:creationId xmlns:a16="http://schemas.microsoft.com/office/drawing/2014/main" id="{5E2C508F-30D0-30EF-A9B8-C767E200C362}"/>
                </a:ext>
              </a:extLst>
            </p:cNvPr>
            <p:cNvSpPr/>
            <p:nvPr/>
          </p:nvSpPr>
          <p:spPr>
            <a:xfrm>
              <a:off x="6727753" y="1142528"/>
              <a:ext cx="1387650" cy="1813054"/>
            </a:xfrm>
            <a:custGeom>
              <a:avLst/>
              <a:gdLst/>
              <a:ahLst/>
              <a:cxnLst/>
              <a:rect l="l" t="t" r="r" b="b"/>
              <a:pathLst>
                <a:path w="41590" h="54340" extrusionOk="0">
                  <a:moveTo>
                    <a:pt x="36313" y="1"/>
                  </a:moveTo>
                  <a:cubicBezTo>
                    <a:pt x="36262" y="1"/>
                    <a:pt x="36211" y="2"/>
                    <a:pt x="36160" y="6"/>
                  </a:cubicBezTo>
                  <a:lnTo>
                    <a:pt x="2394" y="1982"/>
                  </a:lnTo>
                  <a:cubicBezTo>
                    <a:pt x="1036" y="2065"/>
                    <a:pt x="1" y="3220"/>
                    <a:pt x="72" y="4589"/>
                  </a:cubicBezTo>
                  <a:lnTo>
                    <a:pt x="2787" y="51083"/>
                  </a:lnTo>
                  <a:cubicBezTo>
                    <a:pt x="2890" y="52922"/>
                    <a:pt x="4424" y="54339"/>
                    <a:pt x="6244" y="54339"/>
                  </a:cubicBezTo>
                  <a:cubicBezTo>
                    <a:pt x="6310" y="54339"/>
                    <a:pt x="6376" y="54337"/>
                    <a:pt x="6442" y="54334"/>
                  </a:cubicBezTo>
                  <a:lnTo>
                    <a:pt x="38232" y="52464"/>
                  </a:lnTo>
                  <a:cubicBezTo>
                    <a:pt x="40137" y="52357"/>
                    <a:pt x="41589" y="50714"/>
                    <a:pt x="41470" y="48809"/>
                  </a:cubicBezTo>
                  <a:lnTo>
                    <a:pt x="38755" y="2315"/>
                  </a:lnTo>
                  <a:cubicBezTo>
                    <a:pt x="38675" y="1009"/>
                    <a:pt x="37603" y="1"/>
                    <a:pt x="36313" y="1"/>
                  </a:cubicBezTo>
                  <a:close/>
                </a:path>
              </a:pathLst>
            </a:custGeom>
            <a:solidFill>
              <a:schemeClr val="lt1"/>
            </a:solidFill>
            <a:ln w="190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350;p46">
              <a:extLst>
                <a:ext uri="{FF2B5EF4-FFF2-40B4-BE49-F238E27FC236}">
                  <a16:creationId xmlns:a16="http://schemas.microsoft.com/office/drawing/2014/main" id="{0E964485-9F9D-AABB-B26E-D192C4DEC0A9}"/>
                </a:ext>
              </a:extLst>
            </p:cNvPr>
            <p:cNvSpPr/>
            <p:nvPr/>
          </p:nvSpPr>
          <p:spPr>
            <a:xfrm>
              <a:off x="6725784" y="1139925"/>
              <a:ext cx="1332398" cy="826718"/>
            </a:xfrm>
            <a:custGeom>
              <a:avLst/>
              <a:gdLst/>
              <a:ahLst/>
              <a:cxnLst/>
              <a:rect l="l" t="t" r="r" b="b"/>
              <a:pathLst>
                <a:path w="39934" h="24778" fill="none" extrusionOk="0">
                  <a:moveTo>
                    <a:pt x="39791" y="19860"/>
                  </a:moveTo>
                  <a:cubicBezTo>
                    <a:pt x="39934" y="22515"/>
                    <a:pt x="1262" y="24777"/>
                    <a:pt x="1107" y="22122"/>
                  </a:cubicBezTo>
                  <a:lnTo>
                    <a:pt x="83" y="4667"/>
                  </a:lnTo>
                  <a:cubicBezTo>
                    <a:pt x="0" y="3310"/>
                    <a:pt x="1036" y="2143"/>
                    <a:pt x="2405" y="2060"/>
                  </a:cubicBezTo>
                  <a:lnTo>
                    <a:pt x="36171" y="84"/>
                  </a:lnTo>
                  <a:cubicBezTo>
                    <a:pt x="37517" y="0"/>
                    <a:pt x="38683" y="1036"/>
                    <a:pt x="38767" y="2393"/>
                  </a:cubicBezTo>
                  <a:close/>
                </a:path>
              </a:pathLst>
            </a:custGeom>
            <a:noFill/>
            <a:ln w="62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351;p46">
              <a:extLst>
                <a:ext uri="{FF2B5EF4-FFF2-40B4-BE49-F238E27FC236}">
                  <a16:creationId xmlns:a16="http://schemas.microsoft.com/office/drawing/2014/main" id="{FB546188-94B1-475F-C1FD-52BD651FF690}"/>
                </a:ext>
              </a:extLst>
            </p:cNvPr>
            <p:cNvSpPr/>
            <p:nvPr/>
          </p:nvSpPr>
          <p:spPr>
            <a:xfrm>
              <a:off x="6778599" y="1189404"/>
              <a:ext cx="1218023" cy="606075"/>
            </a:xfrm>
            <a:custGeom>
              <a:avLst/>
              <a:gdLst/>
              <a:ahLst/>
              <a:cxnLst/>
              <a:rect l="l" t="t" r="r" b="b"/>
              <a:pathLst>
                <a:path w="36506" h="18165" extrusionOk="0">
                  <a:moveTo>
                    <a:pt x="33478" y="0"/>
                  </a:moveTo>
                  <a:cubicBezTo>
                    <a:pt x="33428" y="0"/>
                    <a:pt x="33377" y="2"/>
                    <a:pt x="33326" y="5"/>
                  </a:cubicBezTo>
                  <a:lnTo>
                    <a:pt x="2203" y="1827"/>
                  </a:lnTo>
                  <a:cubicBezTo>
                    <a:pt x="953" y="1899"/>
                    <a:pt x="1" y="2970"/>
                    <a:pt x="72" y="4220"/>
                  </a:cubicBezTo>
                  <a:lnTo>
                    <a:pt x="822" y="16972"/>
                  </a:lnTo>
                  <a:cubicBezTo>
                    <a:pt x="857" y="17641"/>
                    <a:pt x="1416" y="18164"/>
                    <a:pt x="2089" y="18164"/>
                  </a:cubicBezTo>
                  <a:cubicBezTo>
                    <a:pt x="2111" y="18164"/>
                    <a:pt x="2133" y="18164"/>
                    <a:pt x="2156" y="18162"/>
                  </a:cubicBezTo>
                  <a:lnTo>
                    <a:pt x="35279" y="16210"/>
                  </a:lnTo>
                  <a:cubicBezTo>
                    <a:pt x="35981" y="16174"/>
                    <a:pt x="36505" y="15567"/>
                    <a:pt x="36469" y="14876"/>
                  </a:cubicBezTo>
                  <a:lnTo>
                    <a:pt x="35731" y="2137"/>
                  </a:lnTo>
                  <a:cubicBezTo>
                    <a:pt x="35663" y="926"/>
                    <a:pt x="34663" y="0"/>
                    <a:pt x="33478" y="0"/>
                  </a:cubicBez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352;p46">
              <a:extLst>
                <a:ext uri="{FF2B5EF4-FFF2-40B4-BE49-F238E27FC236}">
                  <a16:creationId xmlns:a16="http://schemas.microsoft.com/office/drawing/2014/main" id="{978C5670-8401-2181-D8E8-DFBF761A85CF}"/>
                </a:ext>
              </a:extLst>
            </p:cNvPr>
            <p:cNvSpPr/>
            <p:nvPr/>
          </p:nvSpPr>
          <p:spPr>
            <a:xfrm>
              <a:off x="6895373" y="2043991"/>
              <a:ext cx="174833" cy="173698"/>
            </a:xfrm>
            <a:custGeom>
              <a:avLst/>
              <a:gdLst/>
              <a:ahLst/>
              <a:cxnLst/>
              <a:rect l="l" t="t" r="r" b="b"/>
              <a:pathLst>
                <a:path w="5240" h="5206" extrusionOk="0">
                  <a:moveTo>
                    <a:pt x="4435" y="0"/>
                  </a:moveTo>
                  <a:cubicBezTo>
                    <a:pt x="4422" y="0"/>
                    <a:pt x="4408" y="1"/>
                    <a:pt x="4394" y="2"/>
                  </a:cubicBezTo>
                  <a:lnTo>
                    <a:pt x="537" y="240"/>
                  </a:lnTo>
                  <a:cubicBezTo>
                    <a:pt x="227" y="264"/>
                    <a:pt x="1" y="526"/>
                    <a:pt x="25" y="823"/>
                  </a:cubicBezTo>
                  <a:lnTo>
                    <a:pt x="263" y="4681"/>
                  </a:lnTo>
                  <a:cubicBezTo>
                    <a:pt x="275" y="4983"/>
                    <a:pt x="524" y="5205"/>
                    <a:pt x="823" y="5205"/>
                  </a:cubicBezTo>
                  <a:cubicBezTo>
                    <a:pt x="831" y="5205"/>
                    <a:pt x="839" y="5205"/>
                    <a:pt x="846" y="5205"/>
                  </a:cubicBezTo>
                  <a:lnTo>
                    <a:pt x="4704" y="4967"/>
                  </a:lnTo>
                  <a:cubicBezTo>
                    <a:pt x="5002" y="4943"/>
                    <a:pt x="5240" y="4681"/>
                    <a:pt x="5216" y="4371"/>
                  </a:cubicBezTo>
                  <a:lnTo>
                    <a:pt x="4978" y="526"/>
                  </a:lnTo>
                  <a:cubicBezTo>
                    <a:pt x="4955" y="230"/>
                    <a:pt x="4716" y="0"/>
                    <a:pt x="4435" y="0"/>
                  </a:cubicBezTo>
                  <a:close/>
                </a:path>
              </a:pathLst>
            </a:custGeom>
            <a:solidFill>
              <a:schemeClr val="lt2"/>
            </a:solidFill>
            <a:ln w="62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353;p46">
              <a:extLst>
                <a:ext uri="{FF2B5EF4-FFF2-40B4-BE49-F238E27FC236}">
                  <a16:creationId xmlns:a16="http://schemas.microsoft.com/office/drawing/2014/main" id="{E0922EC6-D927-D32F-C904-93BC39AD4F78}"/>
                </a:ext>
              </a:extLst>
            </p:cNvPr>
            <p:cNvSpPr/>
            <p:nvPr/>
          </p:nvSpPr>
          <p:spPr>
            <a:xfrm>
              <a:off x="6909286" y="2265295"/>
              <a:ext cx="174432" cy="173631"/>
            </a:xfrm>
            <a:custGeom>
              <a:avLst/>
              <a:gdLst/>
              <a:ahLst/>
              <a:cxnLst/>
              <a:rect l="l" t="t" r="r" b="b"/>
              <a:pathLst>
                <a:path w="5228" h="5204" extrusionOk="0">
                  <a:moveTo>
                    <a:pt x="4406" y="0"/>
                  </a:moveTo>
                  <a:cubicBezTo>
                    <a:pt x="4398" y="0"/>
                    <a:pt x="4390" y="0"/>
                    <a:pt x="4382" y="1"/>
                  </a:cubicBezTo>
                  <a:lnTo>
                    <a:pt x="536" y="239"/>
                  </a:lnTo>
                  <a:cubicBezTo>
                    <a:pt x="227" y="262"/>
                    <a:pt x="1" y="524"/>
                    <a:pt x="13" y="834"/>
                  </a:cubicBezTo>
                  <a:lnTo>
                    <a:pt x="251" y="4680"/>
                  </a:lnTo>
                  <a:cubicBezTo>
                    <a:pt x="274" y="4981"/>
                    <a:pt x="523" y="5204"/>
                    <a:pt x="812" y="5204"/>
                  </a:cubicBezTo>
                  <a:cubicBezTo>
                    <a:pt x="819" y="5204"/>
                    <a:pt x="827" y="5204"/>
                    <a:pt x="834" y="5204"/>
                  </a:cubicBezTo>
                  <a:lnTo>
                    <a:pt x="4692" y="4965"/>
                  </a:lnTo>
                  <a:cubicBezTo>
                    <a:pt x="5001" y="4942"/>
                    <a:pt x="5228" y="4680"/>
                    <a:pt x="5216" y="4370"/>
                  </a:cubicBezTo>
                  <a:lnTo>
                    <a:pt x="4978" y="524"/>
                  </a:lnTo>
                  <a:cubicBezTo>
                    <a:pt x="4954" y="223"/>
                    <a:pt x="4705" y="0"/>
                    <a:pt x="4406" y="0"/>
                  </a:cubicBezTo>
                  <a:close/>
                </a:path>
              </a:pathLst>
            </a:custGeom>
            <a:solidFill>
              <a:schemeClr val="lt2"/>
            </a:solidFill>
            <a:ln w="62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354;p46">
              <a:extLst>
                <a:ext uri="{FF2B5EF4-FFF2-40B4-BE49-F238E27FC236}">
                  <a16:creationId xmlns:a16="http://schemas.microsoft.com/office/drawing/2014/main" id="{5162C491-BCBC-FC85-C6B7-5704BDA5DAE4}"/>
                </a:ext>
              </a:extLst>
            </p:cNvPr>
            <p:cNvSpPr/>
            <p:nvPr/>
          </p:nvSpPr>
          <p:spPr>
            <a:xfrm>
              <a:off x="6922798" y="2486899"/>
              <a:ext cx="174833" cy="173331"/>
            </a:xfrm>
            <a:custGeom>
              <a:avLst/>
              <a:gdLst/>
              <a:ahLst/>
              <a:cxnLst/>
              <a:rect l="l" t="t" r="r" b="b"/>
              <a:pathLst>
                <a:path w="5240" h="5195" extrusionOk="0">
                  <a:moveTo>
                    <a:pt x="4439" y="0"/>
                  </a:moveTo>
                  <a:cubicBezTo>
                    <a:pt x="4424" y="0"/>
                    <a:pt x="4409" y="1"/>
                    <a:pt x="4394" y="2"/>
                  </a:cubicBezTo>
                  <a:lnTo>
                    <a:pt x="536" y="240"/>
                  </a:lnTo>
                  <a:cubicBezTo>
                    <a:pt x="239" y="252"/>
                    <a:pt x="1" y="514"/>
                    <a:pt x="24" y="824"/>
                  </a:cubicBezTo>
                  <a:lnTo>
                    <a:pt x="262" y="4681"/>
                  </a:lnTo>
                  <a:cubicBezTo>
                    <a:pt x="274" y="4965"/>
                    <a:pt x="513" y="5195"/>
                    <a:pt x="803" y="5195"/>
                  </a:cubicBezTo>
                  <a:cubicBezTo>
                    <a:pt x="817" y="5195"/>
                    <a:pt x="832" y="5194"/>
                    <a:pt x="846" y="5193"/>
                  </a:cubicBezTo>
                  <a:lnTo>
                    <a:pt x="4703" y="4955"/>
                  </a:lnTo>
                  <a:cubicBezTo>
                    <a:pt x="5001" y="4931"/>
                    <a:pt x="5239" y="4669"/>
                    <a:pt x="5215" y="4372"/>
                  </a:cubicBezTo>
                  <a:lnTo>
                    <a:pt x="4977" y="514"/>
                  </a:lnTo>
                  <a:cubicBezTo>
                    <a:pt x="4966" y="220"/>
                    <a:pt x="4728" y="0"/>
                    <a:pt x="4439" y="0"/>
                  </a:cubicBezTo>
                  <a:close/>
                </a:path>
              </a:pathLst>
            </a:custGeom>
            <a:solidFill>
              <a:schemeClr val="lt2"/>
            </a:solidFill>
            <a:ln w="62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355;p46">
              <a:extLst>
                <a:ext uri="{FF2B5EF4-FFF2-40B4-BE49-F238E27FC236}">
                  <a16:creationId xmlns:a16="http://schemas.microsoft.com/office/drawing/2014/main" id="{45A53C21-EF36-2A78-EF22-A3A797F11DAB}"/>
                </a:ext>
              </a:extLst>
            </p:cNvPr>
            <p:cNvSpPr/>
            <p:nvPr/>
          </p:nvSpPr>
          <p:spPr>
            <a:xfrm>
              <a:off x="7116643" y="2030478"/>
              <a:ext cx="174833" cy="173331"/>
            </a:xfrm>
            <a:custGeom>
              <a:avLst/>
              <a:gdLst/>
              <a:ahLst/>
              <a:cxnLst/>
              <a:rect l="l" t="t" r="r" b="b"/>
              <a:pathLst>
                <a:path w="5240" h="5195" extrusionOk="0">
                  <a:moveTo>
                    <a:pt x="4439" y="0"/>
                  </a:moveTo>
                  <a:cubicBezTo>
                    <a:pt x="4424" y="0"/>
                    <a:pt x="4409" y="1"/>
                    <a:pt x="4394" y="2"/>
                  </a:cubicBezTo>
                  <a:lnTo>
                    <a:pt x="537" y="240"/>
                  </a:lnTo>
                  <a:cubicBezTo>
                    <a:pt x="239" y="252"/>
                    <a:pt x="1" y="514"/>
                    <a:pt x="25" y="823"/>
                  </a:cubicBezTo>
                  <a:lnTo>
                    <a:pt x="263" y="4681"/>
                  </a:lnTo>
                  <a:cubicBezTo>
                    <a:pt x="274" y="4965"/>
                    <a:pt x="513" y="5195"/>
                    <a:pt x="803" y="5195"/>
                  </a:cubicBezTo>
                  <a:cubicBezTo>
                    <a:pt x="818" y="5195"/>
                    <a:pt x="832" y="5194"/>
                    <a:pt x="846" y="5193"/>
                  </a:cubicBezTo>
                  <a:lnTo>
                    <a:pt x="4704" y="4955"/>
                  </a:lnTo>
                  <a:cubicBezTo>
                    <a:pt x="5001" y="4931"/>
                    <a:pt x="5240" y="4669"/>
                    <a:pt x="5216" y="4372"/>
                  </a:cubicBezTo>
                  <a:lnTo>
                    <a:pt x="4978" y="514"/>
                  </a:lnTo>
                  <a:cubicBezTo>
                    <a:pt x="4966" y="219"/>
                    <a:pt x="4728" y="0"/>
                    <a:pt x="4439" y="0"/>
                  </a:cubicBezTo>
                  <a:close/>
                </a:path>
              </a:pathLst>
            </a:custGeom>
            <a:solidFill>
              <a:schemeClr val="lt2"/>
            </a:solidFill>
            <a:ln w="62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356;p46">
              <a:extLst>
                <a:ext uri="{FF2B5EF4-FFF2-40B4-BE49-F238E27FC236}">
                  <a16:creationId xmlns:a16="http://schemas.microsoft.com/office/drawing/2014/main" id="{58E6AE58-CC4D-B59D-03DC-15FEBA9C90C5}"/>
                </a:ext>
              </a:extLst>
            </p:cNvPr>
            <p:cNvSpPr/>
            <p:nvPr/>
          </p:nvSpPr>
          <p:spPr>
            <a:xfrm>
              <a:off x="7130556" y="2251749"/>
              <a:ext cx="174432" cy="173331"/>
            </a:xfrm>
            <a:custGeom>
              <a:avLst/>
              <a:gdLst/>
              <a:ahLst/>
              <a:cxnLst/>
              <a:rect l="l" t="t" r="r" b="b"/>
              <a:pathLst>
                <a:path w="5228" h="5195" extrusionOk="0">
                  <a:moveTo>
                    <a:pt x="4425" y="0"/>
                  </a:moveTo>
                  <a:cubicBezTo>
                    <a:pt x="4411" y="0"/>
                    <a:pt x="4396" y="1"/>
                    <a:pt x="4382" y="2"/>
                  </a:cubicBezTo>
                  <a:lnTo>
                    <a:pt x="536" y="240"/>
                  </a:lnTo>
                  <a:cubicBezTo>
                    <a:pt x="227" y="252"/>
                    <a:pt x="0" y="514"/>
                    <a:pt x="12" y="823"/>
                  </a:cubicBezTo>
                  <a:lnTo>
                    <a:pt x="251" y="4681"/>
                  </a:lnTo>
                  <a:cubicBezTo>
                    <a:pt x="273" y="4975"/>
                    <a:pt x="511" y="5195"/>
                    <a:pt x="801" y="5195"/>
                  </a:cubicBezTo>
                  <a:cubicBezTo>
                    <a:pt x="816" y="5195"/>
                    <a:pt x="831" y="5194"/>
                    <a:pt x="846" y="5193"/>
                  </a:cubicBezTo>
                  <a:lnTo>
                    <a:pt x="4692" y="4955"/>
                  </a:lnTo>
                  <a:cubicBezTo>
                    <a:pt x="5001" y="4943"/>
                    <a:pt x="5227" y="4681"/>
                    <a:pt x="5215" y="4371"/>
                  </a:cubicBezTo>
                  <a:lnTo>
                    <a:pt x="4977" y="514"/>
                  </a:lnTo>
                  <a:cubicBezTo>
                    <a:pt x="4955" y="230"/>
                    <a:pt x="4715" y="0"/>
                    <a:pt x="4425" y="0"/>
                  </a:cubicBezTo>
                  <a:close/>
                </a:path>
              </a:pathLst>
            </a:custGeom>
            <a:solidFill>
              <a:schemeClr val="lt2"/>
            </a:solidFill>
            <a:ln w="62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357;p46">
              <a:extLst>
                <a:ext uri="{FF2B5EF4-FFF2-40B4-BE49-F238E27FC236}">
                  <a16:creationId xmlns:a16="http://schemas.microsoft.com/office/drawing/2014/main" id="{EC2B88BE-7BD8-8902-EBDB-5B4DCC808F8C}"/>
                </a:ext>
              </a:extLst>
            </p:cNvPr>
            <p:cNvSpPr/>
            <p:nvPr/>
          </p:nvSpPr>
          <p:spPr>
            <a:xfrm>
              <a:off x="7144069" y="2472986"/>
              <a:ext cx="174833" cy="173698"/>
            </a:xfrm>
            <a:custGeom>
              <a:avLst/>
              <a:gdLst/>
              <a:ahLst/>
              <a:cxnLst/>
              <a:rect l="l" t="t" r="r" b="b"/>
              <a:pathLst>
                <a:path w="5240" h="5206" extrusionOk="0">
                  <a:moveTo>
                    <a:pt x="4436" y="1"/>
                  </a:moveTo>
                  <a:cubicBezTo>
                    <a:pt x="4422" y="1"/>
                    <a:pt x="4408" y="1"/>
                    <a:pt x="4394" y="2"/>
                  </a:cubicBezTo>
                  <a:lnTo>
                    <a:pt x="536" y="241"/>
                  </a:lnTo>
                  <a:cubicBezTo>
                    <a:pt x="238" y="264"/>
                    <a:pt x="0" y="526"/>
                    <a:pt x="24" y="824"/>
                  </a:cubicBezTo>
                  <a:lnTo>
                    <a:pt x="262" y="4682"/>
                  </a:lnTo>
                  <a:cubicBezTo>
                    <a:pt x="285" y="4983"/>
                    <a:pt x="535" y="5206"/>
                    <a:pt x="823" y="5206"/>
                  </a:cubicBezTo>
                  <a:cubicBezTo>
                    <a:pt x="831" y="5206"/>
                    <a:pt x="838" y="5206"/>
                    <a:pt x="846" y="5205"/>
                  </a:cubicBezTo>
                  <a:lnTo>
                    <a:pt x="4703" y="4955"/>
                  </a:lnTo>
                  <a:cubicBezTo>
                    <a:pt x="5013" y="4944"/>
                    <a:pt x="5239" y="4682"/>
                    <a:pt x="5215" y="4372"/>
                  </a:cubicBezTo>
                  <a:lnTo>
                    <a:pt x="4977" y="526"/>
                  </a:lnTo>
                  <a:cubicBezTo>
                    <a:pt x="4966" y="231"/>
                    <a:pt x="4727" y="1"/>
                    <a:pt x="4436" y="1"/>
                  </a:cubicBezTo>
                  <a:close/>
                </a:path>
              </a:pathLst>
            </a:custGeom>
            <a:solidFill>
              <a:schemeClr val="lt2"/>
            </a:solidFill>
            <a:ln w="62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358;p46">
              <a:extLst>
                <a:ext uri="{FF2B5EF4-FFF2-40B4-BE49-F238E27FC236}">
                  <a16:creationId xmlns:a16="http://schemas.microsoft.com/office/drawing/2014/main" id="{5F578BB5-DB1E-4B00-F3A7-BE6C8FAAB18D}"/>
                </a:ext>
              </a:extLst>
            </p:cNvPr>
            <p:cNvSpPr/>
            <p:nvPr/>
          </p:nvSpPr>
          <p:spPr>
            <a:xfrm>
              <a:off x="7337914" y="2016565"/>
              <a:ext cx="174833" cy="173365"/>
            </a:xfrm>
            <a:custGeom>
              <a:avLst/>
              <a:gdLst/>
              <a:ahLst/>
              <a:cxnLst/>
              <a:rect l="l" t="t" r="r" b="b"/>
              <a:pathLst>
                <a:path w="5240" h="5196" extrusionOk="0">
                  <a:moveTo>
                    <a:pt x="4437" y="1"/>
                  </a:moveTo>
                  <a:cubicBezTo>
                    <a:pt x="4422" y="1"/>
                    <a:pt x="4408" y="1"/>
                    <a:pt x="4394" y="2"/>
                  </a:cubicBezTo>
                  <a:lnTo>
                    <a:pt x="548" y="240"/>
                  </a:lnTo>
                  <a:cubicBezTo>
                    <a:pt x="239" y="264"/>
                    <a:pt x="1" y="526"/>
                    <a:pt x="24" y="824"/>
                  </a:cubicBezTo>
                  <a:lnTo>
                    <a:pt x="262" y="4681"/>
                  </a:lnTo>
                  <a:cubicBezTo>
                    <a:pt x="285" y="4976"/>
                    <a:pt x="523" y="5195"/>
                    <a:pt x="803" y="5195"/>
                  </a:cubicBezTo>
                  <a:cubicBezTo>
                    <a:pt x="817" y="5195"/>
                    <a:pt x="831" y="5194"/>
                    <a:pt x="846" y="5193"/>
                  </a:cubicBezTo>
                  <a:lnTo>
                    <a:pt x="4704" y="4955"/>
                  </a:lnTo>
                  <a:cubicBezTo>
                    <a:pt x="5013" y="4943"/>
                    <a:pt x="5239" y="4681"/>
                    <a:pt x="5227" y="4372"/>
                  </a:cubicBezTo>
                  <a:lnTo>
                    <a:pt x="4977" y="514"/>
                  </a:lnTo>
                  <a:cubicBezTo>
                    <a:pt x="4966" y="230"/>
                    <a:pt x="4727" y="1"/>
                    <a:pt x="4437" y="1"/>
                  </a:cubicBezTo>
                  <a:close/>
                </a:path>
              </a:pathLst>
            </a:custGeom>
            <a:solidFill>
              <a:schemeClr val="lt2"/>
            </a:solidFill>
            <a:ln w="62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359;p46">
              <a:extLst>
                <a:ext uri="{FF2B5EF4-FFF2-40B4-BE49-F238E27FC236}">
                  <a16:creationId xmlns:a16="http://schemas.microsoft.com/office/drawing/2014/main" id="{F1E5674A-C657-C6FE-68B7-B7D7B3D2B51F}"/>
                </a:ext>
              </a:extLst>
            </p:cNvPr>
            <p:cNvSpPr/>
            <p:nvPr/>
          </p:nvSpPr>
          <p:spPr>
            <a:xfrm>
              <a:off x="7351827" y="2237869"/>
              <a:ext cx="174799" cy="173665"/>
            </a:xfrm>
            <a:custGeom>
              <a:avLst/>
              <a:gdLst/>
              <a:ahLst/>
              <a:cxnLst/>
              <a:rect l="l" t="t" r="r" b="b"/>
              <a:pathLst>
                <a:path w="5239" h="5205" extrusionOk="0">
                  <a:moveTo>
                    <a:pt x="4416" y="1"/>
                  </a:moveTo>
                  <a:cubicBezTo>
                    <a:pt x="4409" y="1"/>
                    <a:pt x="4401" y="1"/>
                    <a:pt x="4394" y="1"/>
                  </a:cubicBezTo>
                  <a:lnTo>
                    <a:pt x="536" y="239"/>
                  </a:lnTo>
                  <a:cubicBezTo>
                    <a:pt x="226" y="263"/>
                    <a:pt x="0" y="525"/>
                    <a:pt x="24" y="834"/>
                  </a:cubicBezTo>
                  <a:lnTo>
                    <a:pt x="262" y="4680"/>
                  </a:lnTo>
                  <a:cubicBezTo>
                    <a:pt x="274" y="4982"/>
                    <a:pt x="523" y="5204"/>
                    <a:pt x="822" y="5204"/>
                  </a:cubicBezTo>
                  <a:cubicBezTo>
                    <a:pt x="830" y="5204"/>
                    <a:pt x="838" y="5204"/>
                    <a:pt x="846" y="5204"/>
                  </a:cubicBezTo>
                  <a:lnTo>
                    <a:pt x="4703" y="4966"/>
                  </a:lnTo>
                  <a:cubicBezTo>
                    <a:pt x="5001" y="4942"/>
                    <a:pt x="5239" y="4680"/>
                    <a:pt x="5215" y="4371"/>
                  </a:cubicBezTo>
                  <a:lnTo>
                    <a:pt x="4977" y="525"/>
                  </a:lnTo>
                  <a:cubicBezTo>
                    <a:pt x="4954" y="223"/>
                    <a:pt x="4704" y="1"/>
                    <a:pt x="4416" y="1"/>
                  </a:cubicBezTo>
                  <a:close/>
                </a:path>
              </a:pathLst>
            </a:custGeom>
            <a:solidFill>
              <a:schemeClr val="lt2"/>
            </a:solidFill>
            <a:ln w="62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360;p46">
              <a:extLst>
                <a:ext uri="{FF2B5EF4-FFF2-40B4-BE49-F238E27FC236}">
                  <a16:creationId xmlns:a16="http://schemas.microsoft.com/office/drawing/2014/main" id="{802EA83A-DB68-8736-A21C-B8B4C34E4CC6}"/>
                </a:ext>
              </a:extLst>
            </p:cNvPr>
            <p:cNvSpPr/>
            <p:nvPr/>
          </p:nvSpPr>
          <p:spPr>
            <a:xfrm>
              <a:off x="7365339" y="2459140"/>
              <a:ext cx="174799" cy="173698"/>
            </a:xfrm>
            <a:custGeom>
              <a:avLst/>
              <a:gdLst/>
              <a:ahLst/>
              <a:cxnLst/>
              <a:rect l="l" t="t" r="r" b="b"/>
              <a:pathLst>
                <a:path w="5239" h="5206" extrusionOk="0">
                  <a:moveTo>
                    <a:pt x="4417" y="0"/>
                  </a:moveTo>
                  <a:cubicBezTo>
                    <a:pt x="4409" y="0"/>
                    <a:pt x="4401" y="0"/>
                    <a:pt x="4393" y="1"/>
                  </a:cubicBezTo>
                  <a:lnTo>
                    <a:pt x="548" y="239"/>
                  </a:lnTo>
                  <a:cubicBezTo>
                    <a:pt x="238" y="263"/>
                    <a:pt x="0" y="525"/>
                    <a:pt x="24" y="834"/>
                  </a:cubicBezTo>
                  <a:lnTo>
                    <a:pt x="262" y="4680"/>
                  </a:lnTo>
                  <a:cubicBezTo>
                    <a:pt x="285" y="4975"/>
                    <a:pt x="524" y="5205"/>
                    <a:pt x="804" y="5205"/>
                  </a:cubicBezTo>
                  <a:cubicBezTo>
                    <a:pt x="818" y="5205"/>
                    <a:pt x="832" y="5205"/>
                    <a:pt x="845" y="5204"/>
                  </a:cubicBezTo>
                  <a:lnTo>
                    <a:pt x="4703" y="4966"/>
                  </a:lnTo>
                  <a:cubicBezTo>
                    <a:pt x="5013" y="4942"/>
                    <a:pt x="5239" y="4680"/>
                    <a:pt x="5227" y="4382"/>
                  </a:cubicBezTo>
                  <a:lnTo>
                    <a:pt x="4977" y="525"/>
                  </a:lnTo>
                  <a:cubicBezTo>
                    <a:pt x="4965" y="223"/>
                    <a:pt x="4716" y="0"/>
                    <a:pt x="4417" y="0"/>
                  </a:cubicBezTo>
                  <a:close/>
                </a:path>
              </a:pathLst>
            </a:custGeom>
            <a:solidFill>
              <a:schemeClr val="lt2"/>
            </a:solidFill>
            <a:ln w="62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361;p46">
              <a:extLst>
                <a:ext uri="{FF2B5EF4-FFF2-40B4-BE49-F238E27FC236}">
                  <a16:creationId xmlns:a16="http://schemas.microsoft.com/office/drawing/2014/main" id="{82379472-E58E-4E5B-3370-A243FD6C7667}"/>
                </a:ext>
              </a:extLst>
            </p:cNvPr>
            <p:cNvSpPr/>
            <p:nvPr/>
          </p:nvSpPr>
          <p:spPr>
            <a:xfrm>
              <a:off x="7559184" y="2002719"/>
              <a:ext cx="174833" cy="173698"/>
            </a:xfrm>
            <a:custGeom>
              <a:avLst/>
              <a:gdLst/>
              <a:ahLst/>
              <a:cxnLst/>
              <a:rect l="l" t="t" r="r" b="b"/>
              <a:pathLst>
                <a:path w="5240" h="5206" extrusionOk="0">
                  <a:moveTo>
                    <a:pt x="4417" y="0"/>
                  </a:moveTo>
                  <a:cubicBezTo>
                    <a:pt x="4409" y="0"/>
                    <a:pt x="4402" y="0"/>
                    <a:pt x="4394" y="0"/>
                  </a:cubicBezTo>
                  <a:lnTo>
                    <a:pt x="548" y="251"/>
                  </a:lnTo>
                  <a:cubicBezTo>
                    <a:pt x="238" y="262"/>
                    <a:pt x="0" y="524"/>
                    <a:pt x="24" y="834"/>
                  </a:cubicBezTo>
                  <a:lnTo>
                    <a:pt x="262" y="4680"/>
                  </a:lnTo>
                  <a:cubicBezTo>
                    <a:pt x="285" y="4975"/>
                    <a:pt x="524" y="5205"/>
                    <a:pt x="805" y="5205"/>
                  </a:cubicBezTo>
                  <a:cubicBezTo>
                    <a:pt x="818" y="5205"/>
                    <a:pt x="832" y="5205"/>
                    <a:pt x="846" y="5204"/>
                  </a:cubicBezTo>
                  <a:lnTo>
                    <a:pt x="4703" y="4965"/>
                  </a:lnTo>
                  <a:cubicBezTo>
                    <a:pt x="5013" y="4942"/>
                    <a:pt x="5239" y="4680"/>
                    <a:pt x="5227" y="4382"/>
                  </a:cubicBezTo>
                  <a:lnTo>
                    <a:pt x="4989" y="524"/>
                  </a:lnTo>
                  <a:cubicBezTo>
                    <a:pt x="4966" y="223"/>
                    <a:pt x="4716" y="0"/>
                    <a:pt x="4417" y="0"/>
                  </a:cubicBezTo>
                  <a:close/>
                </a:path>
              </a:pathLst>
            </a:custGeom>
            <a:solidFill>
              <a:schemeClr val="lt2"/>
            </a:solidFill>
            <a:ln w="62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362;p46">
              <a:extLst>
                <a:ext uri="{FF2B5EF4-FFF2-40B4-BE49-F238E27FC236}">
                  <a16:creationId xmlns:a16="http://schemas.microsoft.com/office/drawing/2014/main" id="{2A316409-646D-3E0E-B21D-7F5FE5B6A22C}"/>
                </a:ext>
              </a:extLst>
            </p:cNvPr>
            <p:cNvSpPr/>
            <p:nvPr/>
          </p:nvSpPr>
          <p:spPr>
            <a:xfrm>
              <a:off x="7573464" y="2225091"/>
              <a:ext cx="187545" cy="392673"/>
            </a:xfrm>
            <a:custGeom>
              <a:avLst/>
              <a:gdLst/>
              <a:ahLst/>
              <a:cxnLst/>
              <a:rect l="l" t="t" r="r" b="b"/>
              <a:pathLst>
                <a:path w="5621" h="11769" extrusionOk="0">
                  <a:moveTo>
                    <a:pt x="3961" y="1"/>
                  </a:moveTo>
                  <a:cubicBezTo>
                    <a:pt x="3939" y="1"/>
                    <a:pt x="3917" y="2"/>
                    <a:pt x="3894" y="3"/>
                  </a:cubicBezTo>
                  <a:lnTo>
                    <a:pt x="1001" y="182"/>
                  </a:lnTo>
                  <a:cubicBezTo>
                    <a:pt x="430" y="217"/>
                    <a:pt x="1" y="705"/>
                    <a:pt x="37" y="1277"/>
                  </a:cubicBezTo>
                  <a:lnTo>
                    <a:pt x="620" y="10802"/>
                  </a:lnTo>
                  <a:cubicBezTo>
                    <a:pt x="654" y="11351"/>
                    <a:pt x="1118" y="11768"/>
                    <a:pt x="1661" y="11768"/>
                  </a:cubicBezTo>
                  <a:cubicBezTo>
                    <a:pt x="1683" y="11768"/>
                    <a:pt x="1705" y="11768"/>
                    <a:pt x="1727" y="11766"/>
                  </a:cubicBezTo>
                  <a:lnTo>
                    <a:pt x="4609" y="11588"/>
                  </a:lnTo>
                  <a:cubicBezTo>
                    <a:pt x="5180" y="11552"/>
                    <a:pt x="5621" y="11064"/>
                    <a:pt x="5585" y="10492"/>
                  </a:cubicBezTo>
                  <a:lnTo>
                    <a:pt x="4990" y="967"/>
                  </a:lnTo>
                  <a:cubicBezTo>
                    <a:pt x="4955" y="418"/>
                    <a:pt x="4503" y="1"/>
                    <a:pt x="3961" y="1"/>
                  </a:cubicBezTo>
                  <a:close/>
                </a:path>
              </a:pathLst>
            </a:custGeom>
            <a:solidFill>
              <a:schemeClr val="lt2"/>
            </a:solidFill>
            <a:ln w="62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363;p46">
              <a:extLst>
                <a:ext uri="{FF2B5EF4-FFF2-40B4-BE49-F238E27FC236}">
                  <a16:creationId xmlns:a16="http://schemas.microsoft.com/office/drawing/2014/main" id="{24B9325A-0C0D-2AFC-9784-5A4B99CA75E6}"/>
                </a:ext>
              </a:extLst>
            </p:cNvPr>
            <p:cNvSpPr/>
            <p:nvPr/>
          </p:nvSpPr>
          <p:spPr>
            <a:xfrm>
              <a:off x="7780855" y="1989174"/>
              <a:ext cx="174399" cy="173331"/>
            </a:xfrm>
            <a:custGeom>
              <a:avLst/>
              <a:gdLst/>
              <a:ahLst/>
              <a:cxnLst/>
              <a:rect l="l" t="t" r="r" b="b"/>
              <a:pathLst>
                <a:path w="5227" h="5195" extrusionOk="0">
                  <a:moveTo>
                    <a:pt x="4424" y="0"/>
                  </a:moveTo>
                  <a:cubicBezTo>
                    <a:pt x="4410" y="0"/>
                    <a:pt x="4396" y="1"/>
                    <a:pt x="4382" y="2"/>
                  </a:cubicBezTo>
                  <a:lnTo>
                    <a:pt x="536" y="240"/>
                  </a:lnTo>
                  <a:cubicBezTo>
                    <a:pt x="226" y="264"/>
                    <a:pt x="0" y="526"/>
                    <a:pt x="12" y="823"/>
                  </a:cubicBezTo>
                  <a:lnTo>
                    <a:pt x="250" y="4681"/>
                  </a:lnTo>
                  <a:cubicBezTo>
                    <a:pt x="273" y="4975"/>
                    <a:pt x="511" y="5195"/>
                    <a:pt x="801" y="5195"/>
                  </a:cubicBezTo>
                  <a:cubicBezTo>
                    <a:pt x="815" y="5195"/>
                    <a:pt x="830" y="5194"/>
                    <a:pt x="845" y="5193"/>
                  </a:cubicBezTo>
                  <a:lnTo>
                    <a:pt x="4691" y="4955"/>
                  </a:lnTo>
                  <a:cubicBezTo>
                    <a:pt x="5001" y="4943"/>
                    <a:pt x="5227" y="4681"/>
                    <a:pt x="5215" y="4371"/>
                  </a:cubicBezTo>
                  <a:lnTo>
                    <a:pt x="4977" y="514"/>
                  </a:lnTo>
                  <a:cubicBezTo>
                    <a:pt x="4954" y="230"/>
                    <a:pt x="4715" y="0"/>
                    <a:pt x="4424" y="0"/>
                  </a:cubicBezTo>
                  <a:close/>
                </a:path>
              </a:pathLst>
            </a:custGeom>
            <a:solidFill>
              <a:schemeClr val="lt2"/>
            </a:solidFill>
            <a:ln w="62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364;p46">
              <a:extLst>
                <a:ext uri="{FF2B5EF4-FFF2-40B4-BE49-F238E27FC236}">
                  <a16:creationId xmlns:a16="http://schemas.microsoft.com/office/drawing/2014/main" id="{4214EFFD-7FF4-367D-0206-DFC6E2E79E54}"/>
                </a:ext>
              </a:extLst>
            </p:cNvPr>
            <p:cNvSpPr/>
            <p:nvPr/>
          </p:nvSpPr>
          <p:spPr>
            <a:xfrm>
              <a:off x="7794334" y="2210411"/>
              <a:ext cx="174833" cy="173698"/>
            </a:xfrm>
            <a:custGeom>
              <a:avLst/>
              <a:gdLst/>
              <a:ahLst/>
              <a:cxnLst/>
              <a:rect l="l" t="t" r="r" b="b"/>
              <a:pathLst>
                <a:path w="5240" h="5206" extrusionOk="0">
                  <a:moveTo>
                    <a:pt x="4437" y="1"/>
                  </a:moveTo>
                  <a:cubicBezTo>
                    <a:pt x="4423" y="1"/>
                    <a:pt x="4409" y="1"/>
                    <a:pt x="4394" y="2"/>
                  </a:cubicBezTo>
                  <a:lnTo>
                    <a:pt x="537" y="241"/>
                  </a:lnTo>
                  <a:cubicBezTo>
                    <a:pt x="239" y="264"/>
                    <a:pt x="1" y="526"/>
                    <a:pt x="25" y="824"/>
                  </a:cubicBezTo>
                  <a:lnTo>
                    <a:pt x="263" y="4682"/>
                  </a:lnTo>
                  <a:cubicBezTo>
                    <a:pt x="286" y="4983"/>
                    <a:pt x="524" y="5206"/>
                    <a:pt x="823" y="5206"/>
                  </a:cubicBezTo>
                  <a:cubicBezTo>
                    <a:pt x="831" y="5206"/>
                    <a:pt x="838" y="5206"/>
                    <a:pt x="846" y="5205"/>
                  </a:cubicBezTo>
                  <a:lnTo>
                    <a:pt x="4704" y="4967"/>
                  </a:lnTo>
                  <a:cubicBezTo>
                    <a:pt x="5013" y="4944"/>
                    <a:pt x="5240" y="4682"/>
                    <a:pt x="5216" y="4372"/>
                  </a:cubicBezTo>
                  <a:lnTo>
                    <a:pt x="4978" y="526"/>
                  </a:lnTo>
                  <a:cubicBezTo>
                    <a:pt x="4966" y="231"/>
                    <a:pt x="4727" y="1"/>
                    <a:pt x="4437" y="1"/>
                  </a:cubicBezTo>
                  <a:close/>
                </a:path>
              </a:pathLst>
            </a:custGeom>
            <a:solidFill>
              <a:schemeClr val="lt2"/>
            </a:solidFill>
            <a:ln w="62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365;p46">
              <a:extLst>
                <a:ext uri="{FF2B5EF4-FFF2-40B4-BE49-F238E27FC236}">
                  <a16:creationId xmlns:a16="http://schemas.microsoft.com/office/drawing/2014/main" id="{BB8AB1E6-CD76-F6D9-026E-B76AF2EA3799}"/>
                </a:ext>
              </a:extLst>
            </p:cNvPr>
            <p:cNvSpPr/>
            <p:nvPr/>
          </p:nvSpPr>
          <p:spPr>
            <a:xfrm>
              <a:off x="7808247" y="2431714"/>
              <a:ext cx="174833" cy="173665"/>
            </a:xfrm>
            <a:custGeom>
              <a:avLst/>
              <a:gdLst/>
              <a:ahLst/>
              <a:cxnLst/>
              <a:rect l="l" t="t" r="r" b="b"/>
              <a:pathLst>
                <a:path w="5240" h="5205" extrusionOk="0">
                  <a:moveTo>
                    <a:pt x="4416" y="1"/>
                  </a:moveTo>
                  <a:cubicBezTo>
                    <a:pt x="4409" y="1"/>
                    <a:pt x="4401" y="1"/>
                    <a:pt x="4394" y="1"/>
                  </a:cubicBezTo>
                  <a:lnTo>
                    <a:pt x="536" y="239"/>
                  </a:lnTo>
                  <a:cubicBezTo>
                    <a:pt x="227" y="263"/>
                    <a:pt x="1" y="525"/>
                    <a:pt x="12" y="835"/>
                  </a:cubicBezTo>
                  <a:lnTo>
                    <a:pt x="251" y="4680"/>
                  </a:lnTo>
                  <a:cubicBezTo>
                    <a:pt x="274" y="4982"/>
                    <a:pt x="523" y="5205"/>
                    <a:pt x="823" y="5205"/>
                  </a:cubicBezTo>
                  <a:cubicBezTo>
                    <a:pt x="830" y="5205"/>
                    <a:pt x="838" y="5205"/>
                    <a:pt x="846" y="5204"/>
                  </a:cubicBezTo>
                  <a:lnTo>
                    <a:pt x="4692" y="4966"/>
                  </a:lnTo>
                  <a:cubicBezTo>
                    <a:pt x="5001" y="4942"/>
                    <a:pt x="5239" y="4680"/>
                    <a:pt x="5215" y="4383"/>
                  </a:cubicBezTo>
                  <a:lnTo>
                    <a:pt x="4977" y="525"/>
                  </a:lnTo>
                  <a:cubicBezTo>
                    <a:pt x="4954" y="223"/>
                    <a:pt x="4705" y="1"/>
                    <a:pt x="4416" y="1"/>
                  </a:cubicBezTo>
                  <a:close/>
                </a:path>
              </a:pathLst>
            </a:custGeom>
            <a:solidFill>
              <a:schemeClr val="lt2"/>
            </a:solidFill>
            <a:ln w="62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366;p46">
              <a:extLst>
                <a:ext uri="{FF2B5EF4-FFF2-40B4-BE49-F238E27FC236}">
                  <a16:creationId xmlns:a16="http://schemas.microsoft.com/office/drawing/2014/main" id="{5BB6EF1D-E34D-3C20-F15B-7419CE1B2602}"/>
                </a:ext>
              </a:extLst>
            </p:cNvPr>
            <p:cNvSpPr/>
            <p:nvPr/>
          </p:nvSpPr>
          <p:spPr>
            <a:xfrm>
              <a:off x="6800052" y="1292065"/>
              <a:ext cx="1175883" cy="415961"/>
            </a:xfrm>
            <a:custGeom>
              <a:avLst/>
              <a:gdLst/>
              <a:ahLst/>
              <a:cxnLst/>
              <a:rect l="l" t="t" r="r" b="b"/>
              <a:pathLst>
                <a:path w="35243" h="12467" extrusionOk="0">
                  <a:moveTo>
                    <a:pt x="34624" y="0"/>
                  </a:moveTo>
                  <a:lnTo>
                    <a:pt x="0" y="2048"/>
                  </a:lnTo>
                  <a:lnTo>
                    <a:pt x="608" y="12466"/>
                  </a:lnTo>
                  <a:lnTo>
                    <a:pt x="35243" y="10418"/>
                  </a:lnTo>
                  <a:lnTo>
                    <a:pt x="34624" y="0"/>
                  </a:lnTo>
                  <a:close/>
                </a:path>
              </a:pathLst>
            </a:custGeom>
            <a:solidFill>
              <a:srgbClr val="FFDB48"/>
            </a:solidFill>
            <a:ln w="62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367;p46">
              <a:extLst>
                <a:ext uri="{FF2B5EF4-FFF2-40B4-BE49-F238E27FC236}">
                  <a16:creationId xmlns:a16="http://schemas.microsoft.com/office/drawing/2014/main" id="{CF383F01-332B-B2AA-011A-EC0A9A4DB3C4}"/>
                </a:ext>
              </a:extLst>
            </p:cNvPr>
            <p:cNvSpPr/>
            <p:nvPr/>
          </p:nvSpPr>
          <p:spPr>
            <a:xfrm>
              <a:off x="6782569" y="1262204"/>
              <a:ext cx="1210449" cy="476052"/>
            </a:xfrm>
            <a:custGeom>
              <a:avLst/>
              <a:gdLst/>
              <a:ahLst/>
              <a:cxnLst/>
              <a:rect l="l" t="t" r="r" b="b"/>
              <a:pathLst>
                <a:path w="36279" h="14268" extrusionOk="0">
                  <a:moveTo>
                    <a:pt x="33225" y="1524"/>
                  </a:moveTo>
                  <a:cubicBezTo>
                    <a:pt x="33792" y="1524"/>
                    <a:pt x="34268" y="1965"/>
                    <a:pt x="34303" y="2538"/>
                  </a:cubicBezTo>
                  <a:lnTo>
                    <a:pt x="34731" y="9801"/>
                  </a:lnTo>
                  <a:cubicBezTo>
                    <a:pt x="34767" y="10396"/>
                    <a:pt x="34314" y="10908"/>
                    <a:pt x="33707" y="10944"/>
                  </a:cubicBezTo>
                  <a:lnTo>
                    <a:pt x="3120" y="12754"/>
                  </a:lnTo>
                  <a:cubicBezTo>
                    <a:pt x="3105" y="12754"/>
                    <a:pt x="3090" y="12755"/>
                    <a:pt x="3075" y="12755"/>
                  </a:cubicBezTo>
                  <a:cubicBezTo>
                    <a:pt x="2499" y="12755"/>
                    <a:pt x="2012" y="12310"/>
                    <a:pt x="1977" y="11730"/>
                  </a:cubicBezTo>
                  <a:lnTo>
                    <a:pt x="1548" y="4467"/>
                  </a:lnTo>
                  <a:cubicBezTo>
                    <a:pt x="1513" y="3872"/>
                    <a:pt x="1965" y="3360"/>
                    <a:pt x="2572" y="3324"/>
                  </a:cubicBezTo>
                  <a:lnTo>
                    <a:pt x="33160" y="1526"/>
                  </a:lnTo>
                  <a:cubicBezTo>
                    <a:pt x="33182" y="1525"/>
                    <a:pt x="33204" y="1524"/>
                    <a:pt x="33225" y="1524"/>
                  </a:cubicBezTo>
                  <a:close/>
                  <a:moveTo>
                    <a:pt x="34569" y="0"/>
                  </a:moveTo>
                  <a:cubicBezTo>
                    <a:pt x="34548" y="0"/>
                    <a:pt x="34526" y="1"/>
                    <a:pt x="34505" y="2"/>
                  </a:cubicBezTo>
                  <a:lnTo>
                    <a:pt x="1048" y="1979"/>
                  </a:lnTo>
                  <a:cubicBezTo>
                    <a:pt x="453" y="2014"/>
                    <a:pt x="1" y="2526"/>
                    <a:pt x="36" y="3122"/>
                  </a:cubicBezTo>
                  <a:lnTo>
                    <a:pt x="632" y="13254"/>
                  </a:lnTo>
                  <a:cubicBezTo>
                    <a:pt x="666" y="13827"/>
                    <a:pt x="1142" y="14268"/>
                    <a:pt x="1709" y="14268"/>
                  </a:cubicBezTo>
                  <a:cubicBezTo>
                    <a:pt x="1731" y="14268"/>
                    <a:pt x="1753" y="14267"/>
                    <a:pt x="1775" y="14266"/>
                  </a:cubicBezTo>
                  <a:lnTo>
                    <a:pt x="35231" y="12290"/>
                  </a:lnTo>
                  <a:cubicBezTo>
                    <a:pt x="35827" y="12254"/>
                    <a:pt x="36279" y="11742"/>
                    <a:pt x="36243" y="11147"/>
                  </a:cubicBezTo>
                  <a:lnTo>
                    <a:pt x="35648" y="1026"/>
                  </a:lnTo>
                  <a:cubicBezTo>
                    <a:pt x="35613" y="452"/>
                    <a:pt x="35137" y="0"/>
                    <a:pt x="34569" y="0"/>
                  </a:cubicBezTo>
                  <a:close/>
                </a:path>
              </a:pathLst>
            </a:custGeom>
            <a:solidFill>
              <a:schemeClr val="lt2"/>
            </a:solidFill>
            <a:ln w="62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368;p46">
              <a:extLst>
                <a:ext uri="{FF2B5EF4-FFF2-40B4-BE49-F238E27FC236}">
                  <a16:creationId xmlns:a16="http://schemas.microsoft.com/office/drawing/2014/main" id="{77D17DDB-2737-BDA6-ACA6-18415B3D384C}"/>
                </a:ext>
              </a:extLst>
            </p:cNvPr>
            <p:cNvSpPr/>
            <p:nvPr/>
          </p:nvSpPr>
          <p:spPr>
            <a:xfrm>
              <a:off x="7020922" y="1453747"/>
              <a:ext cx="149775" cy="147807"/>
            </a:xfrm>
            <a:custGeom>
              <a:avLst/>
              <a:gdLst/>
              <a:ahLst/>
              <a:cxnLst/>
              <a:rect l="l" t="t" r="r" b="b"/>
              <a:pathLst>
                <a:path w="4489" h="4430" extrusionOk="0">
                  <a:moveTo>
                    <a:pt x="3394" y="893"/>
                  </a:moveTo>
                  <a:lnTo>
                    <a:pt x="3441" y="1691"/>
                  </a:lnTo>
                  <a:lnTo>
                    <a:pt x="941" y="1846"/>
                  </a:lnTo>
                  <a:lnTo>
                    <a:pt x="893" y="1036"/>
                  </a:lnTo>
                  <a:lnTo>
                    <a:pt x="3394" y="893"/>
                  </a:lnTo>
                  <a:close/>
                  <a:moveTo>
                    <a:pt x="3382" y="0"/>
                  </a:moveTo>
                  <a:lnTo>
                    <a:pt x="798" y="155"/>
                  </a:lnTo>
                  <a:lnTo>
                    <a:pt x="846" y="1012"/>
                  </a:lnTo>
                  <a:lnTo>
                    <a:pt x="0" y="1048"/>
                  </a:lnTo>
                  <a:lnTo>
                    <a:pt x="155" y="3631"/>
                  </a:lnTo>
                  <a:lnTo>
                    <a:pt x="1000" y="3584"/>
                  </a:lnTo>
                  <a:lnTo>
                    <a:pt x="1060" y="4429"/>
                  </a:lnTo>
                  <a:lnTo>
                    <a:pt x="4489" y="4215"/>
                  </a:lnTo>
                  <a:lnTo>
                    <a:pt x="4429" y="3322"/>
                  </a:lnTo>
                  <a:lnTo>
                    <a:pt x="1048" y="3536"/>
                  </a:lnTo>
                  <a:lnTo>
                    <a:pt x="1000" y="2739"/>
                  </a:lnTo>
                  <a:lnTo>
                    <a:pt x="4382" y="2524"/>
                  </a:lnTo>
                  <a:lnTo>
                    <a:pt x="4275" y="798"/>
                  </a:lnTo>
                  <a:lnTo>
                    <a:pt x="3429" y="845"/>
                  </a:lnTo>
                  <a:lnTo>
                    <a:pt x="3382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369;p46">
              <a:extLst>
                <a:ext uri="{FF2B5EF4-FFF2-40B4-BE49-F238E27FC236}">
                  <a16:creationId xmlns:a16="http://schemas.microsoft.com/office/drawing/2014/main" id="{51CB13A4-0CAF-6EAE-0472-8721A5DB1A30}"/>
                </a:ext>
              </a:extLst>
            </p:cNvPr>
            <p:cNvSpPr/>
            <p:nvPr/>
          </p:nvSpPr>
          <p:spPr>
            <a:xfrm>
              <a:off x="7190545" y="1469629"/>
              <a:ext cx="147807" cy="95357"/>
            </a:xfrm>
            <a:custGeom>
              <a:avLst/>
              <a:gdLst/>
              <a:ahLst/>
              <a:cxnLst/>
              <a:rect l="l" t="t" r="r" b="b"/>
              <a:pathLst>
                <a:path w="4430" h="2858" extrusionOk="0">
                  <a:moveTo>
                    <a:pt x="4275" y="0"/>
                  </a:moveTo>
                  <a:lnTo>
                    <a:pt x="0" y="262"/>
                  </a:lnTo>
                  <a:lnTo>
                    <a:pt x="48" y="1155"/>
                  </a:lnTo>
                  <a:lnTo>
                    <a:pt x="4322" y="893"/>
                  </a:lnTo>
                  <a:lnTo>
                    <a:pt x="4275" y="0"/>
                  </a:lnTo>
                  <a:close/>
                  <a:moveTo>
                    <a:pt x="4382" y="1691"/>
                  </a:moveTo>
                  <a:lnTo>
                    <a:pt x="96" y="1965"/>
                  </a:lnTo>
                  <a:lnTo>
                    <a:pt x="155" y="2858"/>
                  </a:lnTo>
                  <a:lnTo>
                    <a:pt x="4429" y="2584"/>
                  </a:lnTo>
                  <a:lnTo>
                    <a:pt x="4382" y="169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370;p46">
              <a:extLst>
                <a:ext uri="{FF2B5EF4-FFF2-40B4-BE49-F238E27FC236}">
                  <a16:creationId xmlns:a16="http://schemas.microsoft.com/office/drawing/2014/main" id="{89A4C3FE-ACDB-15A2-EB3E-2B4076997939}"/>
                </a:ext>
              </a:extLst>
            </p:cNvPr>
            <p:cNvSpPr/>
            <p:nvPr/>
          </p:nvSpPr>
          <p:spPr>
            <a:xfrm>
              <a:off x="7357765" y="1430693"/>
              <a:ext cx="152178" cy="151777"/>
            </a:xfrm>
            <a:custGeom>
              <a:avLst/>
              <a:gdLst/>
              <a:ahLst/>
              <a:cxnLst/>
              <a:rect l="l" t="t" r="r" b="b"/>
              <a:pathLst>
                <a:path w="4561" h="4549" extrusionOk="0">
                  <a:moveTo>
                    <a:pt x="4299" y="1"/>
                  </a:moveTo>
                  <a:lnTo>
                    <a:pt x="3406" y="60"/>
                  </a:lnTo>
                  <a:lnTo>
                    <a:pt x="3454" y="905"/>
                  </a:lnTo>
                  <a:lnTo>
                    <a:pt x="2644" y="953"/>
                  </a:lnTo>
                  <a:lnTo>
                    <a:pt x="2596" y="108"/>
                  </a:lnTo>
                  <a:lnTo>
                    <a:pt x="1703" y="167"/>
                  </a:lnTo>
                  <a:lnTo>
                    <a:pt x="1751" y="1013"/>
                  </a:lnTo>
                  <a:lnTo>
                    <a:pt x="941" y="1060"/>
                  </a:lnTo>
                  <a:lnTo>
                    <a:pt x="894" y="215"/>
                  </a:lnTo>
                  <a:lnTo>
                    <a:pt x="1" y="274"/>
                  </a:lnTo>
                  <a:lnTo>
                    <a:pt x="263" y="4549"/>
                  </a:lnTo>
                  <a:lnTo>
                    <a:pt x="1156" y="4489"/>
                  </a:lnTo>
                  <a:lnTo>
                    <a:pt x="1013" y="1953"/>
                  </a:lnTo>
                  <a:lnTo>
                    <a:pt x="1811" y="1906"/>
                  </a:lnTo>
                  <a:lnTo>
                    <a:pt x="1965" y="4442"/>
                  </a:lnTo>
                  <a:lnTo>
                    <a:pt x="2858" y="4382"/>
                  </a:lnTo>
                  <a:lnTo>
                    <a:pt x="2704" y="1846"/>
                  </a:lnTo>
                  <a:lnTo>
                    <a:pt x="3513" y="1798"/>
                  </a:lnTo>
                  <a:lnTo>
                    <a:pt x="3668" y="4334"/>
                  </a:lnTo>
                  <a:lnTo>
                    <a:pt x="4561" y="4287"/>
                  </a:lnTo>
                  <a:lnTo>
                    <a:pt x="4299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371;p46">
              <a:extLst>
                <a:ext uri="{FF2B5EF4-FFF2-40B4-BE49-F238E27FC236}">
                  <a16:creationId xmlns:a16="http://schemas.microsoft.com/office/drawing/2014/main" id="{61D933A1-FEAB-7F55-BD9D-48F99EA6B1D3}"/>
                </a:ext>
              </a:extLst>
            </p:cNvPr>
            <p:cNvSpPr/>
            <p:nvPr/>
          </p:nvSpPr>
          <p:spPr>
            <a:xfrm>
              <a:off x="7529390" y="1422352"/>
              <a:ext cx="148207" cy="148207"/>
            </a:xfrm>
            <a:custGeom>
              <a:avLst/>
              <a:gdLst/>
              <a:ahLst/>
              <a:cxnLst/>
              <a:rect l="l" t="t" r="r" b="b"/>
              <a:pathLst>
                <a:path w="4442" h="4442" extrusionOk="0">
                  <a:moveTo>
                    <a:pt x="3382" y="0"/>
                  </a:moveTo>
                  <a:lnTo>
                    <a:pt x="798" y="155"/>
                  </a:lnTo>
                  <a:lnTo>
                    <a:pt x="846" y="1001"/>
                  </a:lnTo>
                  <a:lnTo>
                    <a:pt x="0" y="1060"/>
                  </a:lnTo>
                  <a:lnTo>
                    <a:pt x="167" y="3644"/>
                  </a:lnTo>
                  <a:lnTo>
                    <a:pt x="1012" y="3596"/>
                  </a:lnTo>
                  <a:lnTo>
                    <a:pt x="1060" y="4442"/>
                  </a:lnTo>
                  <a:lnTo>
                    <a:pt x="3644" y="4275"/>
                  </a:lnTo>
                  <a:lnTo>
                    <a:pt x="3596" y="3429"/>
                  </a:lnTo>
                  <a:lnTo>
                    <a:pt x="4441" y="3382"/>
                  </a:lnTo>
                  <a:lnTo>
                    <a:pt x="4382" y="2489"/>
                  </a:lnTo>
                  <a:lnTo>
                    <a:pt x="3489" y="2548"/>
                  </a:lnTo>
                  <a:lnTo>
                    <a:pt x="3548" y="3394"/>
                  </a:lnTo>
                  <a:lnTo>
                    <a:pt x="1048" y="3537"/>
                  </a:lnTo>
                  <a:lnTo>
                    <a:pt x="893" y="1036"/>
                  </a:lnTo>
                  <a:lnTo>
                    <a:pt x="3382" y="893"/>
                  </a:lnTo>
                  <a:lnTo>
                    <a:pt x="3441" y="1739"/>
                  </a:lnTo>
                  <a:lnTo>
                    <a:pt x="4334" y="1679"/>
                  </a:lnTo>
                  <a:lnTo>
                    <a:pt x="4275" y="786"/>
                  </a:lnTo>
                  <a:lnTo>
                    <a:pt x="3429" y="846"/>
                  </a:lnTo>
                  <a:lnTo>
                    <a:pt x="3382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372;p46">
              <a:extLst>
                <a:ext uri="{FF2B5EF4-FFF2-40B4-BE49-F238E27FC236}">
                  <a16:creationId xmlns:a16="http://schemas.microsoft.com/office/drawing/2014/main" id="{8DBAAE59-6D78-5E9D-2CEB-DCC06CB70AE1}"/>
                </a:ext>
              </a:extLst>
            </p:cNvPr>
            <p:cNvSpPr/>
            <p:nvPr/>
          </p:nvSpPr>
          <p:spPr>
            <a:xfrm>
              <a:off x="7697812" y="1378244"/>
              <a:ext cx="87416" cy="87049"/>
            </a:xfrm>
            <a:custGeom>
              <a:avLst/>
              <a:gdLst/>
              <a:ahLst/>
              <a:cxnLst/>
              <a:rect l="l" t="t" r="r" b="b"/>
              <a:pathLst>
                <a:path w="2620" h="2609" extrusionOk="0">
                  <a:moveTo>
                    <a:pt x="1965" y="1"/>
                  </a:moveTo>
                  <a:lnTo>
                    <a:pt x="453" y="96"/>
                  </a:lnTo>
                  <a:lnTo>
                    <a:pt x="489" y="584"/>
                  </a:lnTo>
                  <a:lnTo>
                    <a:pt x="1" y="620"/>
                  </a:lnTo>
                  <a:lnTo>
                    <a:pt x="24" y="1132"/>
                  </a:lnTo>
                  <a:lnTo>
                    <a:pt x="548" y="1096"/>
                  </a:lnTo>
                  <a:lnTo>
                    <a:pt x="513" y="608"/>
                  </a:lnTo>
                  <a:lnTo>
                    <a:pt x="1977" y="513"/>
                  </a:lnTo>
                  <a:lnTo>
                    <a:pt x="2001" y="989"/>
                  </a:lnTo>
                  <a:lnTo>
                    <a:pt x="1013" y="1049"/>
                  </a:lnTo>
                  <a:lnTo>
                    <a:pt x="1048" y="1537"/>
                  </a:lnTo>
                  <a:lnTo>
                    <a:pt x="548" y="1573"/>
                  </a:lnTo>
                  <a:lnTo>
                    <a:pt x="584" y="2061"/>
                  </a:lnTo>
                  <a:lnTo>
                    <a:pt x="84" y="2096"/>
                  </a:lnTo>
                  <a:lnTo>
                    <a:pt x="132" y="2608"/>
                  </a:lnTo>
                  <a:lnTo>
                    <a:pt x="2620" y="2465"/>
                  </a:lnTo>
                  <a:lnTo>
                    <a:pt x="2584" y="1942"/>
                  </a:lnTo>
                  <a:lnTo>
                    <a:pt x="1096" y="2037"/>
                  </a:lnTo>
                  <a:lnTo>
                    <a:pt x="1072" y="1561"/>
                  </a:lnTo>
                  <a:lnTo>
                    <a:pt x="2060" y="1501"/>
                  </a:lnTo>
                  <a:lnTo>
                    <a:pt x="2025" y="1013"/>
                  </a:lnTo>
                  <a:lnTo>
                    <a:pt x="2525" y="977"/>
                  </a:lnTo>
                  <a:lnTo>
                    <a:pt x="2489" y="465"/>
                  </a:lnTo>
                  <a:lnTo>
                    <a:pt x="1989" y="489"/>
                  </a:lnTo>
                  <a:lnTo>
                    <a:pt x="1965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373;p46">
              <a:extLst>
                <a:ext uri="{FF2B5EF4-FFF2-40B4-BE49-F238E27FC236}">
                  <a16:creationId xmlns:a16="http://schemas.microsoft.com/office/drawing/2014/main" id="{0C6E61AD-68B8-215C-0D1D-1BBFC6825E38}"/>
                </a:ext>
              </a:extLst>
            </p:cNvPr>
            <p:cNvSpPr/>
            <p:nvPr/>
          </p:nvSpPr>
          <p:spPr>
            <a:xfrm>
              <a:off x="6778599" y="1186801"/>
              <a:ext cx="1218023" cy="609812"/>
            </a:xfrm>
            <a:custGeom>
              <a:avLst/>
              <a:gdLst/>
              <a:ahLst/>
              <a:cxnLst/>
              <a:rect l="l" t="t" r="r" b="b"/>
              <a:pathLst>
                <a:path w="36506" h="18277" fill="none" extrusionOk="0">
                  <a:moveTo>
                    <a:pt x="35279" y="16288"/>
                  </a:moveTo>
                  <a:lnTo>
                    <a:pt x="2156" y="18240"/>
                  </a:lnTo>
                  <a:cubicBezTo>
                    <a:pt x="1453" y="18276"/>
                    <a:pt x="858" y="17740"/>
                    <a:pt x="822" y="17050"/>
                  </a:cubicBezTo>
                  <a:lnTo>
                    <a:pt x="72" y="4298"/>
                  </a:lnTo>
                  <a:cubicBezTo>
                    <a:pt x="1" y="3048"/>
                    <a:pt x="953" y="1977"/>
                    <a:pt x="2203" y="1905"/>
                  </a:cubicBezTo>
                  <a:lnTo>
                    <a:pt x="33326" y="83"/>
                  </a:lnTo>
                  <a:cubicBezTo>
                    <a:pt x="34576" y="0"/>
                    <a:pt x="35660" y="953"/>
                    <a:pt x="35731" y="2215"/>
                  </a:cubicBezTo>
                  <a:lnTo>
                    <a:pt x="36469" y="14954"/>
                  </a:lnTo>
                  <a:cubicBezTo>
                    <a:pt x="36505" y="15645"/>
                    <a:pt x="35981" y="16252"/>
                    <a:pt x="35279" y="16288"/>
                  </a:cubicBezTo>
                  <a:close/>
                </a:path>
              </a:pathLst>
            </a:custGeom>
            <a:noFill/>
            <a:ln w="62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374;p46">
              <a:extLst>
                <a:ext uri="{FF2B5EF4-FFF2-40B4-BE49-F238E27FC236}">
                  <a16:creationId xmlns:a16="http://schemas.microsoft.com/office/drawing/2014/main" id="{B3430F21-40A9-8FAC-1C93-1B9290A64410}"/>
                </a:ext>
              </a:extLst>
            </p:cNvPr>
            <p:cNvSpPr/>
            <p:nvPr/>
          </p:nvSpPr>
          <p:spPr>
            <a:xfrm>
              <a:off x="6949423" y="1821152"/>
              <a:ext cx="197454" cy="53751"/>
            </a:xfrm>
            <a:custGeom>
              <a:avLst/>
              <a:gdLst/>
              <a:ahLst/>
              <a:cxnLst/>
              <a:rect l="l" t="t" r="r" b="b"/>
              <a:pathLst>
                <a:path w="5918" h="1611" extrusionOk="0">
                  <a:moveTo>
                    <a:pt x="5215" y="1"/>
                  </a:moveTo>
                  <a:cubicBezTo>
                    <a:pt x="5207" y="1"/>
                    <a:pt x="5199" y="1"/>
                    <a:pt x="5191" y="1"/>
                  </a:cubicBezTo>
                  <a:lnTo>
                    <a:pt x="643" y="287"/>
                  </a:lnTo>
                  <a:cubicBezTo>
                    <a:pt x="286" y="311"/>
                    <a:pt x="0" y="632"/>
                    <a:pt x="24" y="990"/>
                  </a:cubicBezTo>
                  <a:cubicBezTo>
                    <a:pt x="47" y="1344"/>
                    <a:pt x="333" y="1610"/>
                    <a:pt x="682" y="1610"/>
                  </a:cubicBezTo>
                  <a:cubicBezTo>
                    <a:pt x="697" y="1610"/>
                    <a:pt x="712" y="1610"/>
                    <a:pt x="727" y="1609"/>
                  </a:cubicBezTo>
                  <a:lnTo>
                    <a:pt x="5275" y="1323"/>
                  </a:lnTo>
                  <a:cubicBezTo>
                    <a:pt x="5644" y="1299"/>
                    <a:pt x="5918" y="990"/>
                    <a:pt x="5894" y="620"/>
                  </a:cubicBezTo>
                  <a:cubicBezTo>
                    <a:pt x="5871" y="271"/>
                    <a:pt x="5573" y="1"/>
                    <a:pt x="5215" y="1"/>
                  </a:cubicBezTo>
                  <a:close/>
                </a:path>
              </a:pathLst>
            </a:custGeom>
            <a:solidFill>
              <a:schemeClr val="lt2"/>
            </a:solidFill>
            <a:ln w="62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375;p46">
              <a:extLst>
                <a:ext uri="{FF2B5EF4-FFF2-40B4-BE49-F238E27FC236}">
                  <a16:creationId xmlns:a16="http://schemas.microsoft.com/office/drawing/2014/main" id="{057EAD1B-1C31-2AF0-55F7-98BD08F6EE57}"/>
                </a:ext>
              </a:extLst>
            </p:cNvPr>
            <p:cNvSpPr/>
            <p:nvPr/>
          </p:nvSpPr>
          <p:spPr>
            <a:xfrm>
              <a:off x="7669219" y="1776645"/>
              <a:ext cx="197454" cy="53751"/>
            </a:xfrm>
            <a:custGeom>
              <a:avLst/>
              <a:gdLst/>
              <a:ahLst/>
              <a:cxnLst/>
              <a:rect l="l" t="t" r="r" b="b"/>
              <a:pathLst>
                <a:path w="5918" h="1611" extrusionOk="0">
                  <a:moveTo>
                    <a:pt x="5233" y="0"/>
                  </a:moveTo>
                  <a:cubicBezTo>
                    <a:pt x="5219" y="0"/>
                    <a:pt x="5205" y="1"/>
                    <a:pt x="5191" y="2"/>
                  </a:cubicBezTo>
                  <a:lnTo>
                    <a:pt x="643" y="288"/>
                  </a:lnTo>
                  <a:cubicBezTo>
                    <a:pt x="274" y="311"/>
                    <a:pt x="0" y="621"/>
                    <a:pt x="24" y="990"/>
                  </a:cubicBezTo>
                  <a:cubicBezTo>
                    <a:pt x="47" y="1333"/>
                    <a:pt x="334" y="1611"/>
                    <a:pt x="684" y="1611"/>
                  </a:cubicBezTo>
                  <a:cubicBezTo>
                    <a:pt x="698" y="1611"/>
                    <a:pt x="712" y="1610"/>
                    <a:pt x="727" y="1609"/>
                  </a:cubicBezTo>
                  <a:lnTo>
                    <a:pt x="5275" y="1323"/>
                  </a:lnTo>
                  <a:cubicBezTo>
                    <a:pt x="5632" y="1300"/>
                    <a:pt x="5918" y="990"/>
                    <a:pt x="5894" y="621"/>
                  </a:cubicBezTo>
                  <a:cubicBezTo>
                    <a:pt x="5871" y="278"/>
                    <a:pt x="5573" y="0"/>
                    <a:pt x="5233" y="0"/>
                  </a:cubicBezTo>
                  <a:close/>
                </a:path>
              </a:pathLst>
            </a:custGeom>
            <a:solidFill>
              <a:schemeClr val="lt2"/>
            </a:solidFill>
            <a:ln w="62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4" name="Google Shape;1597;p68">
            <a:extLst>
              <a:ext uri="{FF2B5EF4-FFF2-40B4-BE49-F238E27FC236}">
                <a16:creationId xmlns:a16="http://schemas.microsoft.com/office/drawing/2014/main" id="{14D7F105-4936-6201-577F-573494A0917A}"/>
              </a:ext>
            </a:extLst>
          </p:cNvPr>
          <p:cNvGrpSpPr/>
          <p:nvPr/>
        </p:nvGrpSpPr>
        <p:grpSpPr>
          <a:xfrm rot="17456583">
            <a:off x="12189235" y="-1228397"/>
            <a:ext cx="363430" cy="3807827"/>
            <a:chOff x="7291170" y="1804698"/>
            <a:chExt cx="225602" cy="2363743"/>
          </a:xfrm>
        </p:grpSpPr>
        <p:sp>
          <p:nvSpPr>
            <p:cNvPr id="105" name="Google Shape;1598;p68">
              <a:extLst>
                <a:ext uri="{FF2B5EF4-FFF2-40B4-BE49-F238E27FC236}">
                  <a16:creationId xmlns:a16="http://schemas.microsoft.com/office/drawing/2014/main" id="{F68567B2-7651-9593-8834-72433C1A5969}"/>
                </a:ext>
              </a:extLst>
            </p:cNvPr>
            <p:cNvSpPr/>
            <p:nvPr/>
          </p:nvSpPr>
          <p:spPr>
            <a:xfrm>
              <a:off x="7370769" y="1804698"/>
              <a:ext cx="66466" cy="89300"/>
            </a:xfrm>
            <a:custGeom>
              <a:avLst/>
              <a:gdLst/>
              <a:ahLst/>
              <a:cxnLst/>
              <a:rect l="l" t="t" r="r" b="b"/>
              <a:pathLst>
                <a:path w="1144" h="1537" extrusionOk="0">
                  <a:moveTo>
                    <a:pt x="572" y="0"/>
                  </a:moveTo>
                  <a:lnTo>
                    <a:pt x="0" y="1536"/>
                  </a:lnTo>
                  <a:lnTo>
                    <a:pt x="1143" y="1536"/>
                  </a:lnTo>
                  <a:lnTo>
                    <a:pt x="572" y="0"/>
                  </a:lnTo>
                  <a:close/>
                </a:path>
              </a:pathLst>
            </a:custGeom>
            <a:solidFill>
              <a:schemeClr val="dk1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85725" dir="306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1599;p68">
              <a:extLst>
                <a:ext uri="{FF2B5EF4-FFF2-40B4-BE49-F238E27FC236}">
                  <a16:creationId xmlns:a16="http://schemas.microsoft.com/office/drawing/2014/main" id="{6C583A9A-487C-33B3-184B-81EA2E8B4CC3}"/>
                </a:ext>
              </a:extLst>
            </p:cNvPr>
            <p:cNvSpPr/>
            <p:nvPr/>
          </p:nvSpPr>
          <p:spPr>
            <a:xfrm>
              <a:off x="7291170" y="1893941"/>
              <a:ext cx="225602" cy="216539"/>
            </a:xfrm>
            <a:custGeom>
              <a:avLst/>
              <a:gdLst/>
              <a:ahLst/>
              <a:cxnLst/>
              <a:rect l="l" t="t" r="r" b="b"/>
              <a:pathLst>
                <a:path w="3883" h="3727" extrusionOk="0">
                  <a:moveTo>
                    <a:pt x="1370" y="0"/>
                  </a:moveTo>
                  <a:lnTo>
                    <a:pt x="1" y="3727"/>
                  </a:lnTo>
                  <a:lnTo>
                    <a:pt x="3882" y="3727"/>
                  </a:lnTo>
                  <a:lnTo>
                    <a:pt x="2513" y="0"/>
                  </a:lnTo>
                  <a:close/>
                </a:path>
              </a:pathLst>
            </a:custGeom>
            <a:solidFill>
              <a:schemeClr val="lt2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85725" dir="306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1600;p68">
              <a:extLst>
                <a:ext uri="{FF2B5EF4-FFF2-40B4-BE49-F238E27FC236}">
                  <a16:creationId xmlns:a16="http://schemas.microsoft.com/office/drawing/2014/main" id="{0E7019E2-CC02-F49A-39C5-F1DD13AA4E91}"/>
                </a:ext>
              </a:extLst>
            </p:cNvPr>
            <p:cNvSpPr/>
            <p:nvPr/>
          </p:nvSpPr>
          <p:spPr>
            <a:xfrm>
              <a:off x="7291170" y="2110423"/>
              <a:ext cx="225602" cy="2058018"/>
            </a:xfrm>
            <a:custGeom>
              <a:avLst/>
              <a:gdLst/>
              <a:ahLst/>
              <a:cxnLst/>
              <a:rect l="l" t="t" r="r" b="b"/>
              <a:pathLst>
                <a:path w="3883" h="35422" extrusionOk="0">
                  <a:moveTo>
                    <a:pt x="1" y="1"/>
                  </a:moveTo>
                  <a:lnTo>
                    <a:pt x="1" y="34874"/>
                  </a:lnTo>
                  <a:cubicBezTo>
                    <a:pt x="1" y="35184"/>
                    <a:pt x="251" y="35422"/>
                    <a:pt x="549" y="35422"/>
                  </a:cubicBezTo>
                  <a:lnTo>
                    <a:pt x="3335" y="35422"/>
                  </a:lnTo>
                  <a:cubicBezTo>
                    <a:pt x="3632" y="35422"/>
                    <a:pt x="3882" y="35184"/>
                    <a:pt x="3882" y="34874"/>
                  </a:cubicBezTo>
                  <a:lnTo>
                    <a:pt x="3882" y="1"/>
                  </a:lnTo>
                  <a:close/>
                </a:path>
              </a:pathLst>
            </a:custGeom>
            <a:solidFill>
              <a:schemeClr val="dk2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85725" dir="306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08" name="Google Shape;1601;p68">
              <a:extLst>
                <a:ext uri="{FF2B5EF4-FFF2-40B4-BE49-F238E27FC236}">
                  <a16:creationId xmlns:a16="http://schemas.microsoft.com/office/drawing/2014/main" id="{702705FA-A581-7C03-4FA1-26A3C6A3DF4C}"/>
                </a:ext>
              </a:extLst>
            </p:cNvPr>
            <p:cNvSpPr/>
            <p:nvPr/>
          </p:nvSpPr>
          <p:spPr>
            <a:xfrm>
              <a:off x="7363855" y="2110423"/>
              <a:ext cx="80294" cy="2058018"/>
            </a:xfrm>
            <a:custGeom>
              <a:avLst/>
              <a:gdLst/>
              <a:ahLst/>
              <a:cxnLst/>
              <a:rect l="l" t="t" r="r" b="b"/>
              <a:pathLst>
                <a:path w="1382" h="35422" extrusionOk="0">
                  <a:moveTo>
                    <a:pt x="0" y="1"/>
                  </a:moveTo>
                  <a:lnTo>
                    <a:pt x="0" y="35422"/>
                  </a:lnTo>
                  <a:lnTo>
                    <a:pt x="1381" y="35422"/>
                  </a:lnTo>
                  <a:lnTo>
                    <a:pt x="1381" y="1"/>
                  </a:lnTo>
                  <a:close/>
                </a:path>
              </a:pathLst>
            </a:custGeom>
            <a:solidFill>
              <a:schemeClr val="lt1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" name="Retângulo 1">
            <a:extLst>
              <a:ext uri="{FF2B5EF4-FFF2-40B4-BE49-F238E27FC236}">
                <a16:creationId xmlns:a16="http://schemas.microsoft.com/office/drawing/2014/main" id="{093B8059-0DC9-4CEF-AA20-7F604D37803A}"/>
              </a:ext>
            </a:extLst>
          </p:cNvPr>
          <p:cNvSpPr/>
          <p:nvPr/>
        </p:nvSpPr>
        <p:spPr>
          <a:xfrm>
            <a:off x="712485" y="1173718"/>
            <a:ext cx="1905455" cy="321940"/>
          </a:xfrm>
          <a:prstGeom prst="rect">
            <a:avLst/>
          </a:prstGeom>
          <a:solidFill>
            <a:srgbClr val="FFDB4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Google Shape;106;gb2712bef2e_0_0">
            <a:extLst>
              <a:ext uri="{FF2B5EF4-FFF2-40B4-BE49-F238E27FC236}">
                <a16:creationId xmlns:a16="http://schemas.microsoft.com/office/drawing/2014/main" id="{A951CF2B-E7D3-7443-8B15-EAA17AF76B2F}"/>
              </a:ext>
            </a:extLst>
          </p:cNvPr>
          <p:cNvSpPr/>
          <p:nvPr/>
        </p:nvSpPr>
        <p:spPr>
          <a:xfrm>
            <a:off x="712485" y="1045139"/>
            <a:ext cx="4241100" cy="67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00"/>
              <a:buFont typeface="Arial"/>
              <a:buNone/>
            </a:pPr>
            <a:r>
              <a:rPr lang="pt-BR" sz="3000" b="1" i="0" u="none" strike="noStrike" cap="none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/>
              </a:rPr>
              <a:t>Radiciação</a:t>
            </a:r>
            <a:endParaRPr sz="3000" b="1" i="0" u="none" strike="noStrike" cap="none" dirty="0">
              <a:solidFill>
                <a:schemeClr val="dk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/>
            </a:endParaRPr>
          </a:p>
        </p:txBody>
      </p:sp>
      <p:sp>
        <p:nvSpPr>
          <p:cNvPr id="113" name="CaixaDeTexto 112">
            <a:extLst>
              <a:ext uri="{FF2B5EF4-FFF2-40B4-BE49-F238E27FC236}">
                <a16:creationId xmlns:a16="http://schemas.microsoft.com/office/drawing/2014/main" id="{7B88933B-67E7-1E57-8B2D-E5ED82AD5EEE}"/>
              </a:ext>
            </a:extLst>
          </p:cNvPr>
          <p:cNvSpPr txBox="1"/>
          <p:nvPr/>
        </p:nvSpPr>
        <p:spPr>
          <a:xfrm>
            <a:off x="712485" y="1697187"/>
            <a:ext cx="602651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Decomposição em fatores primos</a:t>
            </a:r>
          </a:p>
        </p:txBody>
      </p:sp>
      <p:sp>
        <p:nvSpPr>
          <p:cNvPr id="130" name="Google Shape;106;gb2712bef2e_0_0">
            <a:extLst>
              <a:ext uri="{FF2B5EF4-FFF2-40B4-BE49-F238E27FC236}">
                <a16:creationId xmlns:a16="http://schemas.microsoft.com/office/drawing/2014/main" id="{9278A697-DF54-6B0D-87A5-B88D736180DA}"/>
              </a:ext>
            </a:extLst>
          </p:cNvPr>
          <p:cNvSpPr/>
          <p:nvPr/>
        </p:nvSpPr>
        <p:spPr>
          <a:xfrm>
            <a:off x="712485" y="2261005"/>
            <a:ext cx="4241100" cy="67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00"/>
              <a:buFont typeface="Arial"/>
              <a:buNone/>
            </a:pPr>
            <a:r>
              <a:rPr lang="pt-BR" sz="3000" b="1" i="1" u="none" strike="noStrike" cap="none" dirty="0">
                <a:solidFill>
                  <a:srgbClr val="F13B5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/>
              </a:rPr>
              <a:t>Fatoração</a:t>
            </a:r>
            <a:endParaRPr sz="3000" b="1" i="1" u="none" strike="noStrike" cap="none" dirty="0">
              <a:solidFill>
                <a:srgbClr val="F13B59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/>
            </a:endParaRPr>
          </a:p>
        </p:txBody>
      </p:sp>
      <p:sp>
        <p:nvSpPr>
          <p:cNvPr id="131" name="CaixaDeTexto 130">
            <a:extLst>
              <a:ext uri="{FF2B5EF4-FFF2-40B4-BE49-F238E27FC236}">
                <a16:creationId xmlns:a16="http://schemas.microsoft.com/office/drawing/2014/main" id="{0947489B-076E-63ED-202C-090430D7856F}"/>
              </a:ext>
            </a:extLst>
          </p:cNvPr>
          <p:cNvSpPr txBox="1"/>
          <p:nvPr/>
        </p:nvSpPr>
        <p:spPr>
          <a:xfrm>
            <a:off x="2837186" y="3539279"/>
            <a:ext cx="567057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5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12</a:t>
            </a:r>
          </a:p>
        </p:txBody>
      </p:sp>
      <p:cxnSp>
        <p:nvCxnSpPr>
          <p:cNvPr id="146" name="Conector reto 145">
            <a:extLst>
              <a:ext uri="{FF2B5EF4-FFF2-40B4-BE49-F238E27FC236}">
                <a16:creationId xmlns:a16="http://schemas.microsoft.com/office/drawing/2014/main" id="{84367E1C-8335-48D4-E5F7-DDD87986C0AA}"/>
              </a:ext>
            </a:extLst>
          </p:cNvPr>
          <p:cNvCxnSpPr/>
          <p:nvPr/>
        </p:nvCxnSpPr>
        <p:spPr>
          <a:xfrm>
            <a:off x="3461922" y="3671588"/>
            <a:ext cx="0" cy="2684373"/>
          </a:xfrm>
          <a:prstGeom prst="line">
            <a:avLst/>
          </a:prstGeom>
          <a:ln>
            <a:solidFill>
              <a:srgbClr val="F13B5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2" name="Google Shape;106;gb2712bef2e_0_0">
            <a:extLst>
              <a:ext uri="{FF2B5EF4-FFF2-40B4-BE49-F238E27FC236}">
                <a16:creationId xmlns:a16="http://schemas.microsoft.com/office/drawing/2014/main" id="{D7EC0B9D-F838-FE33-2B83-88A9D0AC0435}"/>
              </a:ext>
            </a:extLst>
          </p:cNvPr>
          <p:cNvSpPr/>
          <p:nvPr/>
        </p:nvSpPr>
        <p:spPr>
          <a:xfrm>
            <a:off x="697536" y="2820776"/>
            <a:ext cx="2706707" cy="67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00"/>
              <a:buFont typeface="Arial"/>
              <a:buNone/>
            </a:pPr>
            <a:r>
              <a:rPr lang="pt-BR" sz="3000" b="1" u="none" strike="noStrike" cap="none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/>
              </a:rPr>
              <a:t>Método Prático </a:t>
            </a:r>
            <a:endParaRPr sz="3000" b="1" u="none" strike="noStrike" cap="none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/>
            </a:endParaRPr>
          </a:p>
        </p:txBody>
      </p:sp>
      <p:cxnSp>
        <p:nvCxnSpPr>
          <p:cNvPr id="115" name="Conector de Seta Reta 114">
            <a:extLst>
              <a:ext uri="{FF2B5EF4-FFF2-40B4-BE49-F238E27FC236}">
                <a16:creationId xmlns:a16="http://schemas.microsoft.com/office/drawing/2014/main" id="{3FA47C87-8C7F-8AFD-7B1F-94A88799BE71}"/>
              </a:ext>
            </a:extLst>
          </p:cNvPr>
          <p:cNvCxnSpPr>
            <a:cxnSpLocks/>
          </p:cNvCxnSpPr>
          <p:nvPr/>
        </p:nvCxnSpPr>
        <p:spPr>
          <a:xfrm>
            <a:off x="3404243" y="3125087"/>
            <a:ext cx="492508" cy="0"/>
          </a:xfrm>
          <a:prstGeom prst="straightConnector1">
            <a:avLst/>
          </a:prstGeom>
          <a:ln w="50800">
            <a:solidFill>
              <a:srgbClr val="F13B59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7" name="Google Shape;106;gb2712bef2e_0_0">
            <a:extLst>
              <a:ext uri="{FF2B5EF4-FFF2-40B4-BE49-F238E27FC236}">
                <a16:creationId xmlns:a16="http://schemas.microsoft.com/office/drawing/2014/main" id="{433B1C62-4E3C-8E26-E865-FBEF293FDD07}"/>
              </a:ext>
            </a:extLst>
          </p:cNvPr>
          <p:cNvSpPr/>
          <p:nvPr/>
        </p:nvSpPr>
        <p:spPr>
          <a:xfrm>
            <a:off x="3896751" y="2806684"/>
            <a:ext cx="4241100" cy="67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00"/>
              <a:buFont typeface="Arial"/>
              <a:buNone/>
            </a:pPr>
            <a:r>
              <a:rPr lang="pt-BR" sz="2300" b="1" u="none" strike="noStrike" cap="none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/>
              </a:rPr>
              <a:t>Sucessivas divisões</a:t>
            </a:r>
            <a:endParaRPr sz="2300" b="1" u="none" strike="noStrike" cap="none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/>
            </a:endParaRPr>
          </a:p>
        </p:txBody>
      </p:sp>
      <p:sp>
        <p:nvSpPr>
          <p:cNvPr id="118" name="Google Shape;106;gb2712bef2e_0_0">
            <a:extLst>
              <a:ext uri="{FF2B5EF4-FFF2-40B4-BE49-F238E27FC236}">
                <a16:creationId xmlns:a16="http://schemas.microsoft.com/office/drawing/2014/main" id="{6E7857B9-BF73-5AD5-1004-94AC78FB555F}"/>
              </a:ext>
            </a:extLst>
          </p:cNvPr>
          <p:cNvSpPr/>
          <p:nvPr/>
        </p:nvSpPr>
        <p:spPr>
          <a:xfrm>
            <a:off x="3896751" y="3112573"/>
            <a:ext cx="4241100" cy="67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00"/>
              <a:buFont typeface="Arial"/>
              <a:buNone/>
            </a:pPr>
            <a:r>
              <a:rPr lang="pt-BR" sz="2300" b="1" u="none" strike="noStrike" cap="none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/>
              </a:rPr>
              <a:t>Divisores primos</a:t>
            </a:r>
            <a:endParaRPr sz="2300" b="1" u="none" strike="noStrike" cap="none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/>
            </a:endParaRPr>
          </a:p>
        </p:txBody>
      </p:sp>
      <p:sp>
        <p:nvSpPr>
          <p:cNvPr id="119" name="CaixaDeTexto 118">
            <a:extLst>
              <a:ext uri="{FF2B5EF4-FFF2-40B4-BE49-F238E27FC236}">
                <a16:creationId xmlns:a16="http://schemas.microsoft.com/office/drawing/2014/main" id="{4ED5A419-D426-1C35-7870-DC13859AA354}"/>
              </a:ext>
            </a:extLst>
          </p:cNvPr>
          <p:cNvSpPr txBox="1"/>
          <p:nvPr/>
        </p:nvSpPr>
        <p:spPr>
          <a:xfrm>
            <a:off x="2894865" y="5859760"/>
            <a:ext cx="567057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5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</a:p>
        </p:txBody>
      </p:sp>
      <p:sp>
        <p:nvSpPr>
          <p:cNvPr id="120" name="Arco 119">
            <a:extLst>
              <a:ext uri="{FF2B5EF4-FFF2-40B4-BE49-F238E27FC236}">
                <a16:creationId xmlns:a16="http://schemas.microsoft.com/office/drawing/2014/main" id="{C022E7CE-130C-3E3B-7A9F-0085720B2E0E}"/>
              </a:ext>
            </a:extLst>
          </p:cNvPr>
          <p:cNvSpPr/>
          <p:nvPr/>
        </p:nvSpPr>
        <p:spPr>
          <a:xfrm rot="20210898">
            <a:off x="2189054" y="3476744"/>
            <a:ext cx="698401" cy="683342"/>
          </a:xfrm>
          <a:prstGeom prst="arc">
            <a:avLst>
              <a:gd name="adj1" fmla="val 15351203"/>
              <a:gd name="adj2" fmla="val 0"/>
            </a:avLst>
          </a:prstGeom>
          <a:ln w="38100">
            <a:solidFill>
              <a:srgbClr val="F13B59"/>
            </a:solidFill>
            <a:tailEnd type="stealt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1" name="Google Shape;106;gb2712bef2e_0_0">
            <a:extLst>
              <a:ext uri="{FF2B5EF4-FFF2-40B4-BE49-F238E27FC236}">
                <a16:creationId xmlns:a16="http://schemas.microsoft.com/office/drawing/2014/main" id="{B7ECB16E-BD81-E3AF-B92E-FD718FC5D2EB}"/>
              </a:ext>
            </a:extLst>
          </p:cNvPr>
          <p:cNvSpPr/>
          <p:nvPr/>
        </p:nvSpPr>
        <p:spPr>
          <a:xfrm>
            <a:off x="97005" y="3356970"/>
            <a:ext cx="2706707" cy="67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00"/>
              <a:buFont typeface="Arial"/>
              <a:buNone/>
            </a:pPr>
            <a:r>
              <a:rPr lang="pt-BR" sz="2000" u="none" strike="noStrike" cap="none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/>
              </a:rPr>
              <a:t>Número a ser decomposto</a:t>
            </a:r>
            <a:endParaRPr sz="2000" u="none" strike="noStrike" cap="none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/>
            </a:endParaRPr>
          </a:p>
        </p:txBody>
      </p:sp>
      <p:sp>
        <p:nvSpPr>
          <p:cNvPr id="122" name="Chave Esquerda 121">
            <a:extLst>
              <a:ext uri="{FF2B5EF4-FFF2-40B4-BE49-F238E27FC236}">
                <a16:creationId xmlns:a16="http://schemas.microsoft.com/office/drawing/2014/main" id="{051FFAD1-172C-099A-34FD-9E649F032D60}"/>
              </a:ext>
            </a:extLst>
          </p:cNvPr>
          <p:cNvSpPr/>
          <p:nvPr/>
        </p:nvSpPr>
        <p:spPr>
          <a:xfrm>
            <a:off x="2371411" y="4034070"/>
            <a:ext cx="445228" cy="1825690"/>
          </a:xfrm>
          <a:prstGeom prst="leftBrace">
            <a:avLst/>
          </a:prstGeom>
          <a:ln>
            <a:solidFill>
              <a:srgbClr val="F13B5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3" name="Google Shape;106;gb2712bef2e_0_0">
            <a:extLst>
              <a:ext uri="{FF2B5EF4-FFF2-40B4-BE49-F238E27FC236}">
                <a16:creationId xmlns:a16="http://schemas.microsoft.com/office/drawing/2014/main" id="{0C00F255-2133-D36D-7BE1-D24F0C62A1C7}"/>
              </a:ext>
            </a:extLst>
          </p:cNvPr>
          <p:cNvSpPr/>
          <p:nvPr/>
        </p:nvSpPr>
        <p:spPr>
          <a:xfrm>
            <a:off x="89054" y="4557958"/>
            <a:ext cx="2706707" cy="67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00"/>
              <a:buFont typeface="Arial"/>
              <a:buNone/>
            </a:pPr>
            <a:r>
              <a:rPr lang="pt-BR" sz="2000" u="none" strike="noStrike" cap="none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/>
              </a:rPr>
              <a:t>Respostas das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00"/>
              <a:buFont typeface="Arial"/>
              <a:buNone/>
            </a:pPr>
            <a:r>
              <a:rPr lang="pt-BR" sz="2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/>
              </a:rPr>
              <a:t>divisões</a:t>
            </a:r>
            <a:endParaRPr sz="2000" u="none" strike="noStrike" cap="none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/>
            </a:endParaRPr>
          </a:p>
        </p:txBody>
      </p:sp>
      <p:sp>
        <p:nvSpPr>
          <p:cNvPr id="124" name="Google Shape;106;gb2712bef2e_0_0">
            <a:extLst>
              <a:ext uri="{FF2B5EF4-FFF2-40B4-BE49-F238E27FC236}">
                <a16:creationId xmlns:a16="http://schemas.microsoft.com/office/drawing/2014/main" id="{82920A76-451A-F878-C6AF-6A0D038B811F}"/>
              </a:ext>
            </a:extLst>
          </p:cNvPr>
          <p:cNvSpPr/>
          <p:nvPr/>
        </p:nvSpPr>
        <p:spPr>
          <a:xfrm>
            <a:off x="1665212" y="5908082"/>
            <a:ext cx="704118" cy="3570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00"/>
              <a:buFont typeface="Arial"/>
              <a:buNone/>
            </a:pPr>
            <a:r>
              <a:rPr lang="pt-BR" sz="2000" u="none" strike="noStrike" cap="none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/>
              </a:rPr>
              <a:t>Final</a:t>
            </a:r>
            <a:endParaRPr sz="2000" u="none" strike="noStrike" cap="none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/>
            </a:endParaRPr>
          </a:p>
        </p:txBody>
      </p:sp>
      <p:cxnSp>
        <p:nvCxnSpPr>
          <p:cNvPr id="125" name="Conector de Seta Reta 124">
            <a:extLst>
              <a:ext uri="{FF2B5EF4-FFF2-40B4-BE49-F238E27FC236}">
                <a16:creationId xmlns:a16="http://schemas.microsoft.com/office/drawing/2014/main" id="{9AB993FF-72B3-DEC3-1289-7C8B041EE9B2}"/>
              </a:ext>
            </a:extLst>
          </p:cNvPr>
          <p:cNvCxnSpPr>
            <a:cxnSpLocks/>
          </p:cNvCxnSpPr>
          <p:nvPr/>
        </p:nvCxnSpPr>
        <p:spPr>
          <a:xfrm>
            <a:off x="2412405" y="6118383"/>
            <a:ext cx="492508" cy="0"/>
          </a:xfrm>
          <a:prstGeom prst="straightConnector1">
            <a:avLst/>
          </a:prstGeom>
          <a:ln w="50800">
            <a:solidFill>
              <a:srgbClr val="F13B59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6" name="Chave Esquerda 125">
            <a:extLst>
              <a:ext uri="{FF2B5EF4-FFF2-40B4-BE49-F238E27FC236}">
                <a16:creationId xmlns:a16="http://schemas.microsoft.com/office/drawing/2014/main" id="{5F4AB024-D3DE-EF37-86A3-366BD0DA3535}"/>
              </a:ext>
            </a:extLst>
          </p:cNvPr>
          <p:cNvSpPr/>
          <p:nvPr/>
        </p:nvSpPr>
        <p:spPr>
          <a:xfrm flipH="1">
            <a:off x="3979028" y="4034070"/>
            <a:ext cx="445228" cy="1825690"/>
          </a:xfrm>
          <a:prstGeom prst="leftBrace">
            <a:avLst/>
          </a:prstGeom>
          <a:ln>
            <a:solidFill>
              <a:srgbClr val="F13B5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7" name="Google Shape;106;gb2712bef2e_0_0">
            <a:extLst>
              <a:ext uri="{FF2B5EF4-FFF2-40B4-BE49-F238E27FC236}">
                <a16:creationId xmlns:a16="http://schemas.microsoft.com/office/drawing/2014/main" id="{E4DB7FD1-C3BE-28D0-45CB-86A7B67C93BE}"/>
              </a:ext>
            </a:extLst>
          </p:cNvPr>
          <p:cNvSpPr/>
          <p:nvPr/>
        </p:nvSpPr>
        <p:spPr>
          <a:xfrm>
            <a:off x="4086618" y="4336675"/>
            <a:ext cx="2706707" cy="67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00"/>
              <a:buFont typeface="Arial"/>
              <a:buNone/>
            </a:pPr>
            <a:r>
              <a:rPr lang="pt-BR" sz="2300" b="1" u="none" strike="noStrike" cap="none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/>
              </a:rPr>
              <a:t>Divisores</a:t>
            </a:r>
            <a:endParaRPr sz="2300" b="1" u="none" strike="noStrike" cap="none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/>
            </a:endParaRPr>
          </a:p>
        </p:txBody>
      </p:sp>
      <p:sp>
        <p:nvSpPr>
          <p:cNvPr id="128" name="Google Shape;106;gb2712bef2e_0_0">
            <a:extLst>
              <a:ext uri="{FF2B5EF4-FFF2-40B4-BE49-F238E27FC236}">
                <a16:creationId xmlns:a16="http://schemas.microsoft.com/office/drawing/2014/main" id="{94305977-8FCF-F7CF-B790-D683F3DACCE8}"/>
              </a:ext>
            </a:extLst>
          </p:cNvPr>
          <p:cNvSpPr/>
          <p:nvPr/>
        </p:nvSpPr>
        <p:spPr>
          <a:xfrm>
            <a:off x="4086618" y="4663263"/>
            <a:ext cx="2706707" cy="67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00"/>
              <a:buFont typeface="Arial"/>
              <a:buNone/>
            </a:pPr>
            <a:r>
              <a:rPr lang="pt-BR" sz="2000" u="none" strike="noStrike" cap="none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/>
              </a:rPr>
              <a:t>Apenas números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00"/>
              <a:buFont typeface="Arial"/>
              <a:buNone/>
            </a:pPr>
            <a:r>
              <a:rPr lang="pt-BR" sz="2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/>
              </a:rPr>
              <a:t>primos</a:t>
            </a:r>
            <a:endParaRPr sz="2000" u="none" strike="noStrike" cap="none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/>
            </a:endParaRPr>
          </a:p>
        </p:txBody>
      </p:sp>
      <p:sp>
        <p:nvSpPr>
          <p:cNvPr id="132" name="Retângulo 131">
            <a:extLst>
              <a:ext uri="{FF2B5EF4-FFF2-40B4-BE49-F238E27FC236}">
                <a16:creationId xmlns:a16="http://schemas.microsoft.com/office/drawing/2014/main" id="{18906F37-4623-C4F2-1657-3DB7DDCE56D1}"/>
              </a:ext>
            </a:extLst>
          </p:cNvPr>
          <p:cNvSpPr/>
          <p:nvPr/>
        </p:nvSpPr>
        <p:spPr>
          <a:xfrm>
            <a:off x="7919290" y="1816581"/>
            <a:ext cx="2999722" cy="321940"/>
          </a:xfrm>
          <a:prstGeom prst="rect">
            <a:avLst/>
          </a:prstGeom>
          <a:solidFill>
            <a:srgbClr val="FFDB4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9" name="CaixaDeTexto 128">
            <a:extLst>
              <a:ext uri="{FF2B5EF4-FFF2-40B4-BE49-F238E27FC236}">
                <a16:creationId xmlns:a16="http://schemas.microsoft.com/office/drawing/2014/main" id="{3B1EC791-14B0-BCF8-3888-4C2A503FB858}"/>
              </a:ext>
            </a:extLst>
          </p:cNvPr>
          <p:cNvSpPr txBox="1"/>
          <p:nvPr/>
        </p:nvSpPr>
        <p:spPr>
          <a:xfrm>
            <a:off x="7086600" y="1734564"/>
            <a:ext cx="4706471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5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Números Primos:</a:t>
            </a:r>
          </a:p>
        </p:txBody>
      </p:sp>
      <p:sp>
        <p:nvSpPr>
          <p:cNvPr id="133" name="CaixaDeTexto 132">
            <a:extLst>
              <a:ext uri="{FF2B5EF4-FFF2-40B4-BE49-F238E27FC236}">
                <a16:creationId xmlns:a16="http://schemas.microsoft.com/office/drawing/2014/main" id="{E7C9BBC7-5C49-1A01-8065-8F04AD023454}"/>
              </a:ext>
            </a:extLst>
          </p:cNvPr>
          <p:cNvSpPr txBox="1"/>
          <p:nvPr/>
        </p:nvSpPr>
        <p:spPr>
          <a:xfrm>
            <a:off x="7081223" y="2129222"/>
            <a:ext cx="4706471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5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2,3,5,7,11,13,17,19...</a:t>
            </a:r>
          </a:p>
        </p:txBody>
      </p:sp>
      <p:sp>
        <p:nvSpPr>
          <p:cNvPr id="134" name="Retângulo 133">
            <a:extLst>
              <a:ext uri="{FF2B5EF4-FFF2-40B4-BE49-F238E27FC236}">
                <a16:creationId xmlns:a16="http://schemas.microsoft.com/office/drawing/2014/main" id="{83CCD5D2-6B3D-019E-C4AB-6F20B9E49243}"/>
              </a:ext>
            </a:extLst>
          </p:cNvPr>
          <p:cNvSpPr/>
          <p:nvPr/>
        </p:nvSpPr>
        <p:spPr>
          <a:xfrm>
            <a:off x="7024694" y="3356970"/>
            <a:ext cx="4913962" cy="827991"/>
          </a:xfrm>
          <a:prstGeom prst="rect">
            <a:avLst/>
          </a:prstGeom>
          <a:solidFill>
            <a:srgbClr val="FFDB4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35" name="CaixaDeTexto 134">
            <a:extLst>
              <a:ext uri="{FF2B5EF4-FFF2-40B4-BE49-F238E27FC236}">
                <a16:creationId xmlns:a16="http://schemas.microsoft.com/office/drawing/2014/main" id="{77CF8EA1-2583-A8FF-14C3-F29CAF6A2AEE}"/>
              </a:ext>
            </a:extLst>
          </p:cNvPr>
          <p:cNvSpPr txBox="1"/>
          <p:nvPr/>
        </p:nvSpPr>
        <p:spPr>
          <a:xfrm>
            <a:off x="6930260" y="3328622"/>
            <a:ext cx="5008395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5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São números que possuem apenas dois divisores, o 1 e ele mesmo.</a:t>
            </a:r>
          </a:p>
        </p:txBody>
      </p:sp>
    </p:spTree>
    <p:extLst>
      <p:ext uri="{BB962C8B-B14F-4D97-AF65-F5344CB8AC3E}">
        <p14:creationId xmlns:p14="http://schemas.microsoft.com/office/powerpoint/2010/main" val="1268892293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1.48148E-6 L -0.00091 -0.01829 L -2.5E-6 1.48148E-6 Z " pathEditMode="relative" rAng="0" ptsTypes="AAA">
                                      <p:cBhvr>
                                        <p:cTn id="6" dur="5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00" y="-9260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125E-6 1.11111E-6 L -0.00091 -0.01829 L -3.125E-6 1.11111E-6 Z " pathEditMode="relative" rAng="0" ptsTypes="AAA">
                                      <p:cBhvr>
                                        <p:cTn id="8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926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0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1.48148E-6 L -0.00091 -0.01829 L -2.5E-6 1.48148E-6 Z " pathEditMode="relative" rAng="0" ptsTypes="AAA">
                                      <p:cBhvr>
                                        <p:cTn id="10" dur="5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00" y="-92600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0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1.48148E-6 L -0.00091 -0.01829 L -2.5E-6 1.48148E-6 Z " pathEditMode="relative" rAng="0" ptsTypes="AAA">
                                      <p:cBhvr>
                                        <p:cTn id="12" dur="5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00" y="-92600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000"/>
                            </p:stCondLst>
                            <p:childTnLst>
                              <p:par>
                                <p:cTn id="4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500"/>
                            </p:stCondLst>
                            <p:childTnLst>
                              <p:par>
                                <p:cTn id="5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00"/>
                            </p:stCondLst>
                            <p:childTnLst>
                              <p:par>
                                <p:cTn id="6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9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500"/>
                            </p:stCondLst>
                            <p:childTnLst>
                              <p:par>
                                <p:cTn id="7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1000"/>
                            </p:stCondLst>
                            <p:childTnLst>
                              <p:par>
                                <p:cTn id="8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4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1500"/>
                            </p:stCondLst>
                            <p:childTnLst>
                              <p:par>
                                <p:cTn id="8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500"/>
                            </p:stCondLst>
                            <p:childTnLst>
                              <p:par>
                                <p:cTn id="9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1000"/>
                            </p:stCondLst>
                            <p:childTnLst>
                              <p:par>
                                <p:cTn id="10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7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1500"/>
                            </p:stCondLst>
                            <p:childTnLst>
                              <p:par>
                                <p:cTn id="10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1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500"/>
                            </p:stCondLst>
                            <p:childTnLst>
                              <p:par>
                                <p:cTn id="13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9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1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2" fill="hold">
                      <p:stCondLst>
                        <p:cond delay="indefinite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6" dur="5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5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8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1" dur="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3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113" grpId="0"/>
      <p:bldP spid="130" grpId="0"/>
      <p:bldP spid="131" grpId="0"/>
      <p:bldP spid="112" grpId="0"/>
      <p:bldP spid="117" grpId="0"/>
      <p:bldP spid="118" grpId="0"/>
      <p:bldP spid="119" grpId="0"/>
      <p:bldP spid="120" grpId="0" animBg="1"/>
      <p:bldP spid="121" grpId="0"/>
      <p:bldP spid="122" grpId="0" animBg="1"/>
      <p:bldP spid="123" grpId="0"/>
      <p:bldP spid="124" grpId="0"/>
      <p:bldP spid="126" grpId="0" animBg="1"/>
      <p:bldP spid="127" grpId="0"/>
      <p:bldP spid="128" grpId="0"/>
      <p:bldP spid="132" grpId="0" animBg="1"/>
      <p:bldP spid="129" grpId="0"/>
      <p:bldP spid="133" grpId="0"/>
      <p:bldP spid="134" grpId="0" animBg="1"/>
      <p:bldP spid="13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93B539-33FA-59C2-4EF5-31F630BEBB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Retângulo 108">
            <a:extLst>
              <a:ext uri="{FF2B5EF4-FFF2-40B4-BE49-F238E27FC236}">
                <a16:creationId xmlns:a16="http://schemas.microsoft.com/office/drawing/2014/main" id="{0FF53C48-F6F1-1E36-D210-56059BF9FB5D}"/>
              </a:ext>
            </a:extLst>
          </p:cNvPr>
          <p:cNvSpPr/>
          <p:nvPr/>
        </p:nvSpPr>
        <p:spPr>
          <a:xfrm>
            <a:off x="0" y="0"/>
            <a:ext cx="12291461" cy="6858000"/>
          </a:xfrm>
          <a:prstGeom prst="rect">
            <a:avLst/>
          </a:prstGeom>
          <a:solidFill>
            <a:srgbClr val="3D649D"/>
          </a:solidFill>
          <a:effectLst>
            <a:outerShdw dist="152400" dir="3360000" sx="1000" sy="1000" algn="ctr" rotWithShape="0">
              <a:srgbClr val="DBDBDB"/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278F6E15-B85D-ED50-49A2-2E9CF7CDE033}"/>
              </a:ext>
            </a:extLst>
          </p:cNvPr>
          <p:cNvSpPr/>
          <p:nvPr/>
        </p:nvSpPr>
        <p:spPr>
          <a:xfrm>
            <a:off x="0" y="395288"/>
            <a:ext cx="12291461" cy="6067425"/>
          </a:xfrm>
          <a:prstGeom prst="rect">
            <a:avLst/>
          </a:prstGeom>
          <a:solidFill>
            <a:srgbClr val="F2EFDC"/>
          </a:solidFill>
          <a:effectLst>
            <a:outerShdw dist="152400" algn="ctr" rotWithShape="0">
              <a:srgbClr val="DBDBDB"/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grpSp>
        <p:nvGrpSpPr>
          <p:cNvPr id="5" name="Google Shape;697;p51">
            <a:extLst>
              <a:ext uri="{FF2B5EF4-FFF2-40B4-BE49-F238E27FC236}">
                <a16:creationId xmlns:a16="http://schemas.microsoft.com/office/drawing/2014/main" id="{FBE1AD20-F36F-A93D-E80C-40F69CF5BFF8}"/>
              </a:ext>
            </a:extLst>
          </p:cNvPr>
          <p:cNvGrpSpPr/>
          <p:nvPr/>
        </p:nvGrpSpPr>
        <p:grpSpPr>
          <a:xfrm rot="1273802">
            <a:off x="-696056" y="5842895"/>
            <a:ext cx="2505838" cy="1262524"/>
            <a:chOff x="782606" y="3568534"/>
            <a:chExt cx="1748256" cy="880829"/>
          </a:xfrm>
        </p:grpSpPr>
        <p:sp>
          <p:nvSpPr>
            <p:cNvPr id="6" name="Google Shape;698;p51">
              <a:extLst>
                <a:ext uri="{FF2B5EF4-FFF2-40B4-BE49-F238E27FC236}">
                  <a16:creationId xmlns:a16="http://schemas.microsoft.com/office/drawing/2014/main" id="{2AB7E0F9-BBF7-F48E-6AD4-8C3018013F20}"/>
                </a:ext>
              </a:extLst>
            </p:cNvPr>
            <p:cNvSpPr/>
            <p:nvPr/>
          </p:nvSpPr>
          <p:spPr>
            <a:xfrm>
              <a:off x="842931" y="4281219"/>
              <a:ext cx="19355" cy="168144"/>
            </a:xfrm>
            <a:custGeom>
              <a:avLst/>
              <a:gdLst/>
              <a:ahLst/>
              <a:cxnLst/>
              <a:rect l="l" t="t" r="r" b="b"/>
              <a:pathLst>
                <a:path w="573" h="4978" extrusionOk="0">
                  <a:moveTo>
                    <a:pt x="1" y="1"/>
                  </a:moveTo>
                  <a:lnTo>
                    <a:pt x="1" y="4978"/>
                  </a:lnTo>
                  <a:lnTo>
                    <a:pt x="572" y="4978"/>
                  </a:lnTo>
                  <a:lnTo>
                    <a:pt x="572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" name="Google Shape;699;p51">
              <a:extLst>
                <a:ext uri="{FF2B5EF4-FFF2-40B4-BE49-F238E27FC236}">
                  <a16:creationId xmlns:a16="http://schemas.microsoft.com/office/drawing/2014/main" id="{DF8D5025-1D6A-3791-3B8F-E2B60ED85CF8}"/>
                </a:ext>
              </a:extLst>
            </p:cNvPr>
            <p:cNvSpPr/>
            <p:nvPr/>
          </p:nvSpPr>
          <p:spPr>
            <a:xfrm>
              <a:off x="921361" y="4348401"/>
              <a:ext cx="19321" cy="100961"/>
            </a:xfrm>
            <a:custGeom>
              <a:avLst/>
              <a:gdLst/>
              <a:ahLst/>
              <a:cxnLst/>
              <a:rect l="l" t="t" r="r" b="b"/>
              <a:pathLst>
                <a:path w="572" h="2989" extrusionOk="0">
                  <a:moveTo>
                    <a:pt x="0" y="0"/>
                  </a:moveTo>
                  <a:lnTo>
                    <a:pt x="0" y="2989"/>
                  </a:lnTo>
                  <a:lnTo>
                    <a:pt x="572" y="2989"/>
                  </a:lnTo>
                  <a:lnTo>
                    <a:pt x="57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700;p51">
              <a:extLst>
                <a:ext uri="{FF2B5EF4-FFF2-40B4-BE49-F238E27FC236}">
                  <a16:creationId xmlns:a16="http://schemas.microsoft.com/office/drawing/2014/main" id="{0930931E-F921-7F65-BC94-7D15421778C8}"/>
                </a:ext>
              </a:extLst>
            </p:cNvPr>
            <p:cNvSpPr/>
            <p:nvPr/>
          </p:nvSpPr>
          <p:spPr>
            <a:xfrm>
              <a:off x="999791" y="4281219"/>
              <a:ext cx="18915" cy="168144"/>
            </a:xfrm>
            <a:custGeom>
              <a:avLst/>
              <a:gdLst/>
              <a:ahLst/>
              <a:cxnLst/>
              <a:rect l="l" t="t" r="r" b="b"/>
              <a:pathLst>
                <a:path w="560" h="4978" extrusionOk="0">
                  <a:moveTo>
                    <a:pt x="0" y="1"/>
                  </a:moveTo>
                  <a:lnTo>
                    <a:pt x="0" y="4978"/>
                  </a:lnTo>
                  <a:lnTo>
                    <a:pt x="560" y="4978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701;p51">
              <a:extLst>
                <a:ext uri="{FF2B5EF4-FFF2-40B4-BE49-F238E27FC236}">
                  <a16:creationId xmlns:a16="http://schemas.microsoft.com/office/drawing/2014/main" id="{7F0F0580-7A80-E989-1D5D-E4FEE4845A2C}"/>
                </a:ext>
              </a:extLst>
            </p:cNvPr>
            <p:cNvSpPr/>
            <p:nvPr/>
          </p:nvSpPr>
          <p:spPr>
            <a:xfrm>
              <a:off x="1078187" y="4348401"/>
              <a:ext cx="18949" cy="100961"/>
            </a:xfrm>
            <a:custGeom>
              <a:avLst/>
              <a:gdLst/>
              <a:ahLst/>
              <a:cxnLst/>
              <a:rect l="l" t="t" r="r" b="b"/>
              <a:pathLst>
                <a:path w="561" h="2989" extrusionOk="0">
                  <a:moveTo>
                    <a:pt x="1" y="0"/>
                  </a:moveTo>
                  <a:lnTo>
                    <a:pt x="1" y="2989"/>
                  </a:lnTo>
                  <a:lnTo>
                    <a:pt x="560" y="2989"/>
                  </a:lnTo>
                  <a:lnTo>
                    <a:pt x="56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702;p51">
              <a:extLst>
                <a:ext uri="{FF2B5EF4-FFF2-40B4-BE49-F238E27FC236}">
                  <a16:creationId xmlns:a16="http://schemas.microsoft.com/office/drawing/2014/main" id="{C04161C5-2E73-B703-492D-D737B4EAB809}"/>
                </a:ext>
              </a:extLst>
            </p:cNvPr>
            <p:cNvSpPr/>
            <p:nvPr/>
          </p:nvSpPr>
          <p:spPr>
            <a:xfrm>
              <a:off x="1156616" y="4281219"/>
              <a:ext cx="18949" cy="168144"/>
            </a:xfrm>
            <a:custGeom>
              <a:avLst/>
              <a:gdLst/>
              <a:ahLst/>
              <a:cxnLst/>
              <a:rect l="l" t="t" r="r" b="b"/>
              <a:pathLst>
                <a:path w="561" h="4978" extrusionOk="0">
                  <a:moveTo>
                    <a:pt x="1" y="1"/>
                  </a:moveTo>
                  <a:lnTo>
                    <a:pt x="1" y="4978"/>
                  </a:lnTo>
                  <a:lnTo>
                    <a:pt x="560" y="4978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703;p51">
              <a:extLst>
                <a:ext uri="{FF2B5EF4-FFF2-40B4-BE49-F238E27FC236}">
                  <a16:creationId xmlns:a16="http://schemas.microsoft.com/office/drawing/2014/main" id="{BDEE0C49-9D17-05F6-573A-E55338AEB547}"/>
                </a:ext>
              </a:extLst>
            </p:cNvPr>
            <p:cNvSpPr/>
            <p:nvPr/>
          </p:nvSpPr>
          <p:spPr>
            <a:xfrm>
              <a:off x="1235046" y="4348401"/>
              <a:ext cx="18915" cy="100961"/>
            </a:xfrm>
            <a:custGeom>
              <a:avLst/>
              <a:gdLst/>
              <a:ahLst/>
              <a:cxnLst/>
              <a:rect l="l" t="t" r="r" b="b"/>
              <a:pathLst>
                <a:path w="560" h="2989" extrusionOk="0">
                  <a:moveTo>
                    <a:pt x="0" y="0"/>
                  </a:moveTo>
                  <a:lnTo>
                    <a:pt x="0" y="2989"/>
                  </a:lnTo>
                  <a:lnTo>
                    <a:pt x="560" y="2989"/>
                  </a:lnTo>
                  <a:lnTo>
                    <a:pt x="56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704;p51">
              <a:extLst>
                <a:ext uri="{FF2B5EF4-FFF2-40B4-BE49-F238E27FC236}">
                  <a16:creationId xmlns:a16="http://schemas.microsoft.com/office/drawing/2014/main" id="{DA5ED924-8B5A-E824-8764-FFC539EC9E58}"/>
                </a:ext>
              </a:extLst>
            </p:cNvPr>
            <p:cNvSpPr/>
            <p:nvPr/>
          </p:nvSpPr>
          <p:spPr>
            <a:xfrm>
              <a:off x="1313476" y="4281219"/>
              <a:ext cx="18915" cy="168144"/>
            </a:xfrm>
            <a:custGeom>
              <a:avLst/>
              <a:gdLst/>
              <a:ahLst/>
              <a:cxnLst/>
              <a:rect l="l" t="t" r="r" b="b"/>
              <a:pathLst>
                <a:path w="560" h="4978" extrusionOk="0">
                  <a:moveTo>
                    <a:pt x="0" y="1"/>
                  </a:moveTo>
                  <a:lnTo>
                    <a:pt x="0" y="4978"/>
                  </a:lnTo>
                  <a:lnTo>
                    <a:pt x="560" y="4978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705;p51">
              <a:extLst>
                <a:ext uri="{FF2B5EF4-FFF2-40B4-BE49-F238E27FC236}">
                  <a16:creationId xmlns:a16="http://schemas.microsoft.com/office/drawing/2014/main" id="{2274BCAF-A750-63C8-54F0-2AF62AA46240}"/>
                </a:ext>
              </a:extLst>
            </p:cNvPr>
            <p:cNvSpPr/>
            <p:nvPr/>
          </p:nvSpPr>
          <p:spPr>
            <a:xfrm>
              <a:off x="1391872" y="4348401"/>
              <a:ext cx="18949" cy="100961"/>
            </a:xfrm>
            <a:custGeom>
              <a:avLst/>
              <a:gdLst/>
              <a:ahLst/>
              <a:cxnLst/>
              <a:rect l="l" t="t" r="r" b="b"/>
              <a:pathLst>
                <a:path w="561" h="2989" extrusionOk="0">
                  <a:moveTo>
                    <a:pt x="1" y="0"/>
                  </a:moveTo>
                  <a:lnTo>
                    <a:pt x="1" y="2989"/>
                  </a:lnTo>
                  <a:lnTo>
                    <a:pt x="560" y="2989"/>
                  </a:lnTo>
                  <a:lnTo>
                    <a:pt x="56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706;p51">
              <a:extLst>
                <a:ext uri="{FF2B5EF4-FFF2-40B4-BE49-F238E27FC236}">
                  <a16:creationId xmlns:a16="http://schemas.microsoft.com/office/drawing/2014/main" id="{3D77C6D8-CD50-AA4F-55F4-4ED887A94A18}"/>
                </a:ext>
              </a:extLst>
            </p:cNvPr>
            <p:cNvSpPr/>
            <p:nvPr/>
          </p:nvSpPr>
          <p:spPr>
            <a:xfrm>
              <a:off x="1470301" y="4281219"/>
              <a:ext cx="18949" cy="168144"/>
            </a:xfrm>
            <a:custGeom>
              <a:avLst/>
              <a:gdLst/>
              <a:ahLst/>
              <a:cxnLst/>
              <a:rect l="l" t="t" r="r" b="b"/>
              <a:pathLst>
                <a:path w="561" h="4978" extrusionOk="0">
                  <a:moveTo>
                    <a:pt x="0" y="1"/>
                  </a:moveTo>
                  <a:lnTo>
                    <a:pt x="0" y="4978"/>
                  </a:lnTo>
                  <a:lnTo>
                    <a:pt x="560" y="4978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707;p51">
              <a:extLst>
                <a:ext uri="{FF2B5EF4-FFF2-40B4-BE49-F238E27FC236}">
                  <a16:creationId xmlns:a16="http://schemas.microsoft.com/office/drawing/2014/main" id="{8455DEB7-D929-DF98-0E94-1037AFB8E61D}"/>
                </a:ext>
              </a:extLst>
            </p:cNvPr>
            <p:cNvSpPr/>
            <p:nvPr/>
          </p:nvSpPr>
          <p:spPr>
            <a:xfrm>
              <a:off x="1548731" y="4348401"/>
              <a:ext cx="18915" cy="100961"/>
            </a:xfrm>
            <a:custGeom>
              <a:avLst/>
              <a:gdLst/>
              <a:ahLst/>
              <a:cxnLst/>
              <a:rect l="l" t="t" r="r" b="b"/>
              <a:pathLst>
                <a:path w="560" h="2989" extrusionOk="0">
                  <a:moveTo>
                    <a:pt x="0" y="0"/>
                  </a:moveTo>
                  <a:lnTo>
                    <a:pt x="0" y="2989"/>
                  </a:lnTo>
                  <a:lnTo>
                    <a:pt x="560" y="2989"/>
                  </a:lnTo>
                  <a:lnTo>
                    <a:pt x="56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708;p51">
              <a:extLst>
                <a:ext uri="{FF2B5EF4-FFF2-40B4-BE49-F238E27FC236}">
                  <a16:creationId xmlns:a16="http://schemas.microsoft.com/office/drawing/2014/main" id="{382D3F95-9B72-C8B3-E1A5-775AFC012D42}"/>
                </a:ext>
              </a:extLst>
            </p:cNvPr>
            <p:cNvSpPr/>
            <p:nvPr/>
          </p:nvSpPr>
          <p:spPr>
            <a:xfrm>
              <a:off x="1627127" y="4281219"/>
              <a:ext cx="18949" cy="168144"/>
            </a:xfrm>
            <a:custGeom>
              <a:avLst/>
              <a:gdLst/>
              <a:ahLst/>
              <a:cxnLst/>
              <a:rect l="l" t="t" r="r" b="b"/>
              <a:pathLst>
                <a:path w="561" h="4978" extrusionOk="0">
                  <a:moveTo>
                    <a:pt x="1" y="1"/>
                  </a:moveTo>
                  <a:lnTo>
                    <a:pt x="1" y="4978"/>
                  </a:lnTo>
                  <a:lnTo>
                    <a:pt x="560" y="4978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709;p51">
              <a:extLst>
                <a:ext uri="{FF2B5EF4-FFF2-40B4-BE49-F238E27FC236}">
                  <a16:creationId xmlns:a16="http://schemas.microsoft.com/office/drawing/2014/main" id="{DA726239-7328-F0F5-1BCC-A025EBF866E3}"/>
                </a:ext>
              </a:extLst>
            </p:cNvPr>
            <p:cNvSpPr/>
            <p:nvPr/>
          </p:nvSpPr>
          <p:spPr>
            <a:xfrm>
              <a:off x="1705557" y="4348401"/>
              <a:ext cx="18949" cy="100961"/>
            </a:xfrm>
            <a:custGeom>
              <a:avLst/>
              <a:gdLst/>
              <a:ahLst/>
              <a:cxnLst/>
              <a:rect l="l" t="t" r="r" b="b"/>
              <a:pathLst>
                <a:path w="561" h="2989" extrusionOk="0">
                  <a:moveTo>
                    <a:pt x="1" y="0"/>
                  </a:moveTo>
                  <a:lnTo>
                    <a:pt x="1" y="2989"/>
                  </a:lnTo>
                  <a:lnTo>
                    <a:pt x="560" y="2989"/>
                  </a:lnTo>
                  <a:lnTo>
                    <a:pt x="56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710;p51">
              <a:extLst>
                <a:ext uri="{FF2B5EF4-FFF2-40B4-BE49-F238E27FC236}">
                  <a16:creationId xmlns:a16="http://schemas.microsoft.com/office/drawing/2014/main" id="{956F6C40-A0DC-C868-2229-B55F114CB5EE}"/>
                </a:ext>
              </a:extLst>
            </p:cNvPr>
            <p:cNvSpPr/>
            <p:nvPr/>
          </p:nvSpPr>
          <p:spPr>
            <a:xfrm>
              <a:off x="1783986" y="4281219"/>
              <a:ext cx="18915" cy="168144"/>
            </a:xfrm>
            <a:custGeom>
              <a:avLst/>
              <a:gdLst/>
              <a:ahLst/>
              <a:cxnLst/>
              <a:rect l="l" t="t" r="r" b="b"/>
              <a:pathLst>
                <a:path w="560" h="4978" extrusionOk="0">
                  <a:moveTo>
                    <a:pt x="0" y="1"/>
                  </a:moveTo>
                  <a:lnTo>
                    <a:pt x="0" y="4978"/>
                  </a:lnTo>
                  <a:lnTo>
                    <a:pt x="560" y="4978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711;p51">
              <a:extLst>
                <a:ext uri="{FF2B5EF4-FFF2-40B4-BE49-F238E27FC236}">
                  <a16:creationId xmlns:a16="http://schemas.microsoft.com/office/drawing/2014/main" id="{645833BA-1603-6542-0BDB-00BC584F7266}"/>
                </a:ext>
              </a:extLst>
            </p:cNvPr>
            <p:cNvSpPr/>
            <p:nvPr/>
          </p:nvSpPr>
          <p:spPr>
            <a:xfrm>
              <a:off x="1862416" y="4348401"/>
              <a:ext cx="18915" cy="100961"/>
            </a:xfrm>
            <a:custGeom>
              <a:avLst/>
              <a:gdLst/>
              <a:ahLst/>
              <a:cxnLst/>
              <a:rect l="l" t="t" r="r" b="b"/>
              <a:pathLst>
                <a:path w="560" h="2989" extrusionOk="0">
                  <a:moveTo>
                    <a:pt x="0" y="0"/>
                  </a:moveTo>
                  <a:lnTo>
                    <a:pt x="0" y="2989"/>
                  </a:lnTo>
                  <a:lnTo>
                    <a:pt x="560" y="2989"/>
                  </a:lnTo>
                  <a:lnTo>
                    <a:pt x="56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712;p51">
              <a:extLst>
                <a:ext uri="{FF2B5EF4-FFF2-40B4-BE49-F238E27FC236}">
                  <a16:creationId xmlns:a16="http://schemas.microsoft.com/office/drawing/2014/main" id="{4DF610AA-CD61-3264-CFF6-2DCBD030E8DE}"/>
                </a:ext>
              </a:extLst>
            </p:cNvPr>
            <p:cNvSpPr/>
            <p:nvPr/>
          </p:nvSpPr>
          <p:spPr>
            <a:xfrm>
              <a:off x="1940407" y="4281219"/>
              <a:ext cx="19355" cy="168144"/>
            </a:xfrm>
            <a:custGeom>
              <a:avLst/>
              <a:gdLst/>
              <a:ahLst/>
              <a:cxnLst/>
              <a:rect l="l" t="t" r="r" b="b"/>
              <a:pathLst>
                <a:path w="573" h="4978" extrusionOk="0">
                  <a:moveTo>
                    <a:pt x="1" y="1"/>
                  </a:moveTo>
                  <a:lnTo>
                    <a:pt x="1" y="4978"/>
                  </a:lnTo>
                  <a:lnTo>
                    <a:pt x="572" y="4978"/>
                  </a:lnTo>
                  <a:lnTo>
                    <a:pt x="572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713;p51">
              <a:extLst>
                <a:ext uri="{FF2B5EF4-FFF2-40B4-BE49-F238E27FC236}">
                  <a16:creationId xmlns:a16="http://schemas.microsoft.com/office/drawing/2014/main" id="{534B307E-713C-FC33-8E3E-C26518E72EF4}"/>
                </a:ext>
              </a:extLst>
            </p:cNvPr>
            <p:cNvSpPr/>
            <p:nvPr/>
          </p:nvSpPr>
          <p:spPr>
            <a:xfrm>
              <a:off x="2018836" y="4348401"/>
              <a:ext cx="19355" cy="100961"/>
            </a:xfrm>
            <a:custGeom>
              <a:avLst/>
              <a:gdLst/>
              <a:ahLst/>
              <a:cxnLst/>
              <a:rect l="l" t="t" r="r" b="b"/>
              <a:pathLst>
                <a:path w="573" h="2989" extrusionOk="0">
                  <a:moveTo>
                    <a:pt x="1" y="0"/>
                  </a:moveTo>
                  <a:lnTo>
                    <a:pt x="1" y="2989"/>
                  </a:lnTo>
                  <a:lnTo>
                    <a:pt x="572" y="2989"/>
                  </a:lnTo>
                  <a:lnTo>
                    <a:pt x="57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714;p51">
              <a:extLst>
                <a:ext uri="{FF2B5EF4-FFF2-40B4-BE49-F238E27FC236}">
                  <a16:creationId xmlns:a16="http://schemas.microsoft.com/office/drawing/2014/main" id="{05A965F5-E4AA-7E83-AA15-FB6C8E327A75}"/>
                </a:ext>
              </a:extLst>
            </p:cNvPr>
            <p:cNvSpPr/>
            <p:nvPr/>
          </p:nvSpPr>
          <p:spPr>
            <a:xfrm>
              <a:off x="2097266" y="4281219"/>
              <a:ext cx="19321" cy="168144"/>
            </a:xfrm>
            <a:custGeom>
              <a:avLst/>
              <a:gdLst/>
              <a:ahLst/>
              <a:cxnLst/>
              <a:rect l="l" t="t" r="r" b="b"/>
              <a:pathLst>
                <a:path w="572" h="4978" extrusionOk="0">
                  <a:moveTo>
                    <a:pt x="0" y="1"/>
                  </a:moveTo>
                  <a:lnTo>
                    <a:pt x="0" y="4978"/>
                  </a:lnTo>
                  <a:lnTo>
                    <a:pt x="572" y="4978"/>
                  </a:lnTo>
                  <a:lnTo>
                    <a:pt x="572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715;p51">
              <a:extLst>
                <a:ext uri="{FF2B5EF4-FFF2-40B4-BE49-F238E27FC236}">
                  <a16:creationId xmlns:a16="http://schemas.microsoft.com/office/drawing/2014/main" id="{A4BF4126-9C60-2525-C752-C0457D76FAC6}"/>
                </a:ext>
              </a:extLst>
            </p:cNvPr>
            <p:cNvSpPr/>
            <p:nvPr/>
          </p:nvSpPr>
          <p:spPr>
            <a:xfrm>
              <a:off x="2175696" y="4348401"/>
              <a:ext cx="19321" cy="100961"/>
            </a:xfrm>
            <a:custGeom>
              <a:avLst/>
              <a:gdLst/>
              <a:ahLst/>
              <a:cxnLst/>
              <a:rect l="l" t="t" r="r" b="b"/>
              <a:pathLst>
                <a:path w="572" h="2989" extrusionOk="0">
                  <a:moveTo>
                    <a:pt x="0" y="0"/>
                  </a:moveTo>
                  <a:lnTo>
                    <a:pt x="0" y="2989"/>
                  </a:lnTo>
                  <a:lnTo>
                    <a:pt x="572" y="2989"/>
                  </a:lnTo>
                  <a:lnTo>
                    <a:pt x="57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716;p51">
              <a:extLst>
                <a:ext uri="{FF2B5EF4-FFF2-40B4-BE49-F238E27FC236}">
                  <a16:creationId xmlns:a16="http://schemas.microsoft.com/office/drawing/2014/main" id="{7C9C3295-2980-AD11-8446-E85E305A3A55}"/>
                </a:ext>
              </a:extLst>
            </p:cNvPr>
            <p:cNvSpPr/>
            <p:nvPr/>
          </p:nvSpPr>
          <p:spPr>
            <a:xfrm>
              <a:off x="2254092" y="4281219"/>
              <a:ext cx="19355" cy="168144"/>
            </a:xfrm>
            <a:custGeom>
              <a:avLst/>
              <a:gdLst/>
              <a:ahLst/>
              <a:cxnLst/>
              <a:rect l="l" t="t" r="r" b="b"/>
              <a:pathLst>
                <a:path w="573" h="4978" extrusionOk="0">
                  <a:moveTo>
                    <a:pt x="1" y="1"/>
                  </a:moveTo>
                  <a:lnTo>
                    <a:pt x="1" y="4978"/>
                  </a:lnTo>
                  <a:lnTo>
                    <a:pt x="572" y="4978"/>
                  </a:lnTo>
                  <a:lnTo>
                    <a:pt x="572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717;p51">
              <a:extLst>
                <a:ext uri="{FF2B5EF4-FFF2-40B4-BE49-F238E27FC236}">
                  <a16:creationId xmlns:a16="http://schemas.microsoft.com/office/drawing/2014/main" id="{C2D8E684-470A-AB9B-980D-2D854000B878}"/>
                </a:ext>
              </a:extLst>
            </p:cNvPr>
            <p:cNvSpPr/>
            <p:nvPr/>
          </p:nvSpPr>
          <p:spPr>
            <a:xfrm>
              <a:off x="2332521" y="4348401"/>
              <a:ext cx="18949" cy="100961"/>
            </a:xfrm>
            <a:custGeom>
              <a:avLst/>
              <a:gdLst/>
              <a:ahLst/>
              <a:cxnLst/>
              <a:rect l="l" t="t" r="r" b="b"/>
              <a:pathLst>
                <a:path w="561" h="2989" extrusionOk="0">
                  <a:moveTo>
                    <a:pt x="0" y="0"/>
                  </a:moveTo>
                  <a:lnTo>
                    <a:pt x="0" y="2989"/>
                  </a:lnTo>
                  <a:lnTo>
                    <a:pt x="560" y="2989"/>
                  </a:lnTo>
                  <a:lnTo>
                    <a:pt x="56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718;p51">
              <a:extLst>
                <a:ext uri="{FF2B5EF4-FFF2-40B4-BE49-F238E27FC236}">
                  <a16:creationId xmlns:a16="http://schemas.microsoft.com/office/drawing/2014/main" id="{D0CFE7DD-7A77-E6EF-A8E6-A11E5151956E}"/>
                </a:ext>
              </a:extLst>
            </p:cNvPr>
            <p:cNvSpPr/>
            <p:nvPr/>
          </p:nvSpPr>
          <p:spPr>
            <a:xfrm>
              <a:off x="2410951" y="4281219"/>
              <a:ext cx="18915" cy="168144"/>
            </a:xfrm>
            <a:custGeom>
              <a:avLst/>
              <a:gdLst/>
              <a:ahLst/>
              <a:cxnLst/>
              <a:rect l="l" t="t" r="r" b="b"/>
              <a:pathLst>
                <a:path w="560" h="4978" extrusionOk="0">
                  <a:moveTo>
                    <a:pt x="0" y="1"/>
                  </a:moveTo>
                  <a:lnTo>
                    <a:pt x="0" y="4978"/>
                  </a:lnTo>
                  <a:lnTo>
                    <a:pt x="560" y="4978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719;p51">
              <a:extLst>
                <a:ext uri="{FF2B5EF4-FFF2-40B4-BE49-F238E27FC236}">
                  <a16:creationId xmlns:a16="http://schemas.microsoft.com/office/drawing/2014/main" id="{99D7ED6E-0E2D-51D4-F8FE-D815CA80F8EA}"/>
                </a:ext>
              </a:extLst>
            </p:cNvPr>
            <p:cNvSpPr/>
            <p:nvPr/>
          </p:nvSpPr>
          <p:spPr>
            <a:xfrm>
              <a:off x="782606" y="3568534"/>
              <a:ext cx="1748256" cy="876763"/>
            </a:xfrm>
            <a:custGeom>
              <a:avLst/>
              <a:gdLst/>
              <a:ahLst/>
              <a:cxnLst/>
              <a:rect l="l" t="t" r="r" b="b"/>
              <a:pathLst>
                <a:path w="51758" h="25957" extrusionOk="0">
                  <a:moveTo>
                    <a:pt x="25873" y="7894"/>
                  </a:moveTo>
                  <a:cubicBezTo>
                    <a:pt x="31457" y="7894"/>
                    <a:pt x="36505" y="11228"/>
                    <a:pt x="38684" y="16372"/>
                  </a:cubicBezTo>
                  <a:lnTo>
                    <a:pt x="39244" y="17681"/>
                  </a:lnTo>
                  <a:lnTo>
                    <a:pt x="12514" y="17681"/>
                  </a:lnTo>
                  <a:lnTo>
                    <a:pt x="13074" y="16372"/>
                  </a:lnTo>
                  <a:cubicBezTo>
                    <a:pt x="15253" y="11228"/>
                    <a:pt x="20289" y="7894"/>
                    <a:pt x="25873" y="7894"/>
                  </a:cubicBezTo>
                  <a:close/>
                  <a:moveTo>
                    <a:pt x="25873" y="0"/>
                  </a:moveTo>
                  <a:cubicBezTo>
                    <a:pt x="15765" y="0"/>
                    <a:pt x="6978" y="6942"/>
                    <a:pt x="4632" y="16776"/>
                  </a:cubicBezTo>
                  <a:lnTo>
                    <a:pt x="4597" y="16955"/>
                  </a:lnTo>
                  <a:lnTo>
                    <a:pt x="4418" y="17681"/>
                  </a:lnTo>
                  <a:lnTo>
                    <a:pt x="1" y="17681"/>
                  </a:lnTo>
                  <a:lnTo>
                    <a:pt x="1" y="25956"/>
                  </a:lnTo>
                  <a:lnTo>
                    <a:pt x="51757" y="25956"/>
                  </a:lnTo>
                  <a:lnTo>
                    <a:pt x="51757" y="17681"/>
                  </a:lnTo>
                  <a:lnTo>
                    <a:pt x="47328" y="17681"/>
                  </a:lnTo>
                  <a:lnTo>
                    <a:pt x="47161" y="16955"/>
                  </a:lnTo>
                  <a:lnTo>
                    <a:pt x="47126" y="16776"/>
                  </a:lnTo>
                  <a:cubicBezTo>
                    <a:pt x="44780" y="6942"/>
                    <a:pt x="35993" y="0"/>
                    <a:pt x="25873" y="0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95250" dir="30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720;p51">
              <a:extLst>
                <a:ext uri="{FF2B5EF4-FFF2-40B4-BE49-F238E27FC236}">
                  <a16:creationId xmlns:a16="http://schemas.microsoft.com/office/drawing/2014/main" id="{C75C6C8F-C359-0313-44D6-20B665857AE7}"/>
                </a:ext>
              </a:extLst>
            </p:cNvPr>
            <p:cNvSpPr/>
            <p:nvPr/>
          </p:nvSpPr>
          <p:spPr>
            <a:xfrm>
              <a:off x="863062" y="4261122"/>
              <a:ext cx="19321" cy="168144"/>
            </a:xfrm>
            <a:custGeom>
              <a:avLst/>
              <a:gdLst/>
              <a:ahLst/>
              <a:cxnLst/>
              <a:rect l="l" t="t" r="r" b="b"/>
              <a:pathLst>
                <a:path w="572" h="4978" extrusionOk="0">
                  <a:moveTo>
                    <a:pt x="0" y="1"/>
                  </a:moveTo>
                  <a:lnTo>
                    <a:pt x="0" y="4977"/>
                  </a:lnTo>
                  <a:lnTo>
                    <a:pt x="572" y="4977"/>
                  </a:lnTo>
                  <a:lnTo>
                    <a:pt x="5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721;p51">
              <a:extLst>
                <a:ext uri="{FF2B5EF4-FFF2-40B4-BE49-F238E27FC236}">
                  <a16:creationId xmlns:a16="http://schemas.microsoft.com/office/drawing/2014/main" id="{6D302D37-C9D2-2239-65C6-5C9D5D7317F1}"/>
                </a:ext>
              </a:extLst>
            </p:cNvPr>
            <p:cNvSpPr/>
            <p:nvPr/>
          </p:nvSpPr>
          <p:spPr>
            <a:xfrm>
              <a:off x="941458" y="4328270"/>
              <a:ext cx="19355" cy="100995"/>
            </a:xfrm>
            <a:custGeom>
              <a:avLst/>
              <a:gdLst/>
              <a:ahLst/>
              <a:cxnLst/>
              <a:rect l="l" t="t" r="r" b="b"/>
              <a:pathLst>
                <a:path w="573" h="2990" extrusionOk="0">
                  <a:moveTo>
                    <a:pt x="1" y="1"/>
                  </a:moveTo>
                  <a:lnTo>
                    <a:pt x="1" y="2989"/>
                  </a:lnTo>
                  <a:lnTo>
                    <a:pt x="572" y="2989"/>
                  </a:lnTo>
                  <a:lnTo>
                    <a:pt x="5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722;p51">
              <a:extLst>
                <a:ext uri="{FF2B5EF4-FFF2-40B4-BE49-F238E27FC236}">
                  <a16:creationId xmlns:a16="http://schemas.microsoft.com/office/drawing/2014/main" id="{047227F1-13BC-135E-B3CB-7EE859487569}"/>
                </a:ext>
              </a:extLst>
            </p:cNvPr>
            <p:cNvSpPr/>
            <p:nvPr/>
          </p:nvSpPr>
          <p:spPr>
            <a:xfrm>
              <a:off x="1019888" y="4261122"/>
              <a:ext cx="18949" cy="168144"/>
            </a:xfrm>
            <a:custGeom>
              <a:avLst/>
              <a:gdLst/>
              <a:ahLst/>
              <a:cxnLst/>
              <a:rect l="l" t="t" r="r" b="b"/>
              <a:pathLst>
                <a:path w="561" h="4978" extrusionOk="0">
                  <a:moveTo>
                    <a:pt x="0" y="1"/>
                  </a:moveTo>
                  <a:lnTo>
                    <a:pt x="0" y="4977"/>
                  </a:lnTo>
                  <a:lnTo>
                    <a:pt x="560" y="4977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723;p51">
              <a:extLst>
                <a:ext uri="{FF2B5EF4-FFF2-40B4-BE49-F238E27FC236}">
                  <a16:creationId xmlns:a16="http://schemas.microsoft.com/office/drawing/2014/main" id="{1A815F26-30C0-DDC5-5457-4419BF6045AB}"/>
                </a:ext>
              </a:extLst>
            </p:cNvPr>
            <p:cNvSpPr/>
            <p:nvPr/>
          </p:nvSpPr>
          <p:spPr>
            <a:xfrm>
              <a:off x="1098318" y="4328270"/>
              <a:ext cx="18915" cy="100995"/>
            </a:xfrm>
            <a:custGeom>
              <a:avLst/>
              <a:gdLst/>
              <a:ahLst/>
              <a:cxnLst/>
              <a:rect l="l" t="t" r="r" b="b"/>
              <a:pathLst>
                <a:path w="560" h="2990" extrusionOk="0">
                  <a:moveTo>
                    <a:pt x="0" y="1"/>
                  </a:moveTo>
                  <a:lnTo>
                    <a:pt x="0" y="2989"/>
                  </a:lnTo>
                  <a:lnTo>
                    <a:pt x="560" y="2989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724;p51">
              <a:extLst>
                <a:ext uri="{FF2B5EF4-FFF2-40B4-BE49-F238E27FC236}">
                  <a16:creationId xmlns:a16="http://schemas.microsoft.com/office/drawing/2014/main" id="{F7CC6B83-7A81-E496-741E-97E59CEE4EBB}"/>
                </a:ext>
              </a:extLst>
            </p:cNvPr>
            <p:cNvSpPr/>
            <p:nvPr/>
          </p:nvSpPr>
          <p:spPr>
            <a:xfrm>
              <a:off x="1176714" y="4261122"/>
              <a:ext cx="18949" cy="168144"/>
            </a:xfrm>
            <a:custGeom>
              <a:avLst/>
              <a:gdLst/>
              <a:ahLst/>
              <a:cxnLst/>
              <a:rect l="l" t="t" r="r" b="b"/>
              <a:pathLst>
                <a:path w="561" h="4978" extrusionOk="0">
                  <a:moveTo>
                    <a:pt x="1" y="1"/>
                  </a:moveTo>
                  <a:lnTo>
                    <a:pt x="1" y="4977"/>
                  </a:lnTo>
                  <a:lnTo>
                    <a:pt x="560" y="4977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725;p51">
              <a:extLst>
                <a:ext uri="{FF2B5EF4-FFF2-40B4-BE49-F238E27FC236}">
                  <a16:creationId xmlns:a16="http://schemas.microsoft.com/office/drawing/2014/main" id="{4E7A7DE5-37F3-F369-495F-7CF05A9B15F7}"/>
                </a:ext>
              </a:extLst>
            </p:cNvPr>
            <p:cNvSpPr/>
            <p:nvPr/>
          </p:nvSpPr>
          <p:spPr>
            <a:xfrm>
              <a:off x="1255143" y="4328270"/>
              <a:ext cx="18949" cy="100995"/>
            </a:xfrm>
            <a:custGeom>
              <a:avLst/>
              <a:gdLst/>
              <a:ahLst/>
              <a:cxnLst/>
              <a:rect l="l" t="t" r="r" b="b"/>
              <a:pathLst>
                <a:path w="561" h="2990" extrusionOk="0">
                  <a:moveTo>
                    <a:pt x="1" y="1"/>
                  </a:moveTo>
                  <a:lnTo>
                    <a:pt x="1" y="2989"/>
                  </a:lnTo>
                  <a:lnTo>
                    <a:pt x="560" y="2989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726;p51">
              <a:extLst>
                <a:ext uri="{FF2B5EF4-FFF2-40B4-BE49-F238E27FC236}">
                  <a16:creationId xmlns:a16="http://schemas.microsoft.com/office/drawing/2014/main" id="{0FC6CC3B-645A-D80C-F84A-E3C91A110F60}"/>
                </a:ext>
              </a:extLst>
            </p:cNvPr>
            <p:cNvSpPr/>
            <p:nvPr/>
          </p:nvSpPr>
          <p:spPr>
            <a:xfrm>
              <a:off x="1333573" y="4261122"/>
              <a:ext cx="18915" cy="168144"/>
            </a:xfrm>
            <a:custGeom>
              <a:avLst/>
              <a:gdLst/>
              <a:ahLst/>
              <a:cxnLst/>
              <a:rect l="l" t="t" r="r" b="b"/>
              <a:pathLst>
                <a:path w="560" h="4978" extrusionOk="0">
                  <a:moveTo>
                    <a:pt x="0" y="1"/>
                  </a:moveTo>
                  <a:lnTo>
                    <a:pt x="0" y="4977"/>
                  </a:lnTo>
                  <a:lnTo>
                    <a:pt x="560" y="4977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727;p51">
              <a:extLst>
                <a:ext uri="{FF2B5EF4-FFF2-40B4-BE49-F238E27FC236}">
                  <a16:creationId xmlns:a16="http://schemas.microsoft.com/office/drawing/2014/main" id="{90DB444D-AF7C-2429-A6C5-12067FC7A489}"/>
                </a:ext>
              </a:extLst>
            </p:cNvPr>
            <p:cNvSpPr/>
            <p:nvPr/>
          </p:nvSpPr>
          <p:spPr>
            <a:xfrm>
              <a:off x="1412003" y="4328270"/>
              <a:ext cx="18915" cy="100995"/>
            </a:xfrm>
            <a:custGeom>
              <a:avLst/>
              <a:gdLst/>
              <a:ahLst/>
              <a:cxnLst/>
              <a:rect l="l" t="t" r="r" b="b"/>
              <a:pathLst>
                <a:path w="560" h="2990" extrusionOk="0">
                  <a:moveTo>
                    <a:pt x="0" y="1"/>
                  </a:moveTo>
                  <a:lnTo>
                    <a:pt x="0" y="2989"/>
                  </a:lnTo>
                  <a:lnTo>
                    <a:pt x="560" y="2989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728;p51">
              <a:extLst>
                <a:ext uri="{FF2B5EF4-FFF2-40B4-BE49-F238E27FC236}">
                  <a16:creationId xmlns:a16="http://schemas.microsoft.com/office/drawing/2014/main" id="{46719D55-7FBA-F2DF-D90C-BFBF7CA39428}"/>
                </a:ext>
              </a:extLst>
            </p:cNvPr>
            <p:cNvSpPr/>
            <p:nvPr/>
          </p:nvSpPr>
          <p:spPr>
            <a:xfrm>
              <a:off x="1490399" y="4261122"/>
              <a:ext cx="18949" cy="168144"/>
            </a:xfrm>
            <a:custGeom>
              <a:avLst/>
              <a:gdLst/>
              <a:ahLst/>
              <a:cxnLst/>
              <a:rect l="l" t="t" r="r" b="b"/>
              <a:pathLst>
                <a:path w="561" h="4978" extrusionOk="0">
                  <a:moveTo>
                    <a:pt x="1" y="1"/>
                  </a:moveTo>
                  <a:lnTo>
                    <a:pt x="1" y="4977"/>
                  </a:lnTo>
                  <a:lnTo>
                    <a:pt x="560" y="4977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729;p51">
              <a:extLst>
                <a:ext uri="{FF2B5EF4-FFF2-40B4-BE49-F238E27FC236}">
                  <a16:creationId xmlns:a16="http://schemas.microsoft.com/office/drawing/2014/main" id="{2A3FAECA-4A40-72C2-D2CD-57C5C45BB20F}"/>
                </a:ext>
              </a:extLst>
            </p:cNvPr>
            <p:cNvSpPr/>
            <p:nvPr/>
          </p:nvSpPr>
          <p:spPr>
            <a:xfrm>
              <a:off x="1568828" y="4328270"/>
              <a:ext cx="18949" cy="100995"/>
            </a:xfrm>
            <a:custGeom>
              <a:avLst/>
              <a:gdLst/>
              <a:ahLst/>
              <a:cxnLst/>
              <a:rect l="l" t="t" r="r" b="b"/>
              <a:pathLst>
                <a:path w="561" h="2990" extrusionOk="0">
                  <a:moveTo>
                    <a:pt x="0" y="1"/>
                  </a:moveTo>
                  <a:lnTo>
                    <a:pt x="0" y="2989"/>
                  </a:lnTo>
                  <a:lnTo>
                    <a:pt x="560" y="2989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730;p51">
              <a:extLst>
                <a:ext uri="{FF2B5EF4-FFF2-40B4-BE49-F238E27FC236}">
                  <a16:creationId xmlns:a16="http://schemas.microsoft.com/office/drawing/2014/main" id="{A5B81E60-832A-5D9D-1417-D8AC1B58DA89}"/>
                </a:ext>
              </a:extLst>
            </p:cNvPr>
            <p:cNvSpPr/>
            <p:nvPr/>
          </p:nvSpPr>
          <p:spPr>
            <a:xfrm>
              <a:off x="1647258" y="4261122"/>
              <a:ext cx="18915" cy="168144"/>
            </a:xfrm>
            <a:custGeom>
              <a:avLst/>
              <a:gdLst/>
              <a:ahLst/>
              <a:cxnLst/>
              <a:rect l="l" t="t" r="r" b="b"/>
              <a:pathLst>
                <a:path w="560" h="4978" extrusionOk="0">
                  <a:moveTo>
                    <a:pt x="0" y="1"/>
                  </a:moveTo>
                  <a:lnTo>
                    <a:pt x="0" y="4977"/>
                  </a:lnTo>
                  <a:lnTo>
                    <a:pt x="560" y="4977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731;p51">
              <a:extLst>
                <a:ext uri="{FF2B5EF4-FFF2-40B4-BE49-F238E27FC236}">
                  <a16:creationId xmlns:a16="http://schemas.microsoft.com/office/drawing/2014/main" id="{90371E45-D566-0B46-E400-8BA075AABAE6}"/>
                </a:ext>
              </a:extLst>
            </p:cNvPr>
            <p:cNvSpPr/>
            <p:nvPr/>
          </p:nvSpPr>
          <p:spPr>
            <a:xfrm>
              <a:off x="1725654" y="4328270"/>
              <a:ext cx="18949" cy="100995"/>
            </a:xfrm>
            <a:custGeom>
              <a:avLst/>
              <a:gdLst/>
              <a:ahLst/>
              <a:cxnLst/>
              <a:rect l="l" t="t" r="r" b="b"/>
              <a:pathLst>
                <a:path w="561" h="2990" extrusionOk="0">
                  <a:moveTo>
                    <a:pt x="1" y="1"/>
                  </a:moveTo>
                  <a:lnTo>
                    <a:pt x="1" y="2989"/>
                  </a:lnTo>
                  <a:lnTo>
                    <a:pt x="561" y="2989"/>
                  </a:lnTo>
                  <a:lnTo>
                    <a:pt x="56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732;p51">
              <a:extLst>
                <a:ext uri="{FF2B5EF4-FFF2-40B4-BE49-F238E27FC236}">
                  <a16:creationId xmlns:a16="http://schemas.microsoft.com/office/drawing/2014/main" id="{FA7556AA-D5B7-1C62-F4F2-E925DE510FFA}"/>
                </a:ext>
              </a:extLst>
            </p:cNvPr>
            <p:cNvSpPr/>
            <p:nvPr/>
          </p:nvSpPr>
          <p:spPr>
            <a:xfrm>
              <a:off x="1804084" y="4261122"/>
              <a:ext cx="18949" cy="168144"/>
            </a:xfrm>
            <a:custGeom>
              <a:avLst/>
              <a:gdLst/>
              <a:ahLst/>
              <a:cxnLst/>
              <a:rect l="l" t="t" r="r" b="b"/>
              <a:pathLst>
                <a:path w="561" h="4978" extrusionOk="0">
                  <a:moveTo>
                    <a:pt x="1" y="1"/>
                  </a:moveTo>
                  <a:lnTo>
                    <a:pt x="1" y="4977"/>
                  </a:lnTo>
                  <a:lnTo>
                    <a:pt x="560" y="4977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733;p51">
              <a:extLst>
                <a:ext uri="{FF2B5EF4-FFF2-40B4-BE49-F238E27FC236}">
                  <a16:creationId xmlns:a16="http://schemas.microsoft.com/office/drawing/2014/main" id="{1CED5CD4-4BA2-2DA7-B4E6-024B2D75BF98}"/>
                </a:ext>
              </a:extLst>
            </p:cNvPr>
            <p:cNvSpPr/>
            <p:nvPr/>
          </p:nvSpPr>
          <p:spPr>
            <a:xfrm>
              <a:off x="1882513" y="4328270"/>
              <a:ext cx="18915" cy="100995"/>
            </a:xfrm>
            <a:custGeom>
              <a:avLst/>
              <a:gdLst/>
              <a:ahLst/>
              <a:cxnLst/>
              <a:rect l="l" t="t" r="r" b="b"/>
              <a:pathLst>
                <a:path w="560" h="2990" extrusionOk="0">
                  <a:moveTo>
                    <a:pt x="0" y="1"/>
                  </a:moveTo>
                  <a:lnTo>
                    <a:pt x="0" y="2989"/>
                  </a:lnTo>
                  <a:lnTo>
                    <a:pt x="560" y="2989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734;p51">
              <a:extLst>
                <a:ext uri="{FF2B5EF4-FFF2-40B4-BE49-F238E27FC236}">
                  <a16:creationId xmlns:a16="http://schemas.microsoft.com/office/drawing/2014/main" id="{B26D732D-0725-5599-5B2E-04D8F778791D}"/>
                </a:ext>
              </a:extLst>
            </p:cNvPr>
            <p:cNvSpPr/>
            <p:nvPr/>
          </p:nvSpPr>
          <p:spPr>
            <a:xfrm>
              <a:off x="1960538" y="4261122"/>
              <a:ext cx="19321" cy="168144"/>
            </a:xfrm>
            <a:custGeom>
              <a:avLst/>
              <a:gdLst/>
              <a:ahLst/>
              <a:cxnLst/>
              <a:rect l="l" t="t" r="r" b="b"/>
              <a:pathLst>
                <a:path w="572" h="4978" extrusionOk="0">
                  <a:moveTo>
                    <a:pt x="0" y="1"/>
                  </a:moveTo>
                  <a:lnTo>
                    <a:pt x="0" y="4977"/>
                  </a:lnTo>
                  <a:lnTo>
                    <a:pt x="572" y="4977"/>
                  </a:lnTo>
                  <a:lnTo>
                    <a:pt x="5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735;p51">
              <a:extLst>
                <a:ext uri="{FF2B5EF4-FFF2-40B4-BE49-F238E27FC236}">
                  <a16:creationId xmlns:a16="http://schemas.microsoft.com/office/drawing/2014/main" id="{D3C62DAC-9575-AD8B-D7FF-C39DDD1DD8B8}"/>
                </a:ext>
              </a:extLst>
            </p:cNvPr>
            <p:cNvSpPr/>
            <p:nvPr/>
          </p:nvSpPr>
          <p:spPr>
            <a:xfrm>
              <a:off x="2038934" y="4328270"/>
              <a:ext cx="19355" cy="100995"/>
            </a:xfrm>
            <a:custGeom>
              <a:avLst/>
              <a:gdLst/>
              <a:ahLst/>
              <a:cxnLst/>
              <a:rect l="l" t="t" r="r" b="b"/>
              <a:pathLst>
                <a:path w="573" h="2990" extrusionOk="0">
                  <a:moveTo>
                    <a:pt x="1" y="1"/>
                  </a:moveTo>
                  <a:lnTo>
                    <a:pt x="1" y="2989"/>
                  </a:lnTo>
                  <a:lnTo>
                    <a:pt x="572" y="2989"/>
                  </a:lnTo>
                  <a:lnTo>
                    <a:pt x="5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736;p51">
              <a:extLst>
                <a:ext uri="{FF2B5EF4-FFF2-40B4-BE49-F238E27FC236}">
                  <a16:creationId xmlns:a16="http://schemas.microsoft.com/office/drawing/2014/main" id="{806C63C4-BF23-0B71-0B7C-EC60CB9448DF}"/>
                </a:ext>
              </a:extLst>
            </p:cNvPr>
            <p:cNvSpPr/>
            <p:nvPr/>
          </p:nvSpPr>
          <p:spPr>
            <a:xfrm>
              <a:off x="2117363" y="4261122"/>
              <a:ext cx="19355" cy="168144"/>
            </a:xfrm>
            <a:custGeom>
              <a:avLst/>
              <a:gdLst/>
              <a:ahLst/>
              <a:cxnLst/>
              <a:rect l="l" t="t" r="r" b="b"/>
              <a:pathLst>
                <a:path w="573" h="4978" extrusionOk="0">
                  <a:moveTo>
                    <a:pt x="1" y="1"/>
                  </a:moveTo>
                  <a:lnTo>
                    <a:pt x="1" y="4977"/>
                  </a:lnTo>
                  <a:lnTo>
                    <a:pt x="572" y="4977"/>
                  </a:lnTo>
                  <a:lnTo>
                    <a:pt x="5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737;p51">
              <a:extLst>
                <a:ext uri="{FF2B5EF4-FFF2-40B4-BE49-F238E27FC236}">
                  <a16:creationId xmlns:a16="http://schemas.microsoft.com/office/drawing/2014/main" id="{998A64D8-B07B-0B06-2362-200EBD9B585C}"/>
                </a:ext>
              </a:extLst>
            </p:cNvPr>
            <p:cNvSpPr/>
            <p:nvPr/>
          </p:nvSpPr>
          <p:spPr>
            <a:xfrm>
              <a:off x="2195793" y="4328270"/>
              <a:ext cx="19321" cy="100995"/>
            </a:xfrm>
            <a:custGeom>
              <a:avLst/>
              <a:gdLst/>
              <a:ahLst/>
              <a:cxnLst/>
              <a:rect l="l" t="t" r="r" b="b"/>
              <a:pathLst>
                <a:path w="572" h="2990" extrusionOk="0">
                  <a:moveTo>
                    <a:pt x="0" y="1"/>
                  </a:moveTo>
                  <a:lnTo>
                    <a:pt x="0" y="2989"/>
                  </a:lnTo>
                  <a:lnTo>
                    <a:pt x="572" y="2989"/>
                  </a:lnTo>
                  <a:lnTo>
                    <a:pt x="5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738;p51">
              <a:extLst>
                <a:ext uri="{FF2B5EF4-FFF2-40B4-BE49-F238E27FC236}">
                  <a16:creationId xmlns:a16="http://schemas.microsoft.com/office/drawing/2014/main" id="{8FA376C6-535C-B4AD-996F-45E7428760DE}"/>
                </a:ext>
              </a:extLst>
            </p:cNvPr>
            <p:cNvSpPr/>
            <p:nvPr/>
          </p:nvSpPr>
          <p:spPr>
            <a:xfrm>
              <a:off x="2274223" y="4261122"/>
              <a:ext cx="19321" cy="168144"/>
            </a:xfrm>
            <a:custGeom>
              <a:avLst/>
              <a:gdLst/>
              <a:ahLst/>
              <a:cxnLst/>
              <a:rect l="l" t="t" r="r" b="b"/>
              <a:pathLst>
                <a:path w="572" h="4978" extrusionOk="0">
                  <a:moveTo>
                    <a:pt x="0" y="1"/>
                  </a:moveTo>
                  <a:lnTo>
                    <a:pt x="0" y="4977"/>
                  </a:lnTo>
                  <a:lnTo>
                    <a:pt x="572" y="4977"/>
                  </a:lnTo>
                  <a:lnTo>
                    <a:pt x="5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739;p51">
              <a:extLst>
                <a:ext uri="{FF2B5EF4-FFF2-40B4-BE49-F238E27FC236}">
                  <a16:creationId xmlns:a16="http://schemas.microsoft.com/office/drawing/2014/main" id="{81AFFD03-9600-33D2-8FDD-90AAB6FA3D34}"/>
                </a:ext>
              </a:extLst>
            </p:cNvPr>
            <p:cNvSpPr/>
            <p:nvPr/>
          </p:nvSpPr>
          <p:spPr>
            <a:xfrm>
              <a:off x="2352619" y="4328270"/>
              <a:ext cx="18949" cy="100995"/>
            </a:xfrm>
            <a:custGeom>
              <a:avLst/>
              <a:gdLst/>
              <a:ahLst/>
              <a:cxnLst/>
              <a:rect l="l" t="t" r="r" b="b"/>
              <a:pathLst>
                <a:path w="561" h="2990" extrusionOk="0">
                  <a:moveTo>
                    <a:pt x="1" y="1"/>
                  </a:moveTo>
                  <a:lnTo>
                    <a:pt x="1" y="2989"/>
                  </a:lnTo>
                  <a:lnTo>
                    <a:pt x="560" y="2989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740;p51">
              <a:extLst>
                <a:ext uri="{FF2B5EF4-FFF2-40B4-BE49-F238E27FC236}">
                  <a16:creationId xmlns:a16="http://schemas.microsoft.com/office/drawing/2014/main" id="{5D57F066-6290-BDC0-16AF-C59BE41069FA}"/>
                </a:ext>
              </a:extLst>
            </p:cNvPr>
            <p:cNvSpPr/>
            <p:nvPr/>
          </p:nvSpPr>
          <p:spPr>
            <a:xfrm>
              <a:off x="2431048" y="4261122"/>
              <a:ext cx="18949" cy="168144"/>
            </a:xfrm>
            <a:custGeom>
              <a:avLst/>
              <a:gdLst/>
              <a:ahLst/>
              <a:cxnLst/>
              <a:rect l="l" t="t" r="r" b="b"/>
              <a:pathLst>
                <a:path w="561" h="4978" extrusionOk="0">
                  <a:moveTo>
                    <a:pt x="0" y="1"/>
                  </a:moveTo>
                  <a:lnTo>
                    <a:pt x="0" y="4977"/>
                  </a:lnTo>
                  <a:lnTo>
                    <a:pt x="560" y="4977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9" name="Google Shape;376;p46">
            <a:extLst>
              <a:ext uri="{FF2B5EF4-FFF2-40B4-BE49-F238E27FC236}">
                <a16:creationId xmlns:a16="http://schemas.microsoft.com/office/drawing/2014/main" id="{E43F294A-280E-B0BF-5F03-3B0468585D64}"/>
              </a:ext>
            </a:extLst>
          </p:cNvPr>
          <p:cNvGrpSpPr/>
          <p:nvPr/>
        </p:nvGrpSpPr>
        <p:grpSpPr>
          <a:xfrm rot="16200000">
            <a:off x="595706" y="-1143637"/>
            <a:ext cx="372440" cy="2968752"/>
            <a:chOff x="4022350" y="2610525"/>
            <a:chExt cx="281900" cy="2247050"/>
          </a:xfrm>
        </p:grpSpPr>
        <p:sp>
          <p:nvSpPr>
            <p:cNvPr id="50" name="Google Shape;377;p46">
              <a:extLst>
                <a:ext uri="{FF2B5EF4-FFF2-40B4-BE49-F238E27FC236}">
                  <a16:creationId xmlns:a16="http://schemas.microsoft.com/office/drawing/2014/main" id="{5FBBE828-DC29-E0FE-E9B5-54D9A2D40988}"/>
                </a:ext>
              </a:extLst>
            </p:cNvPr>
            <p:cNvSpPr/>
            <p:nvPr/>
          </p:nvSpPr>
          <p:spPr>
            <a:xfrm>
              <a:off x="4022350" y="2610525"/>
              <a:ext cx="260775" cy="2247050"/>
            </a:xfrm>
            <a:custGeom>
              <a:avLst/>
              <a:gdLst/>
              <a:ahLst/>
              <a:cxnLst/>
              <a:rect l="l" t="t" r="r" b="b"/>
              <a:pathLst>
                <a:path w="10431" h="89882" extrusionOk="0">
                  <a:moveTo>
                    <a:pt x="2409" y="2673"/>
                  </a:moveTo>
                  <a:cubicBezTo>
                    <a:pt x="2562" y="2673"/>
                    <a:pt x="2719" y="2731"/>
                    <a:pt x="2846" y="2858"/>
                  </a:cubicBezTo>
                  <a:cubicBezTo>
                    <a:pt x="3239" y="3251"/>
                    <a:pt x="2965" y="3930"/>
                    <a:pt x="2406" y="3930"/>
                  </a:cubicBezTo>
                  <a:cubicBezTo>
                    <a:pt x="2060" y="3930"/>
                    <a:pt x="1787" y="3644"/>
                    <a:pt x="1787" y="3299"/>
                  </a:cubicBezTo>
                  <a:cubicBezTo>
                    <a:pt x="1787" y="2921"/>
                    <a:pt x="2091" y="2673"/>
                    <a:pt x="2409" y="2673"/>
                  </a:cubicBezTo>
                  <a:close/>
                  <a:moveTo>
                    <a:pt x="906" y="1"/>
                  </a:moveTo>
                  <a:cubicBezTo>
                    <a:pt x="489" y="1"/>
                    <a:pt x="155" y="334"/>
                    <a:pt x="155" y="751"/>
                  </a:cubicBezTo>
                  <a:lnTo>
                    <a:pt x="1" y="89071"/>
                  </a:lnTo>
                  <a:cubicBezTo>
                    <a:pt x="1" y="89488"/>
                    <a:pt x="334" y="89821"/>
                    <a:pt x="751" y="89833"/>
                  </a:cubicBezTo>
                  <a:lnTo>
                    <a:pt x="9526" y="89881"/>
                  </a:lnTo>
                  <a:cubicBezTo>
                    <a:pt x="9533" y="89881"/>
                    <a:pt x="9540" y="89881"/>
                    <a:pt x="9547" y="89881"/>
                  </a:cubicBezTo>
                  <a:cubicBezTo>
                    <a:pt x="9954" y="89881"/>
                    <a:pt x="10288" y="89552"/>
                    <a:pt x="10288" y="89143"/>
                  </a:cubicBezTo>
                  <a:lnTo>
                    <a:pt x="10431" y="822"/>
                  </a:lnTo>
                  <a:cubicBezTo>
                    <a:pt x="10431" y="679"/>
                    <a:pt x="10395" y="537"/>
                    <a:pt x="10312" y="406"/>
                  </a:cubicBezTo>
                  <a:cubicBezTo>
                    <a:pt x="10204" y="239"/>
                    <a:pt x="10026" y="120"/>
                    <a:pt x="9835" y="72"/>
                  </a:cubicBezTo>
                  <a:cubicBezTo>
                    <a:pt x="9788" y="60"/>
                    <a:pt x="9740" y="60"/>
                    <a:pt x="9680" y="60"/>
                  </a:cubicBezTo>
                  <a:lnTo>
                    <a:pt x="9657" y="60"/>
                  </a:lnTo>
                  <a:lnTo>
                    <a:pt x="5930" y="25"/>
                  </a:lnTo>
                  <a:lnTo>
                    <a:pt x="5930" y="37"/>
                  </a:lnTo>
                  <a:lnTo>
                    <a:pt x="906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378;p46">
              <a:extLst>
                <a:ext uri="{FF2B5EF4-FFF2-40B4-BE49-F238E27FC236}">
                  <a16:creationId xmlns:a16="http://schemas.microsoft.com/office/drawing/2014/main" id="{39A9197F-6AA9-9B01-6B82-870941F1B23E}"/>
                </a:ext>
              </a:extLst>
            </p:cNvPr>
            <p:cNvSpPr/>
            <p:nvPr/>
          </p:nvSpPr>
          <p:spPr>
            <a:xfrm>
              <a:off x="4054200" y="2615900"/>
              <a:ext cx="250050" cy="2236300"/>
            </a:xfrm>
            <a:custGeom>
              <a:avLst/>
              <a:gdLst/>
              <a:ahLst/>
              <a:cxnLst/>
              <a:rect l="l" t="t" r="r" b="b"/>
              <a:pathLst>
                <a:path w="10002" h="89452" extrusionOk="0">
                  <a:moveTo>
                    <a:pt x="2183" y="2243"/>
                  </a:moveTo>
                  <a:cubicBezTo>
                    <a:pt x="2617" y="2243"/>
                    <a:pt x="3037" y="2576"/>
                    <a:pt x="3037" y="3084"/>
                  </a:cubicBezTo>
                  <a:cubicBezTo>
                    <a:pt x="3037" y="3548"/>
                    <a:pt x="2656" y="3929"/>
                    <a:pt x="2191" y="3929"/>
                  </a:cubicBezTo>
                  <a:cubicBezTo>
                    <a:pt x="1441" y="3929"/>
                    <a:pt x="1060" y="3024"/>
                    <a:pt x="1596" y="2489"/>
                  </a:cubicBezTo>
                  <a:cubicBezTo>
                    <a:pt x="1765" y="2319"/>
                    <a:pt x="1976" y="2243"/>
                    <a:pt x="2183" y="2243"/>
                  </a:cubicBezTo>
                  <a:close/>
                  <a:moveTo>
                    <a:pt x="691" y="0"/>
                  </a:moveTo>
                  <a:cubicBezTo>
                    <a:pt x="394" y="0"/>
                    <a:pt x="144" y="238"/>
                    <a:pt x="144" y="536"/>
                  </a:cubicBezTo>
                  <a:lnTo>
                    <a:pt x="1" y="88856"/>
                  </a:lnTo>
                  <a:cubicBezTo>
                    <a:pt x="1" y="89154"/>
                    <a:pt x="239" y="89392"/>
                    <a:pt x="536" y="89404"/>
                  </a:cubicBezTo>
                  <a:lnTo>
                    <a:pt x="9311" y="89452"/>
                  </a:lnTo>
                  <a:cubicBezTo>
                    <a:pt x="9609" y="89452"/>
                    <a:pt x="9847" y="89213"/>
                    <a:pt x="9859" y="88916"/>
                  </a:cubicBezTo>
                  <a:lnTo>
                    <a:pt x="10002" y="595"/>
                  </a:lnTo>
                  <a:cubicBezTo>
                    <a:pt x="10002" y="298"/>
                    <a:pt x="9764" y="60"/>
                    <a:pt x="9466" y="60"/>
                  </a:cubicBezTo>
                  <a:lnTo>
                    <a:pt x="69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dist="95250" dir="30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379;p46">
              <a:extLst>
                <a:ext uri="{FF2B5EF4-FFF2-40B4-BE49-F238E27FC236}">
                  <a16:creationId xmlns:a16="http://schemas.microsoft.com/office/drawing/2014/main" id="{5924B64C-FAED-BB33-9FA6-79D8D01DB564}"/>
                </a:ext>
              </a:extLst>
            </p:cNvPr>
            <p:cNvSpPr/>
            <p:nvPr/>
          </p:nvSpPr>
          <p:spPr>
            <a:xfrm>
              <a:off x="4200950" y="2616475"/>
              <a:ext cx="103300" cy="2235725"/>
            </a:xfrm>
            <a:custGeom>
              <a:avLst/>
              <a:gdLst/>
              <a:ahLst/>
              <a:cxnLst/>
              <a:rect l="l" t="t" r="r" b="b"/>
              <a:pathLst>
                <a:path w="4132" h="89429" extrusionOk="0">
                  <a:moveTo>
                    <a:pt x="60" y="1"/>
                  </a:moveTo>
                  <a:lnTo>
                    <a:pt x="0" y="89405"/>
                  </a:lnTo>
                  <a:lnTo>
                    <a:pt x="3441" y="89429"/>
                  </a:lnTo>
                  <a:cubicBezTo>
                    <a:pt x="3739" y="89429"/>
                    <a:pt x="3989" y="89190"/>
                    <a:pt x="3989" y="88893"/>
                  </a:cubicBezTo>
                  <a:lnTo>
                    <a:pt x="4132" y="572"/>
                  </a:lnTo>
                  <a:cubicBezTo>
                    <a:pt x="4132" y="287"/>
                    <a:pt x="3894" y="37"/>
                    <a:pt x="3608" y="37"/>
                  </a:cubicBezTo>
                  <a:lnTo>
                    <a:pt x="60" y="1"/>
                  </a:lnTo>
                  <a:close/>
                </a:path>
              </a:pathLst>
            </a:custGeom>
            <a:solidFill>
              <a:srgbClr val="FFDB48"/>
            </a:solidFill>
            <a:ln w="65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53" name="Google Shape;380;p46">
              <a:extLst>
                <a:ext uri="{FF2B5EF4-FFF2-40B4-BE49-F238E27FC236}">
                  <a16:creationId xmlns:a16="http://schemas.microsoft.com/office/drawing/2014/main" id="{4F97173D-84EC-6BF4-5F72-EF693BB6FA99}"/>
                </a:ext>
              </a:extLst>
            </p:cNvPr>
            <p:cNvSpPr/>
            <p:nvPr/>
          </p:nvSpPr>
          <p:spPr>
            <a:xfrm>
              <a:off x="4244075" y="4802425"/>
              <a:ext cx="56025" cy="16175"/>
            </a:xfrm>
            <a:custGeom>
              <a:avLst/>
              <a:gdLst/>
              <a:ahLst/>
              <a:cxnLst/>
              <a:rect l="l" t="t" r="r" b="b"/>
              <a:pathLst>
                <a:path w="2241" h="647" extrusionOk="0">
                  <a:moveTo>
                    <a:pt x="410" y="1"/>
                  </a:moveTo>
                  <a:cubicBezTo>
                    <a:pt x="1" y="1"/>
                    <a:pt x="1" y="646"/>
                    <a:pt x="410" y="646"/>
                  </a:cubicBezTo>
                  <a:cubicBezTo>
                    <a:pt x="421" y="646"/>
                    <a:pt x="431" y="646"/>
                    <a:pt x="442" y="645"/>
                  </a:cubicBezTo>
                  <a:lnTo>
                    <a:pt x="2240" y="645"/>
                  </a:lnTo>
                  <a:lnTo>
                    <a:pt x="2240" y="14"/>
                  </a:lnTo>
                  <a:lnTo>
                    <a:pt x="442" y="2"/>
                  </a:lnTo>
                  <a:cubicBezTo>
                    <a:pt x="431" y="1"/>
                    <a:pt x="421" y="1"/>
                    <a:pt x="41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381;p46">
              <a:extLst>
                <a:ext uri="{FF2B5EF4-FFF2-40B4-BE49-F238E27FC236}">
                  <a16:creationId xmlns:a16="http://schemas.microsoft.com/office/drawing/2014/main" id="{E379A51D-FB8D-8AA6-1FAF-C4721B7F2F7A}"/>
                </a:ext>
              </a:extLst>
            </p:cNvPr>
            <p:cNvSpPr/>
            <p:nvPr/>
          </p:nvSpPr>
          <p:spPr>
            <a:xfrm>
              <a:off x="4244700" y="4733425"/>
              <a:ext cx="55400" cy="16075"/>
            </a:xfrm>
            <a:custGeom>
              <a:avLst/>
              <a:gdLst/>
              <a:ahLst/>
              <a:cxnLst/>
              <a:rect l="l" t="t" r="r" b="b"/>
              <a:pathLst>
                <a:path w="2216" h="643" extrusionOk="0">
                  <a:moveTo>
                    <a:pt x="429" y="0"/>
                  </a:moveTo>
                  <a:cubicBezTo>
                    <a:pt x="1" y="0"/>
                    <a:pt x="1" y="643"/>
                    <a:pt x="429" y="643"/>
                  </a:cubicBezTo>
                  <a:lnTo>
                    <a:pt x="2215" y="643"/>
                  </a:lnTo>
                  <a:lnTo>
                    <a:pt x="221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382;p46">
              <a:extLst>
                <a:ext uri="{FF2B5EF4-FFF2-40B4-BE49-F238E27FC236}">
                  <a16:creationId xmlns:a16="http://schemas.microsoft.com/office/drawing/2014/main" id="{6BFA0766-21DD-445B-42AC-DF0AF38FDA8F}"/>
                </a:ext>
              </a:extLst>
            </p:cNvPr>
            <p:cNvSpPr/>
            <p:nvPr/>
          </p:nvSpPr>
          <p:spPr>
            <a:xfrm>
              <a:off x="4244675" y="4664625"/>
              <a:ext cx="56025" cy="16150"/>
            </a:xfrm>
            <a:custGeom>
              <a:avLst/>
              <a:gdLst/>
              <a:ahLst/>
              <a:cxnLst/>
              <a:rect l="l" t="t" r="r" b="b"/>
              <a:pathLst>
                <a:path w="2241" h="646" extrusionOk="0">
                  <a:moveTo>
                    <a:pt x="421" y="0"/>
                  </a:moveTo>
                  <a:cubicBezTo>
                    <a:pt x="1" y="0"/>
                    <a:pt x="1" y="646"/>
                    <a:pt x="421" y="646"/>
                  </a:cubicBezTo>
                  <a:cubicBezTo>
                    <a:pt x="432" y="646"/>
                    <a:pt x="443" y="645"/>
                    <a:pt x="454" y="645"/>
                  </a:cubicBezTo>
                  <a:lnTo>
                    <a:pt x="2240" y="645"/>
                  </a:lnTo>
                  <a:lnTo>
                    <a:pt x="2240" y="2"/>
                  </a:lnTo>
                  <a:lnTo>
                    <a:pt x="454" y="2"/>
                  </a:lnTo>
                  <a:cubicBezTo>
                    <a:pt x="443" y="1"/>
                    <a:pt x="432" y="0"/>
                    <a:pt x="42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383;p46">
              <a:extLst>
                <a:ext uri="{FF2B5EF4-FFF2-40B4-BE49-F238E27FC236}">
                  <a16:creationId xmlns:a16="http://schemas.microsoft.com/office/drawing/2014/main" id="{B11B2C4B-BFC6-0FEC-44FE-37E81B73F92F}"/>
                </a:ext>
              </a:extLst>
            </p:cNvPr>
            <p:cNvSpPr/>
            <p:nvPr/>
          </p:nvSpPr>
          <p:spPr>
            <a:xfrm>
              <a:off x="4244600" y="4595875"/>
              <a:ext cx="56375" cy="16125"/>
            </a:xfrm>
            <a:custGeom>
              <a:avLst/>
              <a:gdLst/>
              <a:ahLst/>
              <a:cxnLst/>
              <a:rect l="l" t="t" r="r" b="b"/>
              <a:pathLst>
                <a:path w="2255" h="645" extrusionOk="0">
                  <a:moveTo>
                    <a:pt x="423" y="0"/>
                  </a:moveTo>
                  <a:cubicBezTo>
                    <a:pt x="0" y="0"/>
                    <a:pt x="4" y="645"/>
                    <a:pt x="434" y="645"/>
                  </a:cubicBezTo>
                  <a:cubicBezTo>
                    <a:pt x="442" y="645"/>
                    <a:pt x="449" y="645"/>
                    <a:pt x="457" y="644"/>
                  </a:cubicBezTo>
                  <a:lnTo>
                    <a:pt x="457" y="632"/>
                  </a:lnTo>
                  <a:lnTo>
                    <a:pt x="2255" y="632"/>
                  </a:lnTo>
                  <a:lnTo>
                    <a:pt x="2255" y="1"/>
                  </a:lnTo>
                  <a:lnTo>
                    <a:pt x="457" y="1"/>
                  </a:lnTo>
                  <a:cubicBezTo>
                    <a:pt x="446" y="0"/>
                    <a:pt x="434" y="0"/>
                    <a:pt x="42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384;p46">
              <a:extLst>
                <a:ext uri="{FF2B5EF4-FFF2-40B4-BE49-F238E27FC236}">
                  <a16:creationId xmlns:a16="http://schemas.microsoft.com/office/drawing/2014/main" id="{AC63905D-6398-4D1F-DD16-AEF52AACB24B}"/>
                </a:ext>
              </a:extLst>
            </p:cNvPr>
            <p:cNvSpPr/>
            <p:nvPr/>
          </p:nvSpPr>
          <p:spPr>
            <a:xfrm>
              <a:off x="4245600" y="4526550"/>
              <a:ext cx="55375" cy="16100"/>
            </a:xfrm>
            <a:custGeom>
              <a:avLst/>
              <a:gdLst/>
              <a:ahLst/>
              <a:cxnLst/>
              <a:rect l="l" t="t" r="r" b="b"/>
              <a:pathLst>
                <a:path w="2215" h="644" extrusionOk="0">
                  <a:moveTo>
                    <a:pt x="429" y="0"/>
                  </a:moveTo>
                  <a:cubicBezTo>
                    <a:pt x="0" y="0"/>
                    <a:pt x="0" y="643"/>
                    <a:pt x="429" y="643"/>
                  </a:cubicBezTo>
                  <a:lnTo>
                    <a:pt x="2215" y="643"/>
                  </a:lnTo>
                  <a:lnTo>
                    <a:pt x="221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385;p46">
              <a:extLst>
                <a:ext uri="{FF2B5EF4-FFF2-40B4-BE49-F238E27FC236}">
                  <a16:creationId xmlns:a16="http://schemas.microsoft.com/office/drawing/2014/main" id="{D92D4F62-3005-783E-4DBD-11488E24D07B}"/>
                </a:ext>
              </a:extLst>
            </p:cNvPr>
            <p:cNvSpPr/>
            <p:nvPr/>
          </p:nvSpPr>
          <p:spPr>
            <a:xfrm>
              <a:off x="4246800" y="4457475"/>
              <a:ext cx="54775" cy="16400"/>
            </a:xfrm>
            <a:custGeom>
              <a:avLst/>
              <a:gdLst/>
              <a:ahLst/>
              <a:cxnLst/>
              <a:rect l="l" t="t" r="r" b="b"/>
              <a:pathLst>
                <a:path w="2191" h="656" extrusionOk="0">
                  <a:moveTo>
                    <a:pt x="405" y="1"/>
                  </a:moveTo>
                  <a:cubicBezTo>
                    <a:pt x="0" y="25"/>
                    <a:pt x="0" y="620"/>
                    <a:pt x="405" y="644"/>
                  </a:cubicBezTo>
                  <a:lnTo>
                    <a:pt x="393" y="656"/>
                  </a:lnTo>
                  <a:lnTo>
                    <a:pt x="2191" y="656"/>
                  </a:lnTo>
                  <a:lnTo>
                    <a:pt x="2191" y="13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386;p46">
              <a:extLst>
                <a:ext uri="{FF2B5EF4-FFF2-40B4-BE49-F238E27FC236}">
                  <a16:creationId xmlns:a16="http://schemas.microsoft.com/office/drawing/2014/main" id="{95782E68-2ADC-622E-D277-B4FA3C5B01E5}"/>
                </a:ext>
              </a:extLst>
            </p:cNvPr>
            <p:cNvSpPr/>
            <p:nvPr/>
          </p:nvSpPr>
          <p:spPr>
            <a:xfrm>
              <a:off x="4245900" y="4388725"/>
              <a:ext cx="55675" cy="16100"/>
            </a:xfrm>
            <a:custGeom>
              <a:avLst/>
              <a:gdLst/>
              <a:ahLst/>
              <a:cxnLst/>
              <a:rect l="l" t="t" r="r" b="b"/>
              <a:pathLst>
                <a:path w="2227" h="644" extrusionOk="0">
                  <a:moveTo>
                    <a:pt x="429" y="1"/>
                  </a:moveTo>
                  <a:cubicBezTo>
                    <a:pt x="0" y="1"/>
                    <a:pt x="0" y="644"/>
                    <a:pt x="429" y="644"/>
                  </a:cubicBezTo>
                  <a:lnTo>
                    <a:pt x="2227" y="644"/>
                  </a:lnTo>
                  <a:lnTo>
                    <a:pt x="222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387;p46">
              <a:extLst>
                <a:ext uri="{FF2B5EF4-FFF2-40B4-BE49-F238E27FC236}">
                  <a16:creationId xmlns:a16="http://schemas.microsoft.com/office/drawing/2014/main" id="{9CBC913C-78EF-5ADA-5D04-0C3B8C3EE402}"/>
                </a:ext>
              </a:extLst>
            </p:cNvPr>
            <p:cNvSpPr/>
            <p:nvPr/>
          </p:nvSpPr>
          <p:spPr>
            <a:xfrm>
              <a:off x="4246200" y="4319975"/>
              <a:ext cx="55675" cy="16100"/>
            </a:xfrm>
            <a:custGeom>
              <a:avLst/>
              <a:gdLst/>
              <a:ahLst/>
              <a:cxnLst/>
              <a:rect l="l" t="t" r="r" b="b"/>
              <a:pathLst>
                <a:path w="2227" h="644" extrusionOk="0">
                  <a:moveTo>
                    <a:pt x="429" y="0"/>
                  </a:moveTo>
                  <a:cubicBezTo>
                    <a:pt x="0" y="0"/>
                    <a:pt x="0" y="643"/>
                    <a:pt x="429" y="643"/>
                  </a:cubicBezTo>
                  <a:lnTo>
                    <a:pt x="2227" y="643"/>
                  </a:lnTo>
                  <a:lnTo>
                    <a:pt x="222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388;p46">
              <a:extLst>
                <a:ext uri="{FF2B5EF4-FFF2-40B4-BE49-F238E27FC236}">
                  <a16:creationId xmlns:a16="http://schemas.microsoft.com/office/drawing/2014/main" id="{AEFAAE6E-C59B-A12D-8191-4F3CCE0566E2}"/>
                </a:ext>
              </a:extLst>
            </p:cNvPr>
            <p:cNvSpPr/>
            <p:nvPr/>
          </p:nvSpPr>
          <p:spPr>
            <a:xfrm>
              <a:off x="4246075" y="4250600"/>
              <a:ext cx="55800" cy="16400"/>
            </a:xfrm>
            <a:custGeom>
              <a:avLst/>
              <a:gdLst/>
              <a:ahLst/>
              <a:cxnLst/>
              <a:rect l="l" t="t" r="r" b="b"/>
              <a:pathLst>
                <a:path w="2232" h="656" extrusionOk="0">
                  <a:moveTo>
                    <a:pt x="423" y="1"/>
                  </a:moveTo>
                  <a:cubicBezTo>
                    <a:pt x="4" y="1"/>
                    <a:pt x="1" y="645"/>
                    <a:pt x="413" y="645"/>
                  </a:cubicBezTo>
                  <a:cubicBezTo>
                    <a:pt x="424" y="645"/>
                    <a:pt x="435" y="645"/>
                    <a:pt x="446" y="644"/>
                  </a:cubicBezTo>
                  <a:lnTo>
                    <a:pt x="446" y="656"/>
                  </a:lnTo>
                  <a:lnTo>
                    <a:pt x="2232" y="656"/>
                  </a:lnTo>
                  <a:lnTo>
                    <a:pt x="2232" y="13"/>
                  </a:lnTo>
                  <a:lnTo>
                    <a:pt x="446" y="1"/>
                  </a:lnTo>
                  <a:cubicBezTo>
                    <a:pt x="438" y="1"/>
                    <a:pt x="431" y="1"/>
                    <a:pt x="42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389;p46">
              <a:extLst>
                <a:ext uri="{FF2B5EF4-FFF2-40B4-BE49-F238E27FC236}">
                  <a16:creationId xmlns:a16="http://schemas.microsoft.com/office/drawing/2014/main" id="{7514C730-D4C3-D174-1FE7-81FDEC4EB340}"/>
                </a:ext>
              </a:extLst>
            </p:cNvPr>
            <p:cNvSpPr/>
            <p:nvPr/>
          </p:nvSpPr>
          <p:spPr>
            <a:xfrm>
              <a:off x="4249475" y="4181550"/>
              <a:ext cx="53000" cy="16400"/>
            </a:xfrm>
            <a:custGeom>
              <a:avLst/>
              <a:gdLst/>
              <a:ahLst/>
              <a:cxnLst/>
              <a:rect l="l" t="t" r="r" b="b"/>
              <a:pathLst>
                <a:path w="2120" h="656" extrusionOk="0">
                  <a:moveTo>
                    <a:pt x="334" y="1"/>
                  </a:moveTo>
                  <a:cubicBezTo>
                    <a:pt x="143" y="1"/>
                    <a:pt x="0" y="156"/>
                    <a:pt x="0" y="334"/>
                  </a:cubicBezTo>
                  <a:cubicBezTo>
                    <a:pt x="0" y="513"/>
                    <a:pt x="143" y="656"/>
                    <a:pt x="322" y="656"/>
                  </a:cubicBezTo>
                  <a:lnTo>
                    <a:pt x="2119" y="656"/>
                  </a:lnTo>
                  <a:lnTo>
                    <a:pt x="2119" y="13"/>
                  </a:lnTo>
                  <a:lnTo>
                    <a:pt x="33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390;p46">
              <a:extLst>
                <a:ext uri="{FF2B5EF4-FFF2-40B4-BE49-F238E27FC236}">
                  <a16:creationId xmlns:a16="http://schemas.microsoft.com/office/drawing/2014/main" id="{5D0038C6-030F-3CFD-1646-5A81F93D2329}"/>
                </a:ext>
              </a:extLst>
            </p:cNvPr>
            <p:cNvSpPr/>
            <p:nvPr/>
          </p:nvSpPr>
          <p:spPr>
            <a:xfrm>
              <a:off x="4249775" y="4112800"/>
              <a:ext cx="53000" cy="16400"/>
            </a:xfrm>
            <a:custGeom>
              <a:avLst/>
              <a:gdLst/>
              <a:ahLst/>
              <a:cxnLst/>
              <a:rect l="l" t="t" r="r" b="b"/>
              <a:pathLst>
                <a:path w="2120" h="656" extrusionOk="0">
                  <a:moveTo>
                    <a:pt x="322" y="1"/>
                  </a:moveTo>
                  <a:cubicBezTo>
                    <a:pt x="143" y="1"/>
                    <a:pt x="0" y="143"/>
                    <a:pt x="0" y="322"/>
                  </a:cubicBezTo>
                  <a:cubicBezTo>
                    <a:pt x="0" y="501"/>
                    <a:pt x="143" y="655"/>
                    <a:pt x="322" y="655"/>
                  </a:cubicBezTo>
                  <a:lnTo>
                    <a:pt x="2119" y="655"/>
                  </a:lnTo>
                  <a:lnTo>
                    <a:pt x="2119" y="12"/>
                  </a:lnTo>
                  <a:lnTo>
                    <a:pt x="32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391;p46">
              <a:extLst>
                <a:ext uri="{FF2B5EF4-FFF2-40B4-BE49-F238E27FC236}">
                  <a16:creationId xmlns:a16="http://schemas.microsoft.com/office/drawing/2014/main" id="{326EF833-3542-A84D-5A25-1C2B4098CA84}"/>
                </a:ext>
              </a:extLst>
            </p:cNvPr>
            <p:cNvSpPr/>
            <p:nvPr/>
          </p:nvSpPr>
          <p:spPr>
            <a:xfrm>
              <a:off x="4243100" y="4041925"/>
              <a:ext cx="55800" cy="16150"/>
            </a:xfrm>
            <a:custGeom>
              <a:avLst/>
              <a:gdLst/>
              <a:ahLst/>
              <a:cxnLst/>
              <a:rect l="l" t="t" r="r" b="b"/>
              <a:pathLst>
                <a:path w="2232" h="646" extrusionOk="0">
                  <a:moveTo>
                    <a:pt x="413" y="1"/>
                  </a:moveTo>
                  <a:cubicBezTo>
                    <a:pt x="1" y="1"/>
                    <a:pt x="4" y="645"/>
                    <a:pt x="423" y="645"/>
                  </a:cubicBezTo>
                  <a:cubicBezTo>
                    <a:pt x="431" y="645"/>
                    <a:pt x="438" y="645"/>
                    <a:pt x="446" y="645"/>
                  </a:cubicBezTo>
                  <a:lnTo>
                    <a:pt x="2232" y="645"/>
                  </a:lnTo>
                  <a:lnTo>
                    <a:pt x="2232" y="2"/>
                  </a:lnTo>
                  <a:lnTo>
                    <a:pt x="446" y="2"/>
                  </a:lnTo>
                  <a:cubicBezTo>
                    <a:pt x="434" y="1"/>
                    <a:pt x="423" y="1"/>
                    <a:pt x="41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392;p46">
              <a:extLst>
                <a:ext uri="{FF2B5EF4-FFF2-40B4-BE49-F238E27FC236}">
                  <a16:creationId xmlns:a16="http://schemas.microsoft.com/office/drawing/2014/main" id="{DD5D3AFA-6D46-6C0C-ACB4-ADA7E4A38586}"/>
                </a:ext>
              </a:extLst>
            </p:cNvPr>
            <p:cNvSpPr/>
            <p:nvPr/>
          </p:nvSpPr>
          <p:spPr>
            <a:xfrm>
              <a:off x="4243475" y="3972875"/>
              <a:ext cx="55725" cy="16150"/>
            </a:xfrm>
            <a:custGeom>
              <a:avLst/>
              <a:gdLst/>
              <a:ahLst/>
              <a:cxnLst/>
              <a:rect l="l" t="t" r="r" b="b"/>
              <a:pathLst>
                <a:path w="2229" h="646" extrusionOk="0">
                  <a:moveTo>
                    <a:pt x="410" y="0"/>
                  </a:moveTo>
                  <a:cubicBezTo>
                    <a:pt x="1" y="0"/>
                    <a:pt x="1" y="646"/>
                    <a:pt x="410" y="646"/>
                  </a:cubicBezTo>
                  <a:cubicBezTo>
                    <a:pt x="421" y="646"/>
                    <a:pt x="432" y="645"/>
                    <a:pt x="443" y="645"/>
                  </a:cubicBezTo>
                  <a:lnTo>
                    <a:pt x="2229" y="645"/>
                  </a:lnTo>
                  <a:lnTo>
                    <a:pt x="2229" y="2"/>
                  </a:lnTo>
                  <a:lnTo>
                    <a:pt x="443" y="2"/>
                  </a:lnTo>
                  <a:cubicBezTo>
                    <a:pt x="432" y="1"/>
                    <a:pt x="421" y="0"/>
                    <a:pt x="41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393;p46">
              <a:extLst>
                <a:ext uri="{FF2B5EF4-FFF2-40B4-BE49-F238E27FC236}">
                  <a16:creationId xmlns:a16="http://schemas.microsoft.com/office/drawing/2014/main" id="{094D13D1-CF33-070D-FE12-86096FE48D3A}"/>
                </a:ext>
              </a:extLst>
            </p:cNvPr>
            <p:cNvSpPr/>
            <p:nvPr/>
          </p:nvSpPr>
          <p:spPr>
            <a:xfrm>
              <a:off x="4243700" y="3903825"/>
              <a:ext cx="56100" cy="16425"/>
            </a:xfrm>
            <a:custGeom>
              <a:avLst/>
              <a:gdLst/>
              <a:ahLst/>
              <a:cxnLst/>
              <a:rect l="l" t="t" r="r" b="b"/>
              <a:pathLst>
                <a:path w="2244" h="657" extrusionOk="0">
                  <a:moveTo>
                    <a:pt x="435" y="1"/>
                  </a:moveTo>
                  <a:cubicBezTo>
                    <a:pt x="1" y="1"/>
                    <a:pt x="1" y="657"/>
                    <a:pt x="435" y="657"/>
                  </a:cubicBezTo>
                  <a:cubicBezTo>
                    <a:pt x="442" y="657"/>
                    <a:pt x="450" y="657"/>
                    <a:pt x="457" y="656"/>
                  </a:cubicBezTo>
                  <a:lnTo>
                    <a:pt x="2243" y="656"/>
                  </a:lnTo>
                  <a:lnTo>
                    <a:pt x="2243" y="1"/>
                  </a:lnTo>
                  <a:lnTo>
                    <a:pt x="457" y="1"/>
                  </a:lnTo>
                  <a:cubicBezTo>
                    <a:pt x="450" y="1"/>
                    <a:pt x="442" y="1"/>
                    <a:pt x="43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394;p46">
              <a:extLst>
                <a:ext uri="{FF2B5EF4-FFF2-40B4-BE49-F238E27FC236}">
                  <a16:creationId xmlns:a16="http://schemas.microsoft.com/office/drawing/2014/main" id="{000316F5-8799-29BB-EB14-EF335CDCDD7A}"/>
                </a:ext>
              </a:extLst>
            </p:cNvPr>
            <p:cNvSpPr/>
            <p:nvPr/>
          </p:nvSpPr>
          <p:spPr>
            <a:xfrm>
              <a:off x="4244075" y="3835050"/>
              <a:ext cx="56025" cy="16175"/>
            </a:xfrm>
            <a:custGeom>
              <a:avLst/>
              <a:gdLst/>
              <a:ahLst/>
              <a:cxnLst/>
              <a:rect l="l" t="t" r="r" b="b"/>
              <a:pathLst>
                <a:path w="2241" h="647" extrusionOk="0">
                  <a:moveTo>
                    <a:pt x="410" y="1"/>
                  </a:moveTo>
                  <a:cubicBezTo>
                    <a:pt x="1" y="1"/>
                    <a:pt x="1" y="646"/>
                    <a:pt x="410" y="646"/>
                  </a:cubicBezTo>
                  <a:cubicBezTo>
                    <a:pt x="421" y="646"/>
                    <a:pt x="431" y="646"/>
                    <a:pt x="442" y="645"/>
                  </a:cubicBezTo>
                  <a:lnTo>
                    <a:pt x="2240" y="645"/>
                  </a:lnTo>
                  <a:lnTo>
                    <a:pt x="2240" y="2"/>
                  </a:lnTo>
                  <a:lnTo>
                    <a:pt x="442" y="2"/>
                  </a:lnTo>
                  <a:cubicBezTo>
                    <a:pt x="431" y="1"/>
                    <a:pt x="421" y="1"/>
                    <a:pt x="41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395;p46">
              <a:extLst>
                <a:ext uri="{FF2B5EF4-FFF2-40B4-BE49-F238E27FC236}">
                  <a16:creationId xmlns:a16="http://schemas.microsoft.com/office/drawing/2014/main" id="{527604B9-775D-404A-1292-4F3239A71B57}"/>
                </a:ext>
              </a:extLst>
            </p:cNvPr>
            <p:cNvSpPr/>
            <p:nvPr/>
          </p:nvSpPr>
          <p:spPr>
            <a:xfrm>
              <a:off x="4244700" y="3766325"/>
              <a:ext cx="55400" cy="16100"/>
            </a:xfrm>
            <a:custGeom>
              <a:avLst/>
              <a:gdLst/>
              <a:ahLst/>
              <a:cxnLst/>
              <a:rect l="l" t="t" r="r" b="b"/>
              <a:pathLst>
                <a:path w="2216" h="644" extrusionOk="0">
                  <a:moveTo>
                    <a:pt x="429" y="1"/>
                  </a:moveTo>
                  <a:cubicBezTo>
                    <a:pt x="1" y="1"/>
                    <a:pt x="1" y="644"/>
                    <a:pt x="429" y="644"/>
                  </a:cubicBezTo>
                  <a:lnTo>
                    <a:pt x="429" y="632"/>
                  </a:lnTo>
                  <a:lnTo>
                    <a:pt x="2215" y="644"/>
                  </a:lnTo>
                  <a:lnTo>
                    <a:pt x="2215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396;p46">
              <a:extLst>
                <a:ext uri="{FF2B5EF4-FFF2-40B4-BE49-F238E27FC236}">
                  <a16:creationId xmlns:a16="http://schemas.microsoft.com/office/drawing/2014/main" id="{F78910E1-1A52-4E7F-E81D-AF5A32F21FBD}"/>
                </a:ext>
              </a:extLst>
            </p:cNvPr>
            <p:cNvSpPr/>
            <p:nvPr/>
          </p:nvSpPr>
          <p:spPr>
            <a:xfrm>
              <a:off x="4245000" y="3696975"/>
              <a:ext cx="55700" cy="16400"/>
            </a:xfrm>
            <a:custGeom>
              <a:avLst/>
              <a:gdLst/>
              <a:ahLst/>
              <a:cxnLst/>
              <a:rect l="l" t="t" r="r" b="b"/>
              <a:pathLst>
                <a:path w="2228" h="656" extrusionOk="0">
                  <a:moveTo>
                    <a:pt x="441" y="1"/>
                  </a:moveTo>
                  <a:cubicBezTo>
                    <a:pt x="1" y="1"/>
                    <a:pt x="1" y="643"/>
                    <a:pt x="441" y="643"/>
                  </a:cubicBezTo>
                  <a:lnTo>
                    <a:pt x="429" y="655"/>
                  </a:lnTo>
                  <a:lnTo>
                    <a:pt x="2227" y="655"/>
                  </a:lnTo>
                  <a:lnTo>
                    <a:pt x="2227" y="12"/>
                  </a:lnTo>
                  <a:lnTo>
                    <a:pt x="44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397;p46">
              <a:extLst>
                <a:ext uri="{FF2B5EF4-FFF2-40B4-BE49-F238E27FC236}">
                  <a16:creationId xmlns:a16="http://schemas.microsoft.com/office/drawing/2014/main" id="{10BEDD77-284F-D529-AC41-DF43CBCBB768}"/>
                </a:ext>
              </a:extLst>
            </p:cNvPr>
            <p:cNvSpPr/>
            <p:nvPr/>
          </p:nvSpPr>
          <p:spPr>
            <a:xfrm>
              <a:off x="4244675" y="3628175"/>
              <a:ext cx="56300" cy="16450"/>
            </a:xfrm>
            <a:custGeom>
              <a:avLst/>
              <a:gdLst/>
              <a:ahLst/>
              <a:cxnLst/>
              <a:rect l="l" t="t" r="r" b="b"/>
              <a:pathLst>
                <a:path w="2252" h="658" extrusionOk="0">
                  <a:moveTo>
                    <a:pt x="421" y="1"/>
                  </a:moveTo>
                  <a:cubicBezTo>
                    <a:pt x="1" y="1"/>
                    <a:pt x="1" y="646"/>
                    <a:pt x="421" y="646"/>
                  </a:cubicBezTo>
                  <a:cubicBezTo>
                    <a:pt x="432" y="646"/>
                    <a:pt x="443" y="646"/>
                    <a:pt x="454" y="645"/>
                  </a:cubicBezTo>
                  <a:lnTo>
                    <a:pt x="2252" y="657"/>
                  </a:lnTo>
                  <a:lnTo>
                    <a:pt x="2252" y="14"/>
                  </a:lnTo>
                  <a:lnTo>
                    <a:pt x="454" y="2"/>
                  </a:lnTo>
                  <a:cubicBezTo>
                    <a:pt x="443" y="1"/>
                    <a:pt x="432" y="1"/>
                    <a:pt x="42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398;p46">
              <a:extLst>
                <a:ext uri="{FF2B5EF4-FFF2-40B4-BE49-F238E27FC236}">
                  <a16:creationId xmlns:a16="http://schemas.microsoft.com/office/drawing/2014/main" id="{0FE6E7D8-66E2-6C6F-4837-DD493AAA5E1F}"/>
                </a:ext>
              </a:extLst>
            </p:cNvPr>
            <p:cNvSpPr/>
            <p:nvPr/>
          </p:nvSpPr>
          <p:spPr>
            <a:xfrm>
              <a:off x="4246500" y="3559450"/>
              <a:ext cx="54475" cy="16100"/>
            </a:xfrm>
            <a:custGeom>
              <a:avLst/>
              <a:gdLst/>
              <a:ahLst/>
              <a:cxnLst/>
              <a:rect l="l" t="t" r="r" b="b"/>
              <a:pathLst>
                <a:path w="2179" h="644" extrusionOk="0">
                  <a:moveTo>
                    <a:pt x="393" y="1"/>
                  </a:moveTo>
                  <a:cubicBezTo>
                    <a:pt x="0" y="25"/>
                    <a:pt x="0" y="620"/>
                    <a:pt x="393" y="644"/>
                  </a:cubicBezTo>
                  <a:lnTo>
                    <a:pt x="393" y="632"/>
                  </a:lnTo>
                  <a:lnTo>
                    <a:pt x="2179" y="644"/>
                  </a:lnTo>
                  <a:lnTo>
                    <a:pt x="2179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399;p46">
              <a:extLst>
                <a:ext uri="{FF2B5EF4-FFF2-40B4-BE49-F238E27FC236}">
                  <a16:creationId xmlns:a16="http://schemas.microsoft.com/office/drawing/2014/main" id="{4C22BC9B-BF0F-C57A-9859-D67E69812786}"/>
                </a:ext>
              </a:extLst>
            </p:cNvPr>
            <p:cNvSpPr/>
            <p:nvPr/>
          </p:nvSpPr>
          <p:spPr>
            <a:xfrm>
              <a:off x="4246800" y="3490100"/>
              <a:ext cx="54775" cy="16400"/>
            </a:xfrm>
            <a:custGeom>
              <a:avLst/>
              <a:gdLst/>
              <a:ahLst/>
              <a:cxnLst/>
              <a:rect l="l" t="t" r="r" b="b"/>
              <a:pathLst>
                <a:path w="2191" h="656" extrusionOk="0">
                  <a:moveTo>
                    <a:pt x="405" y="1"/>
                  </a:moveTo>
                  <a:cubicBezTo>
                    <a:pt x="0" y="25"/>
                    <a:pt x="0" y="620"/>
                    <a:pt x="405" y="644"/>
                  </a:cubicBezTo>
                  <a:lnTo>
                    <a:pt x="393" y="656"/>
                  </a:lnTo>
                  <a:lnTo>
                    <a:pt x="2191" y="656"/>
                  </a:lnTo>
                  <a:lnTo>
                    <a:pt x="2191" y="13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400;p46">
              <a:extLst>
                <a:ext uri="{FF2B5EF4-FFF2-40B4-BE49-F238E27FC236}">
                  <a16:creationId xmlns:a16="http://schemas.microsoft.com/office/drawing/2014/main" id="{A3AA2C42-6CF0-3427-1D66-36194CC33599}"/>
                </a:ext>
              </a:extLst>
            </p:cNvPr>
            <p:cNvSpPr/>
            <p:nvPr/>
          </p:nvSpPr>
          <p:spPr>
            <a:xfrm>
              <a:off x="4246500" y="3421650"/>
              <a:ext cx="55075" cy="16100"/>
            </a:xfrm>
            <a:custGeom>
              <a:avLst/>
              <a:gdLst/>
              <a:ahLst/>
              <a:cxnLst/>
              <a:rect l="l" t="t" r="r" b="b"/>
              <a:pathLst>
                <a:path w="2203" h="644" extrusionOk="0">
                  <a:moveTo>
                    <a:pt x="405" y="0"/>
                  </a:moveTo>
                  <a:cubicBezTo>
                    <a:pt x="0" y="24"/>
                    <a:pt x="0" y="607"/>
                    <a:pt x="405" y="643"/>
                  </a:cubicBezTo>
                  <a:lnTo>
                    <a:pt x="405" y="631"/>
                  </a:lnTo>
                  <a:lnTo>
                    <a:pt x="2203" y="643"/>
                  </a:lnTo>
                  <a:lnTo>
                    <a:pt x="220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401;p46">
              <a:extLst>
                <a:ext uri="{FF2B5EF4-FFF2-40B4-BE49-F238E27FC236}">
                  <a16:creationId xmlns:a16="http://schemas.microsoft.com/office/drawing/2014/main" id="{D507E5BB-D17D-D409-CBE6-634CD77F632E}"/>
                </a:ext>
              </a:extLst>
            </p:cNvPr>
            <p:cNvSpPr/>
            <p:nvPr/>
          </p:nvSpPr>
          <p:spPr>
            <a:xfrm>
              <a:off x="4054200" y="2615900"/>
              <a:ext cx="250050" cy="2236300"/>
            </a:xfrm>
            <a:custGeom>
              <a:avLst/>
              <a:gdLst/>
              <a:ahLst/>
              <a:cxnLst/>
              <a:rect l="l" t="t" r="r" b="b"/>
              <a:pathLst>
                <a:path w="10002" h="89452" fill="none" extrusionOk="0">
                  <a:moveTo>
                    <a:pt x="9466" y="60"/>
                  </a:moveTo>
                  <a:lnTo>
                    <a:pt x="691" y="0"/>
                  </a:lnTo>
                  <a:cubicBezTo>
                    <a:pt x="394" y="0"/>
                    <a:pt x="144" y="238"/>
                    <a:pt x="144" y="536"/>
                  </a:cubicBezTo>
                  <a:lnTo>
                    <a:pt x="1" y="88856"/>
                  </a:lnTo>
                  <a:cubicBezTo>
                    <a:pt x="1" y="89154"/>
                    <a:pt x="239" y="89392"/>
                    <a:pt x="536" y="89404"/>
                  </a:cubicBezTo>
                  <a:lnTo>
                    <a:pt x="9311" y="89452"/>
                  </a:lnTo>
                  <a:cubicBezTo>
                    <a:pt x="9609" y="89452"/>
                    <a:pt x="9847" y="89213"/>
                    <a:pt x="9859" y="88916"/>
                  </a:cubicBezTo>
                  <a:lnTo>
                    <a:pt x="10002" y="595"/>
                  </a:lnTo>
                  <a:cubicBezTo>
                    <a:pt x="10002" y="298"/>
                    <a:pt x="9764" y="60"/>
                    <a:pt x="9466" y="60"/>
                  </a:cubicBezTo>
                  <a:close/>
                  <a:moveTo>
                    <a:pt x="2191" y="3929"/>
                  </a:moveTo>
                  <a:cubicBezTo>
                    <a:pt x="1441" y="3929"/>
                    <a:pt x="1060" y="3024"/>
                    <a:pt x="1596" y="2489"/>
                  </a:cubicBezTo>
                  <a:cubicBezTo>
                    <a:pt x="2120" y="1965"/>
                    <a:pt x="3037" y="2334"/>
                    <a:pt x="3037" y="3084"/>
                  </a:cubicBezTo>
                  <a:cubicBezTo>
                    <a:pt x="3037" y="3548"/>
                    <a:pt x="2656" y="3929"/>
                    <a:pt x="2191" y="3929"/>
                  </a:cubicBezTo>
                  <a:close/>
                </a:path>
              </a:pathLst>
            </a:custGeom>
            <a:noFill/>
            <a:ln w="65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5" name="Google Shape;347;p46">
            <a:extLst>
              <a:ext uri="{FF2B5EF4-FFF2-40B4-BE49-F238E27FC236}">
                <a16:creationId xmlns:a16="http://schemas.microsoft.com/office/drawing/2014/main" id="{9857FEEC-F3EC-5D73-0C64-C3CB66DF2A97}"/>
              </a:ext>
            </a:extLst>
          </p:cNvPr>
          <p:cNvGrpSpPr/>
          <p:nvPr/>
        </p:nvGrpSpPr>
        <p:grpSpPr>
          <a:xfrm rot="1945778">
            <a:off x="11233919" y="5254778"/>
            <a:ext cx="1453167" cy="1855412"/>
            <a:chOff x="6662225" y="1139925"/>
            <a:chExt cx="1453178" cy="1855427"/>
          </a:xfrm>
        </p:grpSpPr>
        <p:sp>
          <p:nvSpPr>
            <p:cNvPr id="76" name="Google Shape;348;p46">
              <a:extLst>
                <a:ext uri="{FF2B5EF4-FFF2-40B4-BE49-F238E27FC236}">
                  <a16:creationId xmlns:a16="http://schemas.microsoft.com/office/drawing/2014/main" id="{CF17EF83-60A4-5A61-42B4-FB1C90EF5221}"/>
                </a:ext>
              </a:extLst>
            </p:cNvPr>
            <p:cNvSpPr/>
            <p:nvPr/>
          </p:nvSpPr>
          <p:spPr>
            <a:xfrm>
              <a:off x="6662225" y="1142527"/>
              <a:ext cx="1451177" cy="1852825"/>
            </a:xfrm>
            <a:custGeom>
              <a:avLst/>
              <a:gdLst/>
              <a:ahLst/>
              <a:cxnLst/>
              <a:rect l="l" t="t" r="r" b="b"/>
              <a:pathLst>
                <a:path w="43494" h="55532" extrusionOk="0">
                  <a:moveTo>
                    <a:pt x="38277" y="1"/>
                  </a:moveTo>
                  <a:cubicBezTo>
                    <a:pt x="38226" y="1"/>
                    <a:pt x="38175" y="2"/>
                    <a:pt x="38124" y="6"/>
                  </a:cubicBezTo>
                  <a:lnTo>
                    <a:pt x="21241" y="994"/>
                  </a:lnTo>
                  <a:lnTo>
                    <a:pt x="4358" y="1982"/>
                  </a:lnTo>
                  <a:lnTo>
                    <a:pt x="4310" y="1982"/>
                  </a:lnTo>
                  <a:cubicBezTo>
                    <a:pt x="1869" y="2137"/>
                    <a:pt x="0" y="3518"/>
                    <a:pt x="143" y="5792"/>
                  </a:cubicBezTo>
                  <a:lnTo>
                    <a:pt x="655" y="14519"/>
                  </a:lnTo>
                  <a:lnTo>
                    <a:pt x="1179" y="23258"/>
                  </a:lnTo>
                  <a:cubicBezTo>
                    <a:pt x="1179" y="23282"/>
                    <a:pt x="1191" y="23306"/>
                    <a:pt x="1191" y="23330"/>
                  </a:cubicBezTo>
                  <a:cubicBezTo>
                    <a:pt x="1203" y="23354"/>
                    <a:pt x="2084" y="37843"/>
                    <a:pt x="2084" y="37843"/>
                  </a:cubicBezTo>
                  <a:lnTo>
                    <a:pt x="2929" y="52286"/>
                  </a:lnTo>
                  <a:cubicBezTo>
                    <a:pt x="3032" y="54118"/>
                    <a:pt x="4544" y="55531"/>
                    <a:pt x="6354" y="55531"/>
                  </a:cubicBezTo>
                  <a:cubicBezTo>
                    <a:pt x="6426" y="55531"/>
                    <a:pt x="6499" y="55529"/>
                    <a:pt x="6572" y="55524"/>
                  </a:cubicBezTo>
                  <a:lnTo>
                    <a:pt x="22467" y="54607"/>
                  </a:lnTo>
                  <a:lnTo>
                    <a:pt x="38350" y="53667"/>
                  </a:lnTo>
                  <a:cubicBezTo>
                    <a:pt x="40660" y="53524"/>
                    <a:pt x="42101" y="51833"/>
                    <a:pt x="42565" y="51309"/>
                  </a:cubicBezTo>
                  <a:cubicBezTo>
                    <a:pt x="43184" y="50631"/>
                    <a:pt x="43494" y="49726"/>
                    <a:pt x="43434" y="48809"/>
                  </a:cubicBezTo>
                  <a:lnTo>
                    <a:pt x="42077" y="25568"/>
                  </a:lnTo>
                  <a:lnTo>
                    <a:pt x="40719" y="2315"/>
                  </a:lnTo>
                  <a:cubicBezTo>
                    <a:pt x="40639" y="1009"/>
                    <a:pt x="39567" y="1"/>
                    <a:pt x="38277" y="1"/>
                  </a:cubicBezTo>
                  <a:close/>
                </a:path>
              </a:pathLst>
            </a:custGeom>
            <a:solidFill>
              <a:schemeClr val="dk1"/>
            </a:solidFill>
            <a:ln w="53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95250" dir="30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349;p46">
              <a:extLst>
                <a:ext uri="{FF2B5EF4-FFF2-40B4-BE49-F238E27FC236}">
                  <a16:creationId xmlns:a16="http://schemas.microsoft.com/office/drawing/2014/main" id="{56A9DE62-7BD2-35E4-38E6-82077543C314}"/>
                </a:ext>
              </a:extLst>
            </p:cNvPr>
            <p:cNvSpPr/>
            <p:nvPr/>
          </p:nvSpPr>
          <p:spPr>
            <a:xfrm>
              <a:off x="6727753" y="1142528"/>
              <a:ext cx="1387650" cy="1813054"/>
            </a:xfrm>
            <a:custGeom>
              <a:avLst/>
              <a:gdLst/>
              <a:ahLst/>
              <a:cxnLst/>
              <a:rect l="l" t="t" r="r" b="b"/>
              <a:pathLst>
                <a:path w="41590" h="54340" extrusionOk="0">
                  <a:moveTo>
                    <a:pt x="36313" y="1"/>
                  </a:moveTo>
                  <a:cubicBezTo>
                    <a:pt x="36262" y="1"/>
                    <a:pt x="36211" y="2"/>
                    <a:pt x="36160" y="6"/>
                  </a:cubicBezTo>
                  <a:lnTo>
                    <a:pt x="2394" y="1982"/>
                  </a:lnTo>
                  <a:cubicBezTo>
                    <a:pt x="1036" y="2065"/>
                    <a:pt x="1" y="3220"/>
                    <a:pt x="72" y="4589"/>
                  </a:cubicBezTo>
                  <a:lnTo>
                    <a:pt x="2787" y="51083"/>
                  </a:lnTo>
                  <a:cubicBezTo>
                    <a:pt x="2890" y="52922"/>
                    <a:pt x="4424" y="54339"/>
                    <a:pt x="6244" y="54339"/>
                  </a:cubicBezTo>
                  <a:cubicBezTo>
                    <a:pt x="6310" y="54339"/>
                    <a:pt x="6376" y="54337"/>
                    <a:pt x="6442" y="54334"/>
                  </a:cubicBezTo>
                  <a:lnTo>
                    <a:pt x="38232" y="52464"/>
                  </a:lnTo>
                  <a:cubicBezTo>
                    <a:pt x="40137" y="52357"/>
                    <a:pt x="41589" y="50714"/>
                    <a:pt x="41470" y="48809"/>
                  </a:cubicBezTo>
                  <a:lnTo>
                    <a:pt x="38755" y="2315"/>
                  </a:lnTo>
                  <a:cubicBezTo>
                    <a:pt x="38675" y="1009"/>
                    <a:pt x="37603" y="1"/>
                    <a:pt x="36313" y="1"/>
                  </a:cubicBezTo>
                  <a:close/>
                </a:path>
              </a:pathLst>
            </a:custGeom>
            <a:solidFill>
              <a:schemeClr val="lt1"/>
            </a:solidFill>
            <a:ln w="190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350;p46">
              <a:extLst>
                <a:ext uri="{FF2B5EF4-FFF2-40B4-BE49-F238E27FC236}">
                  <a16:creationId xmlns:a16="http://schemas.microsoft.com/office/drawing/2014/main" id="{4DAA39E0-CA71-B218-2A34-C5A91D9A9633}"/>
                </a:ext>
              </a:extLst>
            </p:cNvPr>
            <p:cNvSpPr/>
            <p:nvPr/>
          </p:nvSpPr>
          <p:spPr>
            <a:xfrm>
              <a:off x="6725784" y="1139925"/>
              <a:ext cx="1332398" cy="826718"/>
            </a:xfrm>
            <a:custGeom>
              <a:avLst/>
              <a:gdLst/>
              <a:ahLst/>
              <a:cxnLst/>
              <a:rect l="l" t="t" r="r" b="b"/>
              <a:pathLst>
                <a:path w="39934" h="24778" fill="none" extrusionOk="0">
                  <a:moveTo>
                    <a:pt x="39791" y="19860"/>
                  </a:moveTo>
                  <a:cubicBezTo>
                    <a:pt x="39934" y="22515"/>
                    <a:pt x="1262" y="24777"/>
                    <a:pt x="1107" y="22122"/>
                  </a:cubicBezTo>
                  <a:lnTo>
                    <a:pt x="83" y="4667"/>
                  </a:lnTo>
                  <a:cubicBezTo>
                    <a:pt x="0" y="3310"/>
                    <a:pt x="1036" y="2143"/>
                    <a:pt x="2405" y="2060"/>
                  </a:cubicBezTo>
                  <a:lnTo>
                    <a:pt x="36171" y="84"/>
                  </a:lnTo>
                  <a:cubicBezTo>
                    <a:pt x="37517" y="0"/>
                    <a:pt x="38683" y="1036"/>
                    <a:pt x="38767" y="2393"/>
                  </a:cubicBezTo>
                  <a:close/>
                </a:path>
              </a:pathLst>
            </a:custGeom>
            <a:noFill/>
            <a:ln w="62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351;p46">
              <a:extLst>
                <a:ext uri="{FF2B5EF4-FFF2-40B4-BE49-F238E27FC236}">
                  <a16:creationId xmlns:a16="http://schemas.microsoft.com/office/drawing/2014/main" id="{E9CF0FCE-22C4-E86A-F649-DC6F07BA867E}"/>
                </a:ext>
              </a:extLst>
            </p:cNvPr>
            <p:cNvSpPr/>
            <p:nvPr/>
          </p:nvSpPr>
          <p:spPr>
            <a:xfrm>
              <a:off x="6778599" y="1189404"/>
              <a:ext cx="1218023" cy="606075"/>
            </a:xfrm>
            <a:custGeom>
              <a:avLst/>
              <a:gdLst/>
              <a:ahLst/>
              <a:cxnLst/>
              <a:rect l="l" t="t" r="r" b="b"/>
              <a:pathLst>
                <a:path w="36506" h="18165" extrusionOk="0">
                  <a:moveTo>
                    <a:pt x="33478" y="0"/>
                  </a:moveTo>
                  <a:cubicBezTo>
                    <a:pt x="33428" y="0"/>
                    <a:pt x="33377" y="2"/>
                    <a:pt x="33326" y="5"/>
                  </a:cubicBezTo>
                  <a:lnTo>
                    <a:pt x="2203" y="1827"/>
                  </a:lnTo>
                  <a:cubicBezTo>
                    <a:pt x="953" y="1899"/>
                    <a:pt x="1" y="2970"/>
                    <a:pt x="72" y="4220"/>
                  </a:cubicBezTo>
                  <a:lnTo>
                    <a:pt x="822" y="16972"/>
                  </a:lnTo>
                  <a:cubicBezTo>
                    <a:pt x="857" y="17641"/>
                    <a:pt x="1416" y="18164"/>
                    <a:pt x="2089" y="18164"/>
                  </a:cubicBezTo>
                  <a:cubicBezTo>
                    <a:pt x="2111" y="18164"/>
                    <a:pt x="2133" y="18164"/>
                    <a:pt x="2156" y="18162"/>
                  </a:cubicBezTo>
                  <a:lnTo>
                    <a:pt x="35279" y="16210"/>
                  </a:lnTo>
                  <a:cubicBezTo>
                    <a:pt x="35981" y="16174"/>
                    <a:pt x="36505" y="15567"/>
                    <a:pt x="36469" y="14876"/>
                  </a:cubicBezTo>
                  <a:lnTo>
                    <a:pt x="35731" y="2137"/>
                  </a:lnTo>
                  <a:cubicBezTo>
                    <a:pt x="35663" y="926"/>
                    <a:pt x="34663" y="0"/>
                    <a:pt x="33478" y="0"/>
                  </a:cubicBez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352;p46">
              <a:extLst>
                <a:ext uri="{FF2B5EF4-FFF2-40B4-BE49-F238E27FC236}">
                  <a16:creationId xmlns:a16="http://schemas.microsoft.com/office/drawing/2014/main" id="{8C334745-1A3D-5EA1-2276-19E34E1E923A}"/>
                </a:ext>
              </a:extLst>
            </p:cNvPr>
            <p:cNvSpPr/>
            <p:nvPr/>
          </p:nvSpPr>
          <p:spPr>
            <a:xfrm>
              <a:off x="6895373" y="2043991"/>
              <a:ext cx="174833" cy="173698"/>
            </a:xfrm>
            <a:custGeom>
              <a:avLst/>
              <a:gdLst/>
              <a:ahLst/>
              <a:cxnLst/>
              <a:rect l="l" t="t" r="r" b="b"/>
              <a:pathLst>
                <a:path w="5240" h="5206" extrusionOk="0">
                  <a:moveTo>
                    <a:pt x="4435" y="0"/>
                  </a:moveTo>
                  <a:cubicBezTo>
                    <a:pt x="4422" y="0"/>
                    <a:pt x="4408" y="1"/>
                    <a:pt x="4394" y="2"/>
                  </a:cubicBezTo>
                  <a:lnTo>
                    <a:pt x="537" y="240"/>
                  </a:lnTo>
                  <a:cubicBezTo>
                    <a:pt x="227" y="264"/>
                    <a:pt x="1" y="526"/>
                    <a:pt x="25" y="823"/>
                  </a:cubicBezTo>
                  <a:lnTo>
                    <a:pt x="263" y="4681"/>
                  </a:lnTo>
                  <a:cubicBezTo>
                    <a:pt x="275" y="4983"/>
                    <a:pt x="524" y="5205"/>
                    <a:pt x="823" y="5205"/>
                  </a:cubicBezTo>
                  <a:cubicBezTo>
                    <a:pt x="831" y="5205"/>
                    <a:pt x="839" y="5205"/>
                    <a:pt x="846" y="5205"/>
                  </a:cubicBezTo>
                  <a:lnTo>
                    <a:pt x="4704" y="4967"/>
                  </a:lnTo>
                  <a:cubicBezTo>
                    <a:pt x="5002" y="4943"/>
                    <a:pt x="5240" y="4681"/>
                    <a:pt x="5216" y="4371"/>
                  </a:cubicBezTo>
                  <a:lnTo>
                    <a:pt x="4978" y="526"/>
                  </a:lnTo>
                  <a:cubicBezTo>
                    <a:pt x="4955" y="230"/>
                    <a:pt x="4716" y="0"/>
                    <a:pt x="4435" y="0"/>
                  </a:cubicBezTo>
                  <a:close/>
                </a:path>
              </a:pathLst>
            </a:custGeom>
            <a:solidFill>
              <a:schemeClr val="lt2"/>
            </a:solidFill>
            <a:ln w="62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353;p46">
              <a:extLst>
                <a:ext uri="{FF2B5EF4-FFF2-40B4-BE49-F238E27FC236}">
                  <a16:creationId xmlns:a16="http://schemas.microsoft.com/office/drawing/2014/main" id="{8C3682A2-A8A3-BDF9-A9F9-AF51E8F0310D}"/>
                </a:ext>
              </a:extLst>
            </p:cNvPr>
            <p:cNvSpPr/>
            <p:nvPr/>
          </p:nvSpPr>
          <p:spPr>
            <a:xfrm>
              <a:off x="6909286" y="2265295"/>
              <a:ext cx="174432" cy="173631"/>
            </a:xfrm>
            <a:custGeom>
              <a:avLst/>
              <a:gdLst/>
              <a:ahLst/>
              <a:cxnLst/>
              <a:rect l="l" t="t" r="r" b="b"/>
              <a:pathLst>
                <a:path w="5228" h="5204" extrusionOk="0">
                  <a:moveTo>
                    <a:pt x="4406" y="0"/>
                  </a:moveTo>
                  <a:cubicBezTo>
                    <a:pt x="4398" y="0"/>
                    <a:pt x="4390" y="0"/>
                    <a:pt x="4382" y="1"/>
                  </a:cubicBezTo>
                  <a:lnTo>
                    <a:pt x="536" y="239"/>
                  </a:lnTo>
                  <a:cubicBezTo>
                    <a:pt x="227" y="262"/>
                    <a:pt x="1" y="524"/>
                    <a:pt x="13" y="834"/>
                  </a:cubicBezTo>
                  <a:lnTo>
                    <a:pt x="251" y="4680"/>
                  </a:lnTo>
                  <a:cubicBezTo>
                    <a:pt x="274" y="4981"/>
                    <a:pt x="523" y="5204"/>
                    <a:pt x="812" y="5204"/>
                  </a:cubicBezTo>
                  <a:cubicBezTo>
                    <a:pt x="819" y="5204"/>
                    <a:pt x="827" y="5204"/>
                    <a:pt x="834" y="5204"/>
                  </a:cubicBezTo>
                  <a:lnTo>
                    <a:pt x="4692" y="4965"/>
                  </a:lnTo>
                  <a:cubicBezTo>
                    <a:pt x="5001" y="4942"/>
                    <a:pt x="5228" y="4680"/>
                    <a:pt x="5216" y="4370"/>
                  </a:cubicBezTo>
                  <a:lnTo>
                    <a:pt x="4978" y="524"/>
                  </a:lnTo>
                  <a:cubicBezTo>
                    <a:pt x="4954" y="223"/>
                    <a:pt x="4705" y="0"/>
                    <a:pt x="4406" y="0"/>
                  </a:cubicBezTo>
                  <a:close/>
                </a:path>
              </a:pathLst>
            </a:custGeom>
            <a:solidFill>
              <a:schemeClr val="lt2"/>
            </a:solidFill>
            <a:ln w="62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354;p46">
              <a:extLst>
                <a:ext uri="{FF2B5EF4-FFF2-40B4-BE49-F238E27FC236}">
                  <a16:creationId xmlns:a16="http://schemas.microsoft.com/office/drawing/2014/main" id="{853ED1CE-87BF-2A6A-DEF2-536E26840A74}"/>
                </a:ext>
              </a:extLst>
            </p:cNvPr>
            <p:cNvSpPr/>
            <p:nvPr/>
          </p:nvSpPr>
          <p:spPr>
            <a:xfrm>
              <a:off x="6922798" y="2486899"/>
              <a:ext cx="174833" cy="173331"/>
            </a:xfrm>
            <a:custGeom>
              <a:avLst/>
              <a:gdLst/>
              <a:ahLst/>
              <a:cxnLst/>
              <a:rect l="l" t="t" r="r" b="b"/>
              <a:pathLst>
                <a:path w="5240" h="5195" extrusionOk="0">
                  <a:moveTo>
                    <a:pt x="4439" y="0"/>
                  </a:moveTo>
                  <a:cubicBezTo>
                    <a:pt x="4424" y="0"/>
                    <a:pt x="4409" y="1"/>
                    <a:pt x="4394" y="2"/>
                  </a:cubicBezTo>
                  <a:lnTo>
                    <a:pt x="536" y="240"/>
                  </a:lnTo>
                  <a:cubicBezTo>
                    <a:pt x="239" y="252"/>
                    <a:pt x="1" y="514"/>
                    <a:pt x="24" y="824"/>
                  </a:cubicBezTo>
                  <a:lnTo>
                    <a:pt x="262" y="4681"/>
                  </a:lnTo>
                  <a:cubicBezTo>
                    <a:pt x="274" y="4965"/>
                    <a:pt x="513" y="5195"/>
                    <a:pt x="803" y="5195"/>
                  </a:cubicBezTo>
                  <a:cubicBezTo>
                    <a:pt x="817" y="5195"/>
                    <a:pt x="832" y="5194"/>
                    <a:pt x="846" y="5193"/>
                  </a:cubicBezTo>
                  <a:lnTo>
                    <a:pt x="4703" y="4955"/>
                  </a:lnTo>
                  <a:cubicBezTo>
                    <a:pt x="5001" y="4931"/>
                    <a:pt x="5239" y="4669"/>
                    <a:pt x="5215" y="4372"/>
                  </a:cubicBezTo>
                  <a:lnTo>
                    <a:pt x="4977" y="514"/>
                  </a:lnTo>
                  <a:cubicBezTo>
                    <a:pt x="4966" y="220"/>
                    <a:pt x="4728" y="0"/>
                    <a:pt x="4439" y="0"/>
                  </a:cubicBezTo>
                  <a:close/>
                </a:path>
              </a:pathLst>
            </a:custGeom>
            <a:solidFill>
              <a:schemeClr val="lt2"/>
            </a:solidFill>
            <a:ln w="62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355;p46">
              <a:extLst>
                <a:ext uri="{FF2B5EF4-FFF2-40B4-BE49-F238E27FC236}">
                  <a16:creationId xmlns:a16="http://schemas.microsoft.com/office/drawing/2014/main" id="{4C7E72E4-15BB-6F79-37A9-A0FAD012BE11}"/>
                </a:ext>
              </a:extLst>
            </p:cNvPr>
            <p:cNvSpPr/>
            <p:nvPr/>
          </p:nvSpPr>
          <p:spPr>
            <a:xfrm>
              <a:off x="7116643" y="2030478"/>
              <a:ext cx="174833" cy="173331"/>
            </a:xfrm>
            <a:custGeom>
              <a:avLst/>
              <a:gdLst/>
              <a:ahLst/>
              <a:cxnLst/>
              <a:rect l="l" t="t" r="r" b="b"/>
              <a:pathLst>
                <a:path w="5240" h="5195" extrusionOk="0">
                  <a:moveTo>
                    <a:pt x="4439" y="0"/>
                  </a:moveTo>
                  <a:cubicBezTo>
                    <a:pt x="4424" y="0"/>
                    <a:pt x="4409" y="1"/>
                    <a:pt x="4394" y="2"/>
                  </a:cubicBezTo>
                  <a:lnTo>
                    <a:pt x="537" y="240"/>
                  </a:lnTo>
                  <a:cubicBezTo>
                    <a:pt x="239" y="252"/>
                    <a:pt x="1" y="514"/>
                    <a:pt x="25" y="823"/>
                  </a:cubicBezTo>
                  <a:lnTo>
                    <a:pt x="263" y="4681"/>
                  </a:lnTo>
                  <a:cubicBezTo>
                    <a:pt x="274" y="4965"/>
                    <a:pt x="513" y="5195"/>
                    <a:pt x="803" y="5195"/>
                  </a:cubicBezTo>
                  <a:cubicBezTo>
                    <a:pt x="818" y="5195"/>
                    <a:pt x="832" y="5194"/>
                    <a:pt x="846" y="5193"/>
                  </a:cubicBezTo>
                  <a:lnTo>
                    <a:pt x="4704" y="4955"/>
                  </a:lnTo>
                  <a:cubicBezTo>
                    <a:pt x="5001" y="4931"/>
                    <a:pt x="5240" y="4669"/>
                    <a:pt x="5216" y="4372"/>
                  </a:cubicBezTo>
                  <a:lnTo>
                    <a:pt x="4978" y="514"/>
                  </a:lnTo>
                  <a:cubicBezTo>
                    <a:pt x="4966" y="219"/>
                    <a:pt x="4728" y="0"/>
                    <a:pt x="4439" y="0"/>
                  </a:cubicBezTo>
                  <a:close/>
                </a:path>
              </a:pathLst>
            </a:custGeom>
            <a:solidFill>
              <a:schemeClr val="lt2"/>
            </a:solidFill>
            <a:ln w="62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356;p46">
              <a:extLst>
                <a:ext uri="{FF2B5EF4-FFF2-40B4-BE49-F238E27FC236}">
                  <a16:creationId xmlns:a16="http://schemas.microsoft.com/office/drawing/2014/main" id="{EFCB751F-4DE8-CC8E-76A5-16F2E422321C}"/>
                </a:ext>
              </a:extLst>
            </p:cNvPr>
            <p:cNvSpPr/>
            <p:nvPr/>
          </p:nvSpPr>
          <p:spPr>
            <a:xfrm>
              <a:off x="7130556" y="2251749"/>
              <a:ext cx="174432" cy="173331"/>
            </a:xfrm>
            <a:custGeom>
              <a:avLst/>
              <a:gdLst/>
              <a:ahLst/>
              <a:cxnLst/>
              <a:rect l="l" t="t" r="r" b="b"/>
              <a:pathLst>
                <a:path w="5228" h="5195" extrusionOk="0">
                  <a:moveTo>
                    <a:pt x="4425" y="0"/>
                  </a:moveTo>
                  <a:cubicBezTo>
                    <a:pt x="4411" y="0"/>
                    <a:pt x="4396" y="1"/>
                    <a:pt x="4382" y="2"/>
                  </a:cubicBezTo>
                  <a:lnTo>
                    <a:pt x="536" y="240"/>
                  </a:lnTo>
                  <a:cubicBezTo>
                    <a:pt x="227" y="252"/>
                    <a:pt x="0" y="514"/>
                    <a:pt x="12" y="823"/>
                  </a:cubicBezTo>
                  <a:lnTo>
                    <a:pt x="251" y="4681"/>
                  </a:lnTo>
                  <a:cubicBezTo>
                    <a:pt x="273" y="4975"/>
                    <a:pt x="511" y="5195"/>
                    <a:pt x="801" y="5195"/>
                  </a:cubicBezTo>
                  <a:cubicBezTo>
                    <a:pt x="816" y="5195"/>
                    <a:pt x="831" y="5194"/>
                    <a:pt x="846" y="5193"/>
                  </a:cubicBezTo>
                  <a:lnTo>
                    <a:pt x="4692" y="4955"/>
                  </a:lnTo>
                  <a:cubicBezTo>
                    <a:pt x="5001" y="4943"/>
                    <a:pt x="5227" y="4681"/>
                    <a:pt x="5215" y="4371"/>
                  </a:cubicBezTo>
                  <a:lnTo>
                    <a:pt x="4977" y="514"/>
                  </a:lnTo>
                  <a:cubicBezTo>
                    <a:pt x="4955" y="230"/>
                    <a:pt x="4715" y="0"/>
                    <a:pt x="4425" y="0"/>
                  </a:cubicBezTo>
                  <a:close/>
                </a:path>
              </a:pathLst>
            </a:custGeom>
            <a:solidFill>
              <a:schemeClr val="lt2"/>
            </a:solidFill>
            <a:ln w="62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357;p46">
              <a:extLst>
                <a:ext uri="{FF2B5EF4-FFF2-40B4-BE49-F238E27FC236}">
                  <a16:creationId xmlns:a16="http://schemas.microsoft.com/office/drawing/2014/main" id="{A2BAAEC5-C37D-046D-F3F0-FCA7CB6BC0AA}"/>
                </a:ext>
              </a:extLst>
            </p:cNvPr>
            <p:cNvSpPr/>
            <p:nvPr/>
          </p:nvSpPr>
          <p:spPr>
            <a:xfrm>
              <a:off x="7144069" y="2472986"/>
              <a:ext cx="174833" cy="173698"/>
            </a:xfrm>
            <a:custGeom>
              <a:avLst/>
              <a:gdLst/>
              <a:ahLst/>
              <a:cxnLst/>
              <a:rect l="l" t="t" r="r" b="b"/>
              <a:pathLst>
                <a:path w="5240" h="5206" extrusionOk="0">
                  <a:moveTo>
                    <a:pt x="4436" y="1"/>
                  </a:moveTo>
                  <a:cubicBezTo>
                    <a:pt x="4422" y="1"/>
                    <a:pt x="4408" y="1"/>
                    <a:pt x="4394" y="2"/>
                  </a:cubicBezTo>
                  <a:lnTo>
                    <a:pt x="536" y="241"/>
                  </a:lnTo>
                  <a:cubicBezTo>
                    <a:pt x="238" y="264"/>
                    <a:pt x="0" y="526"/>
                    <a:pt x="24" y="824"/>
                  </a:cubicBezTo>
                  <a:lnTo>
                    <a:pt x="262" y="4682"/>
                  </a:lnTo>
                  <a:cubicBezTo>
                    <a:pt x="285" y="4983"/>
                    <a:pt x="535" y="5206"/>
                    <a:pt x="823" y="5206"/>
                  </a:cubicBezTo>
                  <a:cubicBezTo>
                    <a:pt x="831" y="5206"/>
                    <a:pt x="838" y="5206"/>
                    <a:pt x="846" y="5205"/>
                  </a:cubicBezTo>
                  <a:lnTo>
                    <a:pt x="4703" y="4955"/>
                  </a:lnTo>
                  <a:cubicBezTo>
                    <a:pt x="5013" y="4944"/>
                    <a:pt x="5239" y="4682"/>
                    <a:pt x="5215" y="4372"/>
                  </a:cubicBezTo>
                  <a:lnTo>
                    <a:pt x="4977" y="526"/>
                  </a:lnTo>
                  <a:cubicBezTo>
                    <a:pt x="4966" y="231"/>
                    <a:pt x="4727" y="1"/>
                    <a:pt x="4436" y="1"/>
                  </a:cubicBezTo>
                  <a:close/>
                </a:path>
              </a:pathLst>
            </a:custGeom>
            <a:solidFill>
              <a:schemeClr val="lt2"/>
            </a:solidFill>
            <a:ln w="62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358;p46">
              <a:extLst>
                <a:ext uri="{FF2B5EF4-FFF2-40B4-BE49-F238E27FC236}">
                  <a16:creationId xmlns:a16="http://schemas.microsoft.com/office/drawing/2014/main" id="{D80184A9-A336-52D2-2B2E-D270B484F7B9}"/>
                </a:ext>
              </a:extLst>
            </p:cNvPr>
            <p:cNvSpPr/>
            <p:nvPr/>
          </p:nvSpPr>
          <p:spPr>
            <a:xfrm>
              <a:off x="7337914" y="2016565"/>
              <a:ext cx="174833" cy="173365"/>
            </a:xfrm>
            <a:custGeom>
              <a:avLst/>
              <a:gdLst/>
              <a:ahLst/>
              <a:cxnLst/>
              <a:rect l="l" t="t" r="r" b="b"/>
              <a:pathLst>
                <a:path w="5240" h="5196" extrusionOk="0">
                  <a:moveTo>
                    <a:pt x="4437" y="1"/>
                  </a:moveTo>
                  <a:cubicBezTo>
                    <a:pt x="4422" y="1"/>
                    <a:pt x="4408" y="1"/>
                    <a:pt x="4394" y="2"/>
                  </a:cubicBezTo>
                  <a:lnTo>
                    <a:pt x="548" y="240"/>
                  </a:lnTo>
                  <a:cubicBezTo>
                    <a:pt x="239" y="264"/>
                    <a:pt x="1" y="526"/>
                    <a:pt x="24" y="824"/>
                  </a:cubicBezTo>
                  <a:lnTo>
                    <a:pt x="262" y="4681"/>
                  </a:lnTo>
                  <a:cubicBezTo>
                    <a:pt x="285" y="4976"/>
                    <a:pt x="523" y="5195"/>
                    <a:pt x="803" y="5195"/>
                  </a:cubicBezTo>
                  <a:cubicBezTo>
                    <a:pt x="817" y="5195"/>
                    <a:pt x="831" y="5194"/>
                    <a:pt x="846" y="5193"/>
                  </a:cubicBezTo>
                  <a:lnTo>
                    <a:pt x="4704" y="4955"/>
                  </a:lnTo>
                  <a:cubicBezTo>
                    <a:pt x="5013" y="4943"/>
                    <a:pt x="5239" y="4681"/>
                    <a:pt x="5227" y="4372"/>
                  </a:cubicBezTo>
                  <a:lnTo>
                    <a:pt x="4977" y="514"/>
                  </a:lnTo>
                  <a:cubicBezTo>
                    <a:pt x="4966" y="230"/>
                    <a:pt x="4727" y="1"/>
                    <a:pt x="4437" y="1"/>
                  </a:cubicBezTo>
                  <a:close/>
                </a:path>
              </a:pathLst>
            </a:custGeom>
            <a:solidFill>
              <a:schemeClr val="lt2"/>
            </a:solidFill>
            <a:ln w="62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359;p46">
              <a:extLst>
                <a:ext uri="{FF2B5EF4-FFF2-40B4-BE49-F238E27FC236}">
                  <a16:creationId xmlns:a16="http://schemas.microsoft.com/office/drawing/2014/main" id="{D95116CF-F30C-978C-5A67-C0DF07B14EA4}"/>
                </a:ext>
              </a:extLst>
            </p:cNvPr>
            <p:cNvSpPr/>
            <p:nvPr/>
          </p:nvSpPr>
          <p:spPr>
            <a:xfrm>
              <a:off x="7351827" y="2237869"/>
              <a:ext cx="174799" cy="173665"/>
            </a:xfrm>
            <a:custGeom>
              <a:avLst/>
              <a:gdLst/>
              <a:ahLst/>
              <a:cxnLst/>
              <a:rect l="l" t="t" r="r" b="b"/>
              <a:pathLst>
                <a:path w="5239" h="5205" extrusionOk="0">
                  <a:moveTo>
                    <a:pt x="4416" y="1"/>
                  </a:moveTo>
                  <a:cubicBezTo>
                    <a:pt x="4409" y="1"/>
                    <a:pt x="4401" y="1"/>
                    <a:pt x="4394" y="1"/>
                  </a:cubicBezTo>
                  <a:lnTo>
                    <a:pt x="536" y="239"/>
                  </a:lnTo>
                  <a:cubicBezTo>
                    <a:pt x="226" y="263"/>
                    <a:pt x="0" y="525"/>
                    <a:pt x="24" y="834"/>
                  </a:cubicBezTo>
                  <a:lnTo>
                    <a:pt x="262" y="4680"/>
                  </a:lnTo>
                  <a:cubicBezTo>
                    <a:pt x="274" y="4982"/>
                    <a:pt x="523" y="5204"/>
                    <a:pt x="822" y="5204"/>
                  </a:cubicBezTo>
                  <a:cubicBezTo>
                    <a:pt x="830" y="5204"/>
                    <a:pt x="838" y="5204"/>
                    <a:pt x="846" y="5204"/>
                  </a:cubicBezTo>
                  <a:lnTo>
                    <a:pt x="4703" y="4966"/>
                  </a:lnTo>
                  <a:cubicBezTo>
                    <a:pt x="5001" y="4942"/>
                    <a:pt x="5239" y="4680"/>
                    <a:pt x="5215" y="4371"/>
                  </a:cubicBezTo>
                  <a:lnTo>
                    <a:pt x="4977" y="525"/>
                  </a:lnTo>
                  <a:cubicBezTo>
                    <a:pt x="4954" y="223"/>
                    <a:pt x="4704" y="1"/>
                    <a:pt x="4416" y="1"/>
                  </a:cubicBezTo>
                  <a:close/>
                </a:path>
              </a:pathLst>
            </a:custGeom>
            <a:solidFill>
              <a:schemeClr val="lt2"/>
            </a:solidFill>
            <a:ln w="62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360;p46">
              <a:extLst>
                <a:ext uri="{FF2B5EF4-FFF2-40B4-BE49-F238E27FC236}">
                  <a16:creationId xmlns:a16="http://schemas.microsoft.com/office/drawing/2014/main" id="{C21116F0-5C00-97A3-FE26-E0AB392A02D2}"/>
                </a:ext>
              </a:extLst>
            </p:cNvPr>
            <p:cNvSpPr/>
            <p:nvPr/>
          </p:nvSpPr>
          <p:spPr>
            <a:xfrm>
              <a:off x="7365339" y="2459140"/>
              <a:ext cx="174799" cy="173698"/>
            </a:xfrm>
            <a:custGeom>
              <a:avLst/>
              <a:gdLst/>
              <a:ahLst/>
              <a:cxnLst/>
              <a:rect l="l" t="t" r="r" b="b"/>
              <a:pathLst>
                <a:path w="5239" h="5206" extrusionOk="0">
                  <a:moveTo>
                    <a:pt x="4417" y="0"/>
                  </a:moveTo>
                  <a:cubicBezTo>
                    <a:pt x="4409" y="0"/>
                    <a:pt x="4401" y="0"/>
                    <a:pt x="4393" y="1"/>
                  </a:cubicBezTo>
                  <a:lnTo>
                    <a:pt x="548" y="239"/>
                  </a:lnTo>
                  <a:cubicBezTo>
                    <a:pt x="238" y="263"/>
                    <a:pt x="0" y="525"/>
                    <a:pt x="24" y="834"/>
                  </a:cubicBezTo>
                  <a:lnTo>
                    <a:pt x="262" y="4680"/>
                  </a:lnTo>
                  <a:cubicBezTo>
                    <a:pt x="285" y="4975"/>
                    <a:pt x="524" y="5205"/>
                    <a:pt x="804" y="5205"/>
                  </a:cubicBezTo>
                  <a:cubicBezTo>
                    <a:pt x="818" y="5205"/>
                    <a:pt x="832" y="5205"/>
                    <a:pt x="845" y="5204"/>
                  </a:cubicBezTo>
                  <a:lnTo>
                    <a:pt x="4703" y="4966"/>
                  </a:lnTo>
                  <a:cubicBezTo>
                    <a:pt x="5013" y="4942"/>
                    <a:pt x="5239" y="4680"/>
                    <a:pt x="5227" y="4382"/>
                  </a:cubicBezTo>
                  <a:lnTo>
                    <a:pt x="4977" y="525"/>
                  </a:lnTo>
                  <a:cubicBezTo>
                    <a:pt x="4965" y="223"/>
                    <a:pt x="4716" y="0"/>
                    <a:pt x="4417" y="0"/>
                  </a:cubicBezTo>
                  <a:close/>
                </a:path>
              </a:pathLst>
            </a:custGeom>
            <a:solidFill>
              <a:schemeClr val="lt2"/>
            </a:solidFill>
            <a:ln w="62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361;p46">
              <a:extLst>
                <a:ext uri="{FF2B5EF4-FFF2-40B4-BE49-F238E27FC236}">
                  <a16:creationId xmlns:a16="http://schemas.microsoft.com/office/drawing/2014/main" id="{35190C26-804A-DA1E-0713-550043C4C3E4}"/>
                </a:ext>
              </a:extLst>
            </p:cNvPr>
            <p:cNvSpPr/>
            <p:nvPr/>
          </p:nvSpPr>
          <p:spPr>
            <a:xfrm>
              <a:off x="7559184" y="2002719"/>
              <a:ext cx="174833" cy="173698"/>
            </a:xfrm>
            <a:custGeom>
              <a:avLst/>
              <a:gdLst/>
              <a:ahLst/>
              <a:cxnLst/>
              <a:rect l="l" t="t" r="r" b="b"/>
              <a:pathLst>
                <a:path w="5240" h="5206" extrusionOk="0">
                  <a:moveTo>
                    <a:pt x="4417" y="0"/>
                  </a:moveTo>
                  <a:cubicBezTo>
                    <a:pt x="4409" y="0"/>
                    <a:pt x="4402" y="0"/>
                    <a:pt x="4394" y="0"/>
                  </a:cubicBezTo>
                  <a:lnTo>
                    <a:pt x="548" y="251"/>
                  </a:lnTo>
                  <a:cubicBezTo>
                    <a:pt x="238" y="262"/>
                    <a:pt x="0" y="524"/>
                    <a:pt x="24" y="834"/>
                  </a:cubicBezTo>
                  <a:lnTo>
                    <a:pt x="262" y="4680"/>
                  </a:lnTo>
                  <a:cubicBezTo>
                    <a:pt x="285" y="4975"/>
                    <a:pt x="524" y="5205"/>
                    <a:pt x="805" y="5205"/>
                  </a:cubicBezTo>
                  <a:cubicBezTo>
                    <a:pt x="818" y="5205"/>
                    <a:pt x="832" y="5205"/>
                    <a:pt x="846" y="5204"/>
                  </a:cubicBezTo>
                  <a:lnTo>
                    <a:pt x="4703" y="4965"/>
                  </a:lnTo>
                  <a:cubicBezTo>
                    <a:pt x="5013" y="4942"/>
                    <a:pt x="5239" y="4680"/>
                    <a:pt x="5227" y="4382"/>
                  </a:cubicBezTo>
                  <a:lnTo>
                    <a:pt x="4989" y="524"/>
                  </a:lnTo>
                  <a:cubicBezTo>
                    <a:pt x="4966" y="223"/>
                    <a:pt x="4716" y="0"/>
                    <a:pt x="4417" y="0"/>
                  </a:cubicBezTo>
                  <a:close/>
                </a:path>
              </a:pathLst>
            </a:custGeom>
            <a:solidFill>
              <a:schemeClr val="lt2"/>
            </a:solidFill>
            <a:ln w="62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362;p46">
              <a:extLst>
                <a:ext uri="{FF2B5EF4-FFF2-40B4-BE49-F238E27FC236}">
                  <a16:creationId xmlns:a16="http://schemas.microsoft.com/office/drawing/2014/main" id="{7B1C1F1D-B218-97F3-EBE0-EC4B4CD29E10}"/>
                </a:ext>
              </a:extLst>
            </p:cNvPr>
            <p:cNvSpPr/>
            <p:nvPr/>
          </p:nvSpPr>
          <p:spPr>
            <a:xfrm>
              <a:off x="7573464" y="2225091"/>
              <a:ext cx="187545" cy="392673"/>
            </a:xfrm>
            <a:custGeom>
              <a:avLst/>
              <a:gdLst/>
              <a:ahLst/>
              <a:cxnLst/>
              <a:rect l="l" t="t" r="r" b="b"/>
              <a:pathLst>
                <a:path w="5621" h="11769" extrusionOk="0">
                  <a:moveTo>
                    <a:pt x="3961" y="1"/>
                  </a:moveTo>
                  <a:cubicBezTo>
                    <a:pt x="3939" y="1"/>
                    <a:pt x="3917" y="2"/>
                    <a:pt x="3894" y="3"/>
                  </a:cubicBezTo>
                  <a:lnTo>
                    <a:pt x="1001" y="182"/>
                  </a:lnTo>
                  <a:cubicBezTo>
                    <a:pt x="430" y="217"/>
                    <a:pt x="1" y="705"/>
                    <a:pt x="37" y="1277"/>
                  </a:cubicBezTo>
                  <a:lnTo>
                    <a:pt x="620" y="10802"/>
                  </a:lnTo>
                  <a:cubicBezTo>
                    <a:pt x="654" y="11351"/>
                    <a:pt x="1118" y="11768"/>
                    <a:pt x="1661" y="11768"/>
                  </a:cubicBezTo>
                  <a:cubicBezTo>
                    <a:pt x="1683" y="11768"/>
                    <a:pt x="1705" y="11768"/>
                    <a:pt x="1727" y="11766"/>
                  </a:cubicBezTo>
                  <a:lnTo>
                    <a:pt x="4609" y="11588"/>
                  </a:lnTo>
                  <a:cubicBezTo>
                    <a:pt x="5180" y="11552"/>
                    <a:pt x="5621" y="11064"/>
                    <a:pt x="5585" y="10492"/>
                  </a:cubicBezTo>
                  <a:lnTo>
                    <a:pt x="4990" y="967"/>
                  </a:lnTo>
                  <a:cubicBezTo>
                    <a:pt x="4955" y="418"/>
                    <a:pt x="4503" y="1"/>
                    <a:pt x="3961" y="1"/>
                  </a:cubicBezTo>
                  <a:close/>
                </a:path>
              </a:pathLst>
            </a:custGeom>
            <a:solidFill>
              <a:schemeClr val="lt2"/>
            </a:solidFill>
            <a:ln w="62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363;p46">
              <a:extLst>
                <a:ext uri="{FF2B5EF4-FFF2-40B4-BE49-F238E27FC236}">
                  <a16:creationId xmlns:a16="http://schemas.microsoft.com/office/drawing/2014/main" id="{B41F5545-9032-9E73-F818-94B5D291FC91}"/>
                </a:ext>
              </a:extLst>
            </p:cNvPr>
            <p:cNvSpPr/>
            <p:nvPr/>
          </p:nvSpPr>
          <p:spPr>
            <a:xfrm>
              <a:off x="7780855" y="1989174"/>
              <a:ext cx="174399" cy="173331"/>
            </a:xfrm>
            <a:custGeom>
              <a:avLst/>
              <a:gdLst/>
              <a:ahLst/>
              <a:cxnLst/>
              <a:rect l="l" t="t" r="r" b="b"/>
              <a:pathLst>
                <a:path w="5227" h="5195" extrusionOk="0">
                  <a:moveTo>
                    <a:pt x="4424" y="0"/>
                  </a:moveTo>
                  <a:cubicBezTo>
                    <a:pt x="4410" y="0"/>
                    <a:pt x="4396" y="1"/>
                    <a:pt x="4382" y="2"/>
                  </a:cubicBezTo>
                  <a:lnTo>
                    <a:pt x="536" y="240"/>
                  </a:lnTo>
                  <a:cubicBezTo>
                    <a:pt x="226" y="264"/>
                    <a:pt x="0" y="526"/>
                    <a:pt x="12" y="823"/>
                  </a:cubicBezTo>
                  <a:lnTo>
                    <a:pt x="250" y="4681"/>
                  </a:lnTo>
                  <a:cubicBezTo>
                    <a:pt x="273" y="4975"/>
                    <a:pt x="511" y="5195"/>
                    <a:pt x="801" y="5195"/>
                  </a:cubicBezTo>
                  <a:cubicBezTo>
                    <a:pt x="815" y="5195"/>
                    <a:pt x="830" y="5194"/>
                    <a:pt x="845" y="5193"/>
                  </a:cubicBezTo>
                  <a:lnTo>
                    <a:pt x="4691" y="4955"/>
                  </a:lnTo>
                  <a:cubicBezTo>
                    <a:pt x="5001" y="4943"/>
                    <a:pt x="5227" y="4681"/>
                    <a:pt x="5215" y="4371"/>
                  </a:cubicBezTo>
                  <a:lnTo>
                    <a:pt x="4977" y="514"/>
                  </a:lnTo>
                  <a:cubicBezTo>
                    <a:pt x="4954" y="230"/>
                    <a:pt x="4715" y="0"/>
                    <a:pt x="4424" y="0"/>
                  </a:cubicBezTo>
                  <a:close/>
                </a:path>
              </a:pathLst>
            </a:custGeom>
            <a:solidFill>
              <a:schemeClr val="lt2"/>
            </a:solidFill>
            <a:ln w="62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364;p46">
              <a:extLst>
                <a:ext uri="{FF2B5EF4-FFF2-40B4-BE49-F238E27FC236}">
                  <a16:creationId xmlns:a16="http://schemas.microsoft.com/office/drawing/2014/main" id="{63B584A1-7378-8322-3D39-55B38917E294}"/>
                </a:ext>
              </a:extLst>
            </p:cNvPr>
            <p:cNvSpPr/>
            <p:nvPr/>
          </p:nvSpPr>
          <p:spPr>
            <a:xfrm>
              <a:off x="7794334" y="2210411"/>
              <a:ext cx="174833" cy="173698"/>
            </a:xfrm>
            <a:custGeom>
              <a:avLst/>
              <a:gdLst/>
              <a:ahLst/>
              <a:cxnLst/>
              <a:rect l="l" t="t" r="r" b="b"/>
              <a:pathLst>
                <a:path w="5240" h="5206" extrusionOk="0">
                  <a:moveTo>
                    <a:pt x="4437" y="1"/>
                  </a:moveTo>
                  <a:cubicBezTo>
                    <a:pt x="4423" y="1"/>
                    <a:pt x="4409" y="1"/>
                    <a:pt x="4394" y="2"/>
                  </a:cubicBezTo>
                  <a:lnTo>
                    <a:pt x="537" y="241"/>
                  </a:lnTo>
                  <a:cubicBezTo>
                    <a:pt x="239" y="264"/>
                    <a:pt x="1" y="526"/>
                    <a:pt x="25" y="824"/>
                  </a:cubicBezTo>
                  <a:lnTo>
                    <a:pt x="263" y="4682"/>
                  </a:lnTo>
                  <a:cubicBezTo>
                    <a:pt x="286" y="4983"/>
                    <a:pt x="524" y="5206"/>
                    <a:pt x="823" y="5206"/>
                  </a:cubicBezTo>
                  <a:cubicBezTo>
                    <a:pt x="831" y="5206"/>
                    <a:pt x="838" y="5206"/>
                    <a:pt x="846" y="5205"/>
                  </a:cubicBezTo>
                  <a:lnTo>
                    <a:pt x="4704" y="4967"/>
                  </a:lnTo>
                  <a:cubicBezTo>
                    <a:pt x="5013" y="4944"/>
                    <a:pt x="5240" y="4682"/>
                    <a:pt x="5216" y="4372"/>
                  </a:cubicBezTo>
                  <a:lnTo>
                    <a:pt x="4978" y="526"/>
                  </a:lnTo>
                  <a:cubicBezTo>
                    <a:pt x="4966" y="231"/>
                    <a:pt x="4727" y="1"/>
                    <a:pt x="4437" y="1"/>
                  </a:cubicBezTo>
                  <a:close/>
                </a:path>
              </a:pathLst>
            </a:custGeom>
            <a:solidFill>
              <a:schemeClr val="lt2"/>
            </a:solidFill>
            <a:ln w="62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365;p46">
              <a:extLst>
                <a:ext uri="{FF2B5EF4-FFF2-40B4-BE49-F238E27FC236}">
                  <a16:creationId xmlns:a16="http://schemas.microsoft.com/office/drawing/2014/main" id="{D56C31E1-6E2E-125B-5D69-971A296DAAA4}"/>
                </a:ext>
              </a:extLst>
            </p:cNvPr>
            <p:cNvSpPr/>
            <p:nvPr/>
          </p:nvSpPr>
          <p:spPr>
            <a:xfrm>
              <a:off x="7808247" y="2431714"/>
              <a:ext cx="174833" cy="173665"/>
            </a:xfrm>
            <a:custGeom>
              <a:avLst/>
              <a:gdLst/>
              <a:ahLst/>
              <a:cxnLst/>
              <a:rect l="l" t="t" r="r" b="b"/>
              <a:pathLst>
                <a:path w="5240" h="5205" extrusionOk="0">
                  <a:moveTo>
                    <a:pt x="4416" y="1"/>
                  </a:moveTo>
                  <a:cubicBezTo>
                    <a:pt x="4409" y="1"/>
                    <a:pt x="4401" y="1"/>
                    <a:pt x="4394" y="1"/>
                  </a:cubicBezTo>
                  <a:lnTo>
                    <a:pt x="536" y="239"/>
                  </a:lnTo>
                  <a:cubicBezTo>
                    <a:pt x="227" y="263"/>
                    <a:pt x="1" y="525"/>
                    <a:pt x="12" y="835"/>
                  </a:cubicBezTo>
                  <a:lnTo>
                    <a:pt x="251" y="4680"/>
                  </a:lnTo>
                  <a:cubicBezTo>
                    <a:pt x="274" y="4982"/>
                    <a:pt x="523" y="5205"/>
                    <a:pt x="823" y="5205"/>
                  </a:cubicBezTo>
                  <a:cubicBezTo>
                    <a:pt x="830" y="5205"/>
                    <a:pt x="838" y="5205"/>
                    <a:pt x="846" y="5204"/>
                  </a:cubicBezTo>
                  <a:lnTo>
                    <a:pt x="4692" y="4966"/>
                  </a:lnTo>
                  <a:cubicBezTo>
                    <a:pt x="5001" y="4942"/>
                    <a:pt x="5239" y="4680"/>
                    <a:pt x="5215" y="4383"/>
                  </a:cubicBezTo>
                  <a:lnTo>
                    <a:pt x="4977" y="525"/>
                  </a:lnTo>
                  <a:cubicBezTo>
                    <a:pt x="4954" y="223"/>
                    <a:pt x="4705" y="1"/>
                    <a:pt x="4416" y="1"/>
                  </a:cubicBezTo>
                  <a:close/>
                </a:path>
              </a:pathLst>
            </a:custGeom>
            <a:solidFill>
              <a:schemeClr val="lt2"/>
            </a:solidFill>
            <a:ln w="62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366;p46">
              <a:extLst>
                <a:ext uri="{FF2B5EF4-FFF2-40B4-BE49-F238E27FC236}">
                  <a16:creationId xmlns:a16="http://schemas.microsoft.com/office/drawing/2014/main" id="{1D1C56DA-3E1F-9C4D-016E-F2A61FD9DE02}"/>
                </a:ext>
              </a:extLst>
            </p:cNvPr>
            <p:cNvSpPr/>
            <p:nvPr/>
          </p:nvSpPr>
          <p:spPr>
            <a:xfrm>
              <a:off x="6800052" y="1292065"/>
              <a:ext cx="1175883" cy="415961"/>
            </a:xfrm>
            <a:custGeom>
              <a:avLst/>
              <a:gdLst/>
              <a:ahLst/>
              <a:cxnLst/>
              <a:rect l="l" t="t" r="r" b="b"/>
              <a:pathLst>
                <a:path w="35243" h="12467" extrusionOk="0">
                  <a:moveTo>
                    <a:pt x="34624" y="0"/>
                  </a:moveTo>
                  <a:lnTo>
                    <a:pt x="0" y="2048"/>
                  </a:lnTo>
                  <a:lnTo>
                    <a:pt x="608" y="12466"/>
                  </a:lnTo>
                  <a:lnTo>
                    <a:pt x="35243" y="10418"/>
                  </a:lnTo>
                  <a:lnTo>
                    <a:pt x="34624" y="0"/>
                  </a:lnTo>
                  <a:close/>
                </a:path>
              </a:pathLst>
            </a:custGeom>
            <a:solidFill>
              <a:srgbClr val="FFDB48"/>
            </a:solidFill>
            <a:ln w="62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367;p46">
              <a:extLst>
                <a:ext uri="{FF2B5EF4-FFF2-40B4-BE49-F238E27FC236}">
                  <a16:creationId xmlns:a16="http://schemas.microsoft.com/office/drawing/2014/main" id="{57EDF2AF-4EFB-35B8-D4BA-99989967FD04}"/>
                </a:ext>
              </a:extLst>
            </p:cNvPr>
            <p:cNvSpPr/>
            <p:nvPr/>
          </p:nvSpPr>
          <p:spPr>
            <a:xfrm>
              <a:off x="6782569" y="1262204"/>
              <a:ext cx="1210449" cy="476052"/>
            </a:xfrm>
            <a:custGeom>
              <a:avLst/>
              <a:gdLst/>
              <a:ahLst/>
              <a:cxnLst/>
              <a:rect l="l" t="t" r="r" b="b"/>
              <a:pathLst>
                <a:path w="36279" h="14268" extrusionOk="0">
                  <a:moveTo>
                    <a:pt x="33225" y="1524"/>
                  </a:moveTo>
                  <a:cubicBezTo>
                    <a:pt x="33792" y="1524"/>
                    <a:pt x="34268" y="1965"/>
                    <a:pt x="34303" y="2538"/>
                  </a:cubicBezTo>
                  <a:lnTo>
                    <a:pt x="34731" y="9801"/>
                  </a:lnTo>
                  <a:cubicBezTo>
                    <a:pt x="34767" y="10396"/>
                    <a:pt x="34314" y="10908"/>
                    <a:pt x="33707" y="10944"/>
                  </a:cubicBezTo>
                  <a:lnTo>
                    <a:pt x="3120" y="12754"/>
                  </a:lnTo>
                  <a:cubicBezTo>
                    <a:pt x="3105" y="12754"/>
                    <a:pt x="3090" y="12755"/>
                    <a:pt x="3075" y="12755"/>
                  </a:cubicBezTo>
                  <a:cubicBezTo>
                    <a:pt x="2499" y="12755"/>
                    <a:pt x="2012" y="12310"/>
                    <a:pt x="1977" y="11730"/>
                  </a:cubicBezTo>
                  <a:lnTo>
                    <a:pt x="1548" y="4467"/>
                  </a:lnTo>
                  <a:cubicBezTo>
                    <a:pt x="1513" y="3872"/>
                    <a:pt x="1965" y="3360"/>
                    <a:pt x="2572" y="3324"/>
                  </a:cubicBezTo>
                  <a:lnTo>
                    <a:pt x="33160" y="1526"/>
                  </a:lnTo>
                  <a:cubicBezTo>
                    <a:pt x="33182" y="1525"/>
                    <a:pt x="33204" y="1524"/>
                    <a:pt x="33225" y="1524"/>
                  </a:cubicBezTo>
                  <a:close/>
                  <a:moveTo>
                    <a:pt x="34569" y="0"/>
                  </a:moveTo>
                  <a:cubicBezTo>
                    <a:pt x="34548" y="0"/>
                    <a:pt x="34526" y="1"/>
                    <a:pt x="34505" y="2"/>
                  </a:cubicBezTo>
                  <a:lnTo>
                    <a:pt x="1048" y="1979"/>
                  </a:lnTo>
                  <a:cubicBezTo>
                    <a:pt x="453" y="2014"/>
                    <a:pt x="1" y="2526"/>
                    <a:pt x="36" y="3122"/>
                  </a:cubicBezTo>
                  <a:lnTo>
                    <a:pt x="632" y="13254"/>
                  </a:lnTo>
                  <a:cubicBezTo>
                    <a:pt x="666" y="13827"/>
                    <a:pt x="1142" y="14268"/>
                    <a:pt x="1709" y="14268"/>
                  </a:cubicBezTo>
                  <a:cubicBezTo>
                    <a:pt x="1731" y="14268"/>
                    <a:pt x="1753" y="14267"/>
                    <a:pt x="1775" y="14266"/>
                  </a:cubicBezTo>
                  <a:lnTo>
                    <a:pt x="35231" y="12290"/>
                  </a:lnTo>
                  <a:cubicBezTo>
                    <a:pt x="35827" y="12254"/>
                    <a:pt x="36279" y="11742"/>
                    <a:pt x="36243" y="11147"/>
                  </a:cubicBezTo>
                  <a:lnTo>
                    <a:pt x="35648" y="1026"/>
                  </a:lnTo>
                  <a:cubicBezTo>
                    <a:pt x="35613" y="452"/>
                    <a:pt x="35137" y="0"/>
                    <a:pt x="34569" y="0"/>
                  </a:cubicBezTo>
                  <a:close/>
                </a:path>
              </a:pathLst>
            </a:custGeom>
            <a:solidFill>
              <a:schemeClr val="lt2"/>
            </a:solidFill>
            <a:ln w="62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368;p46">
              <a:extLst>
                <a:ext uri="{FF2B5EF4-FFF2-40B4-BE49-F238E27FC236}">
                  <a16:creationId xmlns:a16="http://schemas.microsoft.com/office/drawing/2014/main" id="{0A0E6C92-79BD-3487-8AC4-EE29D134789F}"/>
                </a:ext>
              </a:extLst>
            </p:cNvPr>
            <p:cNvSpPr/>
            <p:nvPr/>
          </p:nvSpPr>
          <p:spPr>
            <a:xfrm>
              <a:off x="7020922" y="1453747"/>
              <a:ext cx="149775" cy="147807"/>
            </a:xfrm>
            <a:custGeom>
              <a:avLst/>
              <a:gdLst/>
              <a:ahLst/>
              <a:cxnLst/>
              <a:rect l="l" t="t" r="r" b="b"/>
              <a:pathLst>
                <a:path w="4489" h="4430" extrusionOk="0">
                  <a:moveTo>
                    <a:pt x="3394" y="893"/>
                  </a:moveTo>
                  <a:lnTo>
                    <a:pt x="3441" y="1691"/>
                  </a:lnTo>
                  <a:lnTo>
                    <a:pt x="941" y="1846"/>
                  </a:lnTo>
                  <a:lnTo>
                    <a:pt x="893" y="1036"/>
                  </a:lnTo>
                  <a:lnTo>
                    <a:pt x="3394" y="893"/>
                  </a:lnTo>
                  <a:close/>
                  <a:moveTo>
                    <a:pt x="3382" y="0"/>
                  </a:moveTo>
                  <a:lnTo>
                    <a:pt x="798" y="155"/>
                  </a:lnTo>
                  <a:lnTo>
                    <a:pt x="846" y="1012"/>
                  </a:lnTo>
                  <a:lnTo>
                    <a:pt x="0" y="1048"/>
                  </a:lnTo>
                  <a:lnTo>
                    <a:pt x="155" y="3631"/>
                  </a:lnTo>
                  <a:lnTo>
                    <a:pt x="1000" y="3584"/>
                  </a:lnTo>
                  <a:lnTo>
                    <a:pt x="1060" y="4429"/>
                  </a:lnTo>
                  <a:lnTo>
                    <a:pt x="4489" y="4215"/>
                  </a:lnTo>
                  <a:lnTo>
                    <a:pt x="4429" y="3322"/>
                  </a:lnTo>
                  <a:lnTo>
                    <a:pt x="1048" y="3536"/>
                  </a:lnTo>
                  <a:lnTo>
                    <a:pt x="1000" y="2739"/>
                  </a:lnTo>
                  <a:lnTo>
                    <a:pt x="4382" y="2524"/>
                  </a:lnTo>
                  <a:lnTo>
                    <a:pt x="4275" y="798"/>
                  </a:lnTo>
                  <a:lnTo>
                    <a:pt x="3429" y="845"/>
                  </a:lnTo>
                  <a:lnTo>
                    <a:pt x="3382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369;p46">
              <a:extLst>
                <a:ext uri="{FF2B5EF4-FFF2-40B4-BE49-F238E27FC236}">
                  <a16:creationId xmlns:a16="http://schemas.microsoft.com/office/drawing/2014/main" id="{C274BB22-C8CD-33C0-3853-97717904F613}"/>
                </a:ext>
              </a:extLst>
            </p:cNvPr>
            <p:cNvSpPr/>
            <p:nvPr/>
          </p:nvSpPr>
          <p:spPr>
            <a:xfrm>
              <a:off x="7190545" y="1469629"/>
              <a:ext cx="147807" cy="95357"/>
            </a:xfrm>
            <a:custGeom>
              <a:avLst/>
              <a:gdLst/>
              <a:ahLst/>
              <a:cxnLst/>
              <a:rect l="l" t="t" r="r" b="b"/>
              <a:pathLst>
                <a:path w="4430" h="2858" extrusionOk="0">
                  <a:moveTo>
                    <a:pt x="4275" y="0"/>
                  </a:moveTo>
                  <a:lnTo>
                    <a:pt x="0" y="262"/>
                  </a:lnTo>
                  <a:lnTo>
                    <a:pt x="48" y="1155"/>
                  </a:lnTo>
                  <a:lnTo>
                    <a:pt x="4322" y="893"/>
                  </a:lnTo>
                  <a:lnTo>
                    <a:pt x="4275" y="0"/>
                  </a:lnTo>
                  <a:close/>
                  <a:moveTo>
                    <a:pt x="4382" y="1691"/>
                  </a:moveTo>
                  <a:lnTo>
                    <a:pt x="96" y="1965"/>
                  </a:lnTo>
                  <a:lnTo>
                    <a:pt x="155" y="2858"/>
                  </a:lnTo>
                  <a:lnTo>
                    <a:pt x="4429" y="2584"/>
                  </a:lnTo>
                  <a:lnTo>
                    <a:pt x="4382" y="169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370;p46">
              <a:extLst>
                <a:ext uri="{FF2B5EF4-FFF2-40B4-BE49-F238E27FC236}">
                  <a16:creationId xmlns:a16="http://schemas.microsoft.com/office/drawing/2014/main" id="{FE80987A-13DB-70E9-6507-888AB9A30FEB}"/>
                </a:ext>
              </a:extLst>
            </p:cNvPr>
            <p:cNvSpPr/>
            <p:nvPr/>
          </p:nvSpPr>
          <p:spPr>
            <a:xfrm>
              <a:off x="7357765" y="1430693"/>
              <a:ext cx="152178" cy="151777"/>
            </a:xfrm>
            <a:custGeom>
              <a:avLst/>
              <a:gdLst/>
              <a:ahLst/>
              <a:cxnLst/>
              <a:rect l="l" t="t" r="r" b="b"/>
              <a:pathLst>
                <a:path w="4561" h="4549" extrusionOk="0">
                  <a:moveTo>
                    <a:pt x="4299" y="1"/>
                  </a:moveTo>
                  <a:lnTo>
                    <a:pt x="3406" y="60"/>
                  </a:lnTo>
                  <a:lnTo>
                    <a:pt x="3454" y="905"/>
                  </a:lnTo>
                  <a:lnTo>
                    <a:pt x="2644" y="953"/>
                  </a:lnTo>
                  <a:lnTo>
                    <a:pt x="2596" y="108"/>
                  </a:lnTo>
                  <a:lnTo>
                    <a:pt x="1703" y="167"/>
                  </a:lnTo>
                  <a:lnTo>
                    <a:pt x="1751" y="1013"/>
                  </a:lnTo>
                  <a:lnTo>
                    <a:pt x="941" y="1060"/>
                  </a:lnTo>
                  <a:lnTo>
                    <a:pt x="894" y="215"/>
                  </a:lnTo>
                  <a:lnTo>
                    <a:pt x="1" y="274"/>
                  </a:lnTo>
                  <a:lnTo>
                    <a:pt x="263" y="4549"/>
                  </a:lnTo>
                  <a:lnTo>
                    <a:pt x="1156" y="4489"/>
                  </a:lnTo>
                  <a:lnTo>
                    <a:pt x="1013" y="1953"/>
                  </a:lnTo>
                  <a:lnTo>
                    <a:pt x="1811" y="1906"/>
                  </a:lnTo>
                  <a:lnTo>
                    <a:pt x="1965" y="4442"/>
                  </a:lnTo>
                  <a:lnTo>
                    <a:pt x="2858" y="4382"/>
                  </a:lnTo>
                  <a:lnTo>
                    <a:pt x="2704" y="1846"/>
                  </a:lnTo>
                  <a:lnTo>
                    <a:pt x="3513" y="1798"/>
                  </a:lnTo>
                  <a:lnTo>
                    <a:pt x="3668" y="4334"/>
                  </a:lnTo>
                  <a:lnTo>
                    <a:pt x="4561" y="4287"/>
                  </a:lnTo>
                  <a:lnTo>
                    <a:pt x="4299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371;p46">
              <a:extLst>
                <a:ext uri="{FF2B5EF4-FFF2-40B4-BE49-F238E27FC236}">
                  <a16:creationId xmlns:a16="http://schemas.microsoft.com/office/drawing/2014/main" id="{42C8B06B-A59F-3AA4-B508-9B271B304D98}"/>
                </a:ext>
              </a:extLst>
            </p:cNvPr>
            <p:cNvSpPr/>
            <p:nvPr/>
          </p:nvSpPr>
          <p:spPr>
            <a:xfrm>
              <a:off x="7529390" y="1422352"/>
              <a:ext cx="148207" cy="148207"/>
            </a:xfrm>
            <a:custGeom>
              <a:avLst/>
              <a:gdLst/>
              <a:ahLst/>
              <a:cxnLst/>
              <a:rect l="l" t="t" r="r" b="b"/>
              <a:pathLst>
                <a:path w="4442" h="4442" extrusionOk="0">
                  <a:moveTo>
                    <a:pt x="3382" y="0"/>
                  </a:moveTo>
                  <a:lnTo>
                    <a:pt x="798" y="155"/>
                  </a:lnTo>
                  <a:lnTo>
                    <a:pt x="846" y="1001"/>
                  </a:lnTo>
                  <a:lnTo>
                    <a:pt x="0" y="1060"/>
                  </a:lnTo>
                  <a:lnTo>
                    <a:pt x="167" y="3644"/>
                  </a:lnTo>
                  <a:lnTo>
                    <a:pt x="1012" y="3596"/>
                  </a:lnTo>
                  <a:lnTo>
                    <a:pt x="1060" y="4442"/>
                  </a:lnTo>
                  <a:lnTo>
                    <a:pt x="3644" y="4275"/>
                  </a:lnTo>
                  <a:lnTo>
                    <a:pt x="3596" y="3429"/>
                  </a:lnTo>
                  <a:lnTo>
                    <a:pt x="4441" y="3382"/>
                  </a:lnTo>
                  <a:lnTo>
                    <a:pt x="4382" y="2489"/>
                  </a:lnTo>
                  <a:lnTo>
                    <a:pt x="3489" y="2548"/>
                  </a:lnTo>
                  <a:lnTo>
                    <a:pt x="3548" y="3394"/>
                  </a:lnTo>
                  <a:lnTo>
                    <a:pt x="1048" y="3537"/>
                  </a:lnTo>
                  <a:lnTo>
                    <a:pt x="893" y="1036"/>
                  </a:lnTo>
                  <a:lnTo>
                    <a:pt x="3382" y="893"/>
                  </a:lnTo>
                  <a:lnTo>
                    <a:pt x="3441" y="1739"/>
                  </a:lnTo>
                  <a:lnTo>
                    <a:pt x="4334" y="1679"/>
                  </a:lnTo>
                  <a:lnTo>
                    <a:pt x="4275" y="786"/>
                  </a:lnTo>
                  <a:lnTo>
                    <a:pt x="3429" y="846"/>
                  </a:lnTo>
                  <a:lnTo>
                    <a:pt x="3382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372;p46">
              <a:extLst>
                <a:ext uri="{FF2B5EF4-FFF2-40B4-BE49-F238E27FC236}">
                  <a16:creationId xmlns:a16="http://schemas.microsoft.com/office/drawing/2014/main" id="{60C50180-BEB9-2FFB-1A2F-ACB256244995}"/>
                </a:ext>
              </a:extLst>
            </p:cNvPr>
            <p:cNvSpPr/>
            <p:nvPr/>
          </p:nvSpPr>
          <p:spPr>
            <a:xfrm>
              <a:off x="7697812" y="1378244"/>
              <a:ext cx="87416" cy="87049"/>
            </a:xfrm>
            <a:custGeom>
              <a:avLst/>
              <a:gdLst/>
              <a:ahLst/>
              <a:cxnLst/>
              <a:rect l="l" t="t" r="r" b="b"/>
              <a:pathLst>
                <a:path w="2620" h="2609" extrusionOk="0">
                  <a:moveTo>
                    <a:pt x="1965" y="1"/>
                  </a:moveTo>
                  <a:lnTo>
                    <a:pt x="453" y="96"/>
                  </a:lnTo>
                  <a:lnTo>
                    <a:pt x="489" y="584"/>
                  </a:lnTo>
                  <a:lnTo>
                    <a:pt x="1" y="620"/>
                  </a:lnTo>
                  <a:lnTo>
                    <a:pt x="24" y="1132"/>
                  </a:lnTo>
                  <a:lnTo>
                    <a:pt x="548" y="1096"/>
                  </a:lnTo>
                  <a:lnTo>
                    <a:pt x="513" y="608"/>
                  </a:lnTo>
                  <a:lnTo>
                    <a:pt x="1977" y="513"/>
                  </a:lnTo>
                  <a:lnTo>
                    <a:pt x="2001" y="989"/>
                  </a:lnTo>
                  <a:lnTo>
                    <a:pt x="1013" y="1049"/>
                  </a:lnTo>
                  <a:lnTo>
                    <a:pt x="1048" y="1537"/>
                  </a:lnTo>
                  <a:lnTo>
                    <a:pt x="548" y="1573"/>
                  </a:lnTo>
                  <a:lnTo>
                    <a:pt x="584" y="2061"/>
                  </a:lnTo>
                  <a:lnTo>
                    <a:pt x="84" y="2096"/>
                  </a:lnTo>
                  <a:lnTo>
                    <a:pt x="132" y="2608"/>
                  </a:lnTo>
                  <a:lnTo>
                    <a:pt x="2620" y="2465"/>
                  </a:lnTo>
                  <a:lnTo>
                    <a:pt x="2584" y="1942"/>
                  </a:lnTo>
                  <a:lnTo>
                    <a:pt x="1096" y="2037"/>
                  </a:lnTo>
                  <a:lnTo>
                    <a:pt x="1072" y="1561"/>
                  </a:lnTo>
                  <a:lnTo>
                    <a:pt x="2060" y="1501"/>
                  </a:lnTo>
                  <a:lnTo>
                    <a:pt x="2025" y="1013"/>
                  </a:lnTo>
                  <a:lnTo>
                    <a:pt x="2525" y="977"/>
                  </a:lnTo>
                  <a:lnTo>
                    <a:pt x="2489" y="465"/>
                  </a:lnTo>
                  <a:lnTo>
                    <a:pt x="1989" y="489"/>
                  </a:lnTo>
                  <a:lnTo>
                    <a:pt x="1965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373;p46">
              <a:extLst>
                <a:ext uri="{FF2B5EF4-FFF2-40B4-BE49-F238E27FC236}">
                  <a16:creationId xmlns:a16="http://schemas.microsoft.com/office/drawing/2014/main" id="{DBA045BC-A2F7-40FE-4C57-2168D0C897C6}"/>
                </a:ext>
              </a:extLst>
            </p:cNvPr>
            <p:cNvSpPr/>
            <p:nvPr/>
          </p:nvSpPr>
          <p:spPr>
            <a:xfrm>
              <a:off x="6778599" y="1186801"/>
              <a:ext cx="1218023" cy="609812"/>
            </a:xfrm>
            <a:custGeom>
              <a:avLst/>
              <a:gdLst/>
              <a:ahLst/>
              <a:cxnLst/>
              <a:rect l="l" t="t" r="r" b="b"/>
              <a:pathLst>
                <a:path w="36506" h="18277" fill="none" extrusionOk="0">
                  <a:moveTo>
                    <a:pt x="35279" y="16288"/>
                  </a:moveTo>
                  <a:lnTo>
                    <a:pt x="2156" y="18240"/>
                  </a:lnTo>
                  <a:cubicBezTo>
                    <a:pt x="1453" y="18276"/>
                    <a:pt x="858" y="17740"/>
                    <a:pt x="822" y="17050"/>
                  </a:cubicBezTo>
                  <a:lnTo>
                    <a:pt x="72" y="4298"/>
                  </a:lnTo>
                  <a:cubicBezTo>
                    <a:pt x="1" y="3048"/>
                    <a:pt x="953" y="1977"/>
                    <a:pt x="2203" y="1905"/>
                  </a:cubicBezTo>
                  <a:lnTo>
                    <a:pt x="33326" y="83"/>
                  </a:lnTo>
                  <a:cubicBezTo>
                    <a:pt x="34576" y="0"/>
                    <a:pt x="35660" y="953"/>
                    <a:pt x="35731" y="2215"/>
                  </a:cubicBezTo>
                  <a:lnTo>
                    <a:pt x="36469" y="14954"/>
                  </a:lnTo>
                  <a:cubicBezTo>
                    <a:pt x="36505" y="15645"/>
                    <a:pt x="35981" y="16252"/>
                    <a:pt x="35279" y="16288"/>
                  </a:cubicBezTo>
                  <a:close/>
                </a:path>
              </a:pathLst>
            </a:custGeom>
            <a:noFill/>
            <a:ln w="62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374;p46">
              <a:extLst>
                <a:ext uri="{FF2B5EF4-FFF2-40B4-BE49-F238E27FC236}">
                  <a16:creationId xmlns:a16="http://schemas.microsoft.com/office/drawing/2014/main" id="{FEAC9AD1-3679-A423-7F70-8B6051A49DFC}"/>
                </a:ext>
              </a:extLst>
            </p:cNvPr>
            <p:cNvSpPr/>
            <p:nvPr/>
          </p:nvSpPr>
          <p:spPr>
            <a:xfrm>
              <a:off x="6949423" y="1821152"/>
              <a:ext cx="197454" cy="53751"/>
            </a:xfrm>
            <a:custGeom>
              <a:avLst/>
              <a:gdLst/>
              <a:ahLst/>
              <a:cxnLst/>
              <a:rect l="l" t="t" r="r" b="b"/>
              <a:pathLst>
                <a:path w="5918" h="1611" extrusionOk="0">
                  <a:moveTo>
                    <a:pt x="5215" y="1"/>
                  </a:moveTo>
                  <a:cubicBezTo>
                    <a:pt x="5207" y="1"/>
                    <a:pt x="5199" y="1"/>
                    <a:pt x="5191" y="1"/>
                  </a:cubicBezTo>
                  <a:lnTo>
                    <a:pt x="643" y="287"/>
                  </a:lnTo>
                  <a:cubicBezTo>
                    <a:pt x="286" y="311"/>
                    <a:pt x="0" y="632"/>
                    <a:pt x="24" y="990"/>
                  </a:cubicBezTo>
                  <a:cubicBezTo>
                    <a:pt x="47" y="1344"/>
                    <a:pt x="333" y="1610"/>
                    <a:pt x="682" y="1610"/>
                  </a:cubicBezTo>
                  <a:cubicBezTo>
                    <a:pt x="697" y="1610"/>
                    <a:pt x="712" y="1610"/>
                    <a:pt x="727" y="1609"/>
                  </a:cubicBezTo>
                  <a:lnTo>
                    <a:pt x="5275" y="1323"/>
                  </a:lnTo>
                  <a:cubicBezTo>
                    <a:pt x="5644" y="1299"/>
                    <a:pt x="5918" y="990"/>
                    <a:pt x="5894" y="620"/>
                  </a:cubicBezTo>
                  <a:cubicBezTo>
                    <a:pt x="5871" y="271"/>
                    <a:pt x="5573" y="1"/>
                    <a:pt x="5215" y="1"/>
                  </a:cubicBezTo>
                  <a:close/>
                </a:path>
              </a:pathLst>
            </a:custGeom>
            <a:solidFill>
              <a:schemeClr val="lt2"/>
            </a:solidFill>
            <a:ln w="62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375;p46">
              <a:extLst>
                <a:ext uri="{FF2B5EF4-FFF2-40B4-BE49-F238E27FC236}">
                  <a16:creationId xmlns:a16="http://schemas.microsoft.com/office/drawing/2014/main" id="{C0EA0791-54AF-73F9-A64F-38406310E4FF}"/>
                </a:ext>
              </a:extLst>
            </p:cNvPr>
            <p:cNvSpPr/>
            <p:nvPr/>
          </p:nvSpPr>
          <p:spPr>
            <a:xfrm>
              <a:off x="7669219" y="1776645"/>
              <a:ext cx="197454" cy="53751"/>
            </a:xfrm>
            <a:custGeom>
              <a:avLst/>
              <a:gdLst/>
              <a:ahLst/>
              <a:cxnLst/>
              <a:rect l="l" t="t" r="r" b="b"/>
              <a:pathLst>
                <a:path w="5918" h="1611" extrusionOk="0">
                  <a:moveTo>
                    <a:pt x="5233" y="0"/>
                  </a:moveTo>
                  <a:cubicBezTo>
                    <a:pt x="5219" y="0"/>
                    <a:pt x="5205" y="1"/>
                    <a:pt x="5191" y="2"/>
                  </a:cubicBezTo>
                  <a:lnTo>
                    <a:pt x="643" y="288"/>
                  </a:lnTo>
                  <a:cubicBezTo>
                    <a:pt x="274" y="311"/>
                    <a:pt x="0" y="621"/>
                    <a:pt x="24" y="990"/>
                  </a:cubicBezTo>
                  <a:cubicBezTo>
                    <a:pt x="47" y="1333"/>
                    <a:pt x="334" y="1611"/>
                    <a:pt x="684" y="1611"/>
                  </a:cubicBezTo>
                  <a:cubicBezTo>
                    <a:pt x="698" y="1611"/>
                    <a:pt x="712" y="1610"/>
                    <a:pt x="727" y="1609"/>
                  </a:cubicBezTo>
                  <a:lnTo>
                    <a:pt x="5275" y="1323"/>
                  </a:lnTo>
                  <a:cubicBezTo>
                    <a:pt x="5632" y="1300"/>
                    <a:pt x="5918" y="990"/>
                    <a:pt x="5894" y="621"/>
                  </a:cubicBezTo>
                  <a:cubicBezTo>
                    <a:pt x="5871" y="278"/>
                    <a:pt x="5573" y="0"/>
                    <a:pt x="5233" y="0"/>
                  </a:cubicBezTo>
                  <a:close/>
                </a:path>
              </a:pathLst>
            </a:custGeom>
            <a:solidFill>
              <a:schemeClr val="lt2"/>
            </a:solidFill>
            <a:ln w="62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4" name="Google Shape;1597;p68">
            <a:extLst>
              <a:ext uri="{FF2B5EF4-FFF2-40B4-BE49-F238E27FC236}">
                <a16:creationId xmlns:a16="http://schemas.microsoft.com/office/drawing/2014/main" id="{9B660D24-533E-FD7E-CD9B-4A68A92AF611}"/>
              </a:ext>
            </a:extLst>
          </p:cNvPr>
          <p:cNvGrpSpPr/>
          <p:nvPr/>
        </p:nvGrpSpPr>
        <p:grpSpPr>
          <a:xfrm rot="17456583">
            <a:off x="12189235" y="-1228397"/>
            <a:ext cx="363430" cy="3807827"/>
            <a:chOff x="7291170" y="1804698"/>
            <a:chExt cx="225602" cy="2363743"/>
          </a:xfrm>
        </p:grpSpPr>
        <p:sp>
          <p:nvSpPr>
            <p:cNvPr id="105" name="Google Shape;1598;p68">
              <a:extLst>
                <a:ext uri="{FF2B5EF4-FFF2-40B4-BE49-F238E27FC236}">
                  <a16:creationId xmlns:a16="http://schemas.microsoft.com/office/drawing/2014/main" id="{9BC77FA5-F377-4DD4-300B-B279B6F87181}"/>
                </a:ext>
              </a:extLst>
            </p:cNvPr>
            <p:cNvSpPr/>
            <p:nvPr/>
          </p:nvSpPr>
          <p:spPr>
            <a:xfrm>
              <a:off x="7370769" y="1804698"/>
              <a:ext cx="66466" cy="89300"/>
            </a:xfrm>
            <a:custGeom>
              <a:avLst/>
              <a:gdLst/>
              <a:ahLst/>
              <a:cxnLst/>
              <a:rect l="l" t="t" r="r" b="b"/>
              <a:pathLst>
                <a:path w="1144" h="1537" extrusionOk="0">
                  <a:moveTo>
                    <a:pt x="572" y="0"/>
                  </a:moveTo>
                  <a:lnTo>
                    <a:pt x="0" y="1536"/>
                  </a:lnTo>
                  <a:lnTo>
                    <a:pt x="1143" y="1536"/>
                  </a:lnTo>
                  <a:lnTo>
                    <a:pt x="572" y="0"/>
                  </a:lnTo>
                  <a:close/>
                </a:path>
              </a:pathLst>
            </a:custGeom>
            <a:solidFill>
              <a:schemeClr val="dk1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85725" dir="306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1599;p68">
              <a:extLst>
                <a:ext uri="{FF2B5EF4-FFF2-40B4-BE49-F238E27FC236}">
                  <a16:creationId xmlns:a16="http://schemas.microsoft.com/office/drawing/2014/main" id="{7E44476E-0746-90FC-836A-B690C00E3582}"/>
                </a:ext>
              </a:extLst>
            </p:cNvPr>
            <p:cNvSpPr/>
            <p:nvPr/>
          </p:nvSpPr>
          <p:spPr>
            <a:xfrm>
              <a:off x="7291170" y="1893941"/>
              <a:ext cx="225602" cy="216539"/>
            </a:xfrm>
            <a:custGeom>
              <a:avLst/>
              <a:gdLst/>
              <a:ahLst/>
              <a:cxnLst/>
              <a:rect l="l" t="t" r="r" b="b"/>
              <a:pathLst>
                <a:path w="3883" h="3727" extrusionOk="0">
                  <a:moveTo>
                    <a:pt x="1370" y="0"/>
                  </a:moveTo>
                  <a:lnTo>
                    <a:pt x="1" y="3727"/>
                  </a:lnTo>
                  <a:lnTo>
                    <a:pt x="3882" y="3727"/>
                  </a:lnTo>
                  <a:lnTo>
                    <a:pt x="2513" y="0"/>
                  </a:lnTo>
                  <a:close/>
                </a:path>
              </a:pathLst>
            </a:custGeom>
            <a:solidFill>
              <a:schemeClr val="lt2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85725" dir="306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1600;p68">
              <a:extLst>
                <a:ext uri="{FF2B5EF4-FFF2-40B4-BE49-F238E27FC236}">
                  <a16:creationId xmlns:a16="http://schemas.microsoft.com/office/drawing/2014/main" id="{8C57E501-4F17-069D-EF59-2E4D9FDBD557}"/>
                </a:ext>
              </a:extLst>
            </p:cNvPr>
            <p:cNvSpPr/>
            <p:nvPr/>
          </p:nvSpPr>
          <p:spPr>
            <a:xfrm>
              <a:off x="7291170" y="2110423"/>
              <a:ext cx="225602" cy="2058018"/>
            </a:xfrm>
            <a:custGeom>
              <a:avLst/>
              <a:gdLst/>
              <a:ahLst/>
              <a:cxnLst/>
              <a:rect l="l" t="t" r="r" b="b"/>
              <a:pathLst>
                <a:path w="3883" h="35422" extrusionOk="0">
                  <a:moveTo>
                    <a:pt x="1" y="1"/>
                  </a:moveTo>
                  <a:lnTo>
                    <a:pt x="1" y="34874"/>
                  </a:lnTo>
                  <a:cubicBezTo>
                    <a:pt x="1" y="35184"/>
                    <a:pt x="251" y="35422"/>
                    <a:pt x="549" y="35422"/>
                  </a:cubicBezTo>
                  <a:lnTo>
                    <a:pt x="3335" y="35422"/>
                  </a:lnTo>
                  <a:cubicBezTo>
                    <a:pt x="3632" y="35422"/>
                    <a:pt x="3882" y="35184"/>
                    <a:pt x="3882" y="34874"/>
                  </a:cubicBezTo>
                  <a:lnTo>
                    <a:pt x="3882" y="1"/>
                  </a:lnTo>
                  <a:close/>
                </a:path>
              </a:pathLst>
            </a:custGeom>
            <a:solidFill>
              <a:schemeClr val="dk2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85725" dir="306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08" name="Google Shape;1601;p68">
              <a:extLst>
                <a:ext uri="{FF2B5EF4-FFF2-40B4-BE49-F238E27FC236}">
                  <a16:creationId xmlns:a16="http://schemas.microsoft.com/office/drawing/2014/main" id="{A0FCF762-C2CF-F631-33AF-19714B9D5892}"/>
                </a:ext>
              </a:extLst>
            </p:cNvPr>
            <p:cNvSpPr/>
            <p:nvPr/>
          </p:nvSpPr>
          <p:spPr>
            <a:xfrm>
              <a:off x="7363855" y="2110423"/>
              <a:ext cx="80294" cy="2058018"/>
            </a:xfrm>
            <a:custGeom>
              <a:avLst/>
              <a:gdLst/>
              <a:ahLst/>
              <a:cxnLst/>
              <a:rect l="l" t="t" r="r" b="b"/>
              <a:pathLst>
                <a:path w="1382" h="35422" extrusionOk="0">
                  <a:moveTo>
                    <a:pt x="0" y="1"/>
                  </a:moveTo>
                  <a:lnTo>
                    <a:pt x="0" y="35422"/>
                  </a:lnTo>
                  <a:lnTo>
                    <a:pt x="1381" y="35422"/>
                  </a:lnTo>
                  <a:lnTo>
                    <a:pt x="1381" y="1"/>
                  </a:lnTo>
                  <a:close/>
                </a:path>
              </a:pathLst>
            </a:custGeom>
            <a:solidFill>
              <a:schemeClr val="lt1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" name="Retângulo 1">
            <a:extLst>
              <a:ext uri="{FF2B5EF4-FFF2-40B4-BE49-F238E27FC236}">
                <a16:creationId xmlns:a16="http://schemas.microsoft.com/office/drawing/2014/main" id="{BDB1238B-A886-19D4-2A58-A505FFA3F3D7}"/>
              </a:ext>
            </a:extLst>
          </p:cNvPr>
          <p:cNvSpPr/>
          <p:nvPr/>
        </p:nvSpPr>
        <p:spPr>
          <a:xfrm>
            <a:off x="712485" y="1173717"/>
            <a:ext cx="1869350" cy="324537"/>
          </a:xfrm>
          <a:prstGeom prst="rect">
            <a:avLst/>
          </a:prstGeom>
          <a:solidFill>
            <a:srgbClr val="FFDB4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1" name="Google Shape;106;gb2712bef2e_0_0">
            <a:extLst>
              <a:ext uri="{FF2B5EF4-FFF2-40B4-BE49-F238E27FC236}">
                <a16:creationId xmlns:a16="http://schemas.microsoft.com/office/drawing/2014/main" id="{0880F97E-AE05-4B83-2A17-02B6D41E898F}"/>
              </a:ext>
            </a:extLst>
          </p:cNvPr>
          <p:cNvSpPr/>
          <p:nvPr/>
        </p:nvSpPr>
        <p:spPr>
          <a:xfrm>
            <a:off x="712485" y="1045139"/>
            <a:ext cx="4241100" cy="67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00"/>
              <a:buFont typeface="Arial"/>
              <a:buNone/>
            </a:pPr>
            <a:r>
              <a:rPr lang="pt-BR" sz="3000" b="1" i="0" u="none" strike="noStrike" cap="none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/>
              </a:rPr>
              <a:t>Exercício 2</a:t>
            </a:r>
            <a:endParaRPr sz="3000" b="1" i="0" u="none" strike="noStrike" cap="none" dirty="0">
              <a:solidFill>
                <a:schemeClr val="dk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/>
            </a:endParaRPr>
          </a:p>
        </p:txBody>
      </p:sp>
      <p:sp>
        <p:nvSpPr>
          <p:cNvPr id="114" name="Google Shape;106;gb2712bef2e_0_0">
            <a:extLst>
              <a:ext uri="{FF2B5EF4-FFF2-40B4-BE49-F238E27FC236}">
                <a16:creationId xmlns:a16="http://schemas.microsoft.com/office/drawing/2014/main" id="{8F0D088C-771A-1C89-2980-8B75CC84937F}"/>
              </a:ext>
            </a:extLst>
          </p:cNvPr>
          <p:cNvSpPr/>
          <p:nvPr/>
        </p:nvSpPr>
        <p:spPr>
          <a:xfrm>
            <a:off x="712485" y="1879474"/>
            <a:ext cx="6051570" cy="67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00"/>
              <a:buFont typeface="Arial"/>
              <a:buNone/>
            </a:pPr>
            <a:r>
              <a:rPr lang="pt-BR" sz="3000" i="0" u="none" strike="noStrike" cap="none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/>
              </a:rPr>
              <a:t>Calcule as raízes</a:t>
            </a:r>
            <a:r>
              <a:rPr lang="pt-BR" sz="3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/>
              </a:rPr>
              <a:t> abaixo:</a:t>
            </a:r>
            <a:endParaRPr sz="3000" i="0" u="none" strike="noStrike" cap="none" dirty="0">
              <a:solidFill>
                <a:schemeClr val="dk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/>
            </a:endParaRPr>
          </a:p>
        </p:txBody>
      </p:sp>
      <p:sp>
        <p:nvSpPr>
          <p:cNvPr id="121" name="Retângulo 120">
            <a:extLst>
              <a:ext uri="{FF2B5EF4-FFF2-40B4-BE49-F238E27FC236}">
                <a16:creationId xmlns:a16="http://schemas.microsoft.com/office/drawing/2014/main" id="{A3F34AF3-D6CB-DA5F-E193-F99DF21E602C}"/>
              </a:ext>
            </a:extLst>
          </p:cNvPr>
          <p:cNvSpPr/>
          <p:nvPr/>
        </p:nvSpPr>
        <p:spPr>
          <a:xfrm>
            <a:off x="1489848" y="2948955"/>
            <a:ext cx="1554726" cy="491260"/>
          </a:xfrm>
          <a:prstGeom prst="rect">
            <a:avLst/>
          </a:prstGeom>
          <a:solidFill>
            <a:srgbClr val="FFDB4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3" name="Google Shape;106;gb2712bef2e_0_0">
                <a:extLst>
                  <a:ext uri="{FF2B5EF4-FFF2-40B4-BE49-F238E27FC236}">
                    <a16:creationId xmlns:a16="http://schemas.microsoft.com/office/drawing/2014/main" id="{73C494FF-AD6F-ACF5-BAEC-F7881F9E27E9}"/>
                  </a:ext>
                </a:extLst>
              </p:cNvPr>
              <p:cNvSpPr/>
              <p:nvPr/>
            </p:nvSpPr>
            <p:spPr>
              <a:xfrm>
                <a:off x="146661" y="2904032"/>
                <a:ext cx="4241100" cy="677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  <a:lvl2pPr marR="0" lvl="1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3800"/>
                  <a:buFont typeface="Arial"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pt-BR" sz="3000" b="1" i="1" u="none" strike="noStrike" cap="none" dirty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  <a:sym typeface="Calibri"/>
                            </a:rPr>
                          </m:ctrlPr>
                        </m:radPr>
                        <m:deg/>
                        <m:e>
                          <m:r>
                            <a:rPr lang="pt-BR" sz="3000" b="1" i="1" u="none" strike="noStrike" cap="none" dirty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  <a:sym typeface="Calibri"/>
                            </a:rPr>
                            <m:t>𝟔𝟒</m:t>
                          </m:r>
                        </m:e>
                      </m:rad>
                    </m:oMath>
                  </m:oMathPara>
                </a14:m>
                <a:endParaRPr sz="3000" b="1" i="0" u="none" strike="noStrike" cap="none" dirty="0">
                  <a:solidFill>
                    <a:schemeClr val="dk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Calibri"/>
                </a:endParaRPr>
              </a:p>
            </p:txBody>
          </p:sp>
        </mc:Choice>
        <mc:Fallback xmlns="">
          <p:sp>
            <p:nvSpPr>
              <p:cNvPr id="123" name="Google Shape;106;gb2712bef2e_0_0">
                <a:extLst>
                  <a:ext uri="{FF2B5EF4-FFF2-40B4-BE49-F238E27FC236}">
                    <a16:creationId xmlns:a16="http://schemas.microsoft.com/office/drawing/2014/main" id="{73C494FF-AD6F-ACF5-BAEC-F7881F9E27E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6661" y="2904032"/>
                <a:ext cx="4241100" cy="67710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4" name="Retângulo 123">
            <a:extLst>
              <a:ext uri="{FF2B5EF4-FFF2-40B4-BE49-F238E27FC236}">
                <a16:creationId xmlns:a16="http://schemas.microsoft.com/office/drawing/2014/main" id="{47ECA118-8159-2974-2629-A5139AC743C4}"/>
              </a:ext>
            </a:extLst>
          </p:cNvPr>
          <p:cNvSpPr/>
          <p:nvPr/>
        </p:nvSpPr>
        <p:spPr>
          <a:xfrm>
            <a:off x="821043" y="2948955"/>
            <a:ext cx="474651" cy="491260"/>
          </a:xfrm>
          <a:prstGeom prst="rect">
            <a:avLst/>
          </a:prstGeom>
          <a:solidFill>
            <a:srgbClr val="FFDB4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8" name="Google Shape;106;gb2712bef2e_0_0">
            <a:extLst>
              <a:ext uri="{FF2B5EF4-FFF2-40B4-BE49-F238E27FC236}">
                <a16:creationId xmlns:a16="http://schemas.microsoft.com/office/drawing/2014/main" id="{3C068923-BA78-6FD0-3760-05DE796CD1FA}"/>
              </a:ext>
            </a:extLst>
          </p:cNvPr>
          <p:cNvSpPr/>
          <p:nvPr/>
        </p:nvSpPr>
        <p:spPr>
          <a:xfrm>
            <a:off x="821043" y="2909891"/>
            <a:ext cx="569346" cy="67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00"/>
              <a:buFont typeface="Arial"/>
              <a:buNone/>
            </a:pPr>
            <a:r>
              <a:rPr lang="pt-BR" sz="3000" b="1" i="0" u="none" strike="noStrike" cap="none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/>
              </a:rPr>
              <a:t>A)</a:t>
            </a:r>
            <a:endParaRPr sz="3000" b="1" i="0" u="none" strike="noStrike" cap="none" dirty="0">
              <a:solidFill>
                <a:schemeClr val="dk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/>
            </a:endParaRPr>
          </a:p>
        </p:txBody>
      </p:sp>
      <p:sp>
        <p:nvSpPr>
          <p:cNvPr id="132" name="Retângulo 131">
            <a:extLst>
              <a:ext uri="{FF2B5EF4-FFF2-40B4-BE49-F238E27FC236}">
                <a16:creationId xmlns:a16="http://schemas.microsoft.com/office/drawing/2014/main" id="{A21C8414-2C45-DAC7-EAD8-FA18D7C83CB5}"/>
              </a:ext>
            </a:extLst>
          </p:cNvPr>
          <p:cNvSpPr/>
          <p:nvPr/>
        </p:nvSpPr>
        <p:spPr>
          <a:xfrm>
            <a:off x="1489848" y="3788688"/>
            <a:ext cx="1554726" cy="491260"/>
          </a:xfrm>
          <a:prstGeom prst="rect">
            <a:avLst/>
          </a:prstGeom>
          <a:solidFill>
            <a:srgbClr val="FFDB4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3" name="Google Shape;106;gb2712bef2e_0_0">
                <a:extLst>
                  <a:ext uri="{FF2B5EF4-FFF2-40B4-BE49-F238E27FC236}">
                    <a16:creationId xmlns:a16="http://schemas.microsoft.com/office/drawing/2014/main" id="{4D3AA454-605A-33AA-4D07-6F65DC38C929}"/>
                  </a:ext>
                </a:extLst>
              </p:cNvPr>
              <p:cNvSpPr/>
              <p:nvPr/>
            </p:nvSpPr>
            <p:spPr>
              <a:xfrm>
                <a:off x="146661" y="3743765"/>
                <a:ext cx="4241100" cy="677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  <a:lvl2pPr marR="0" lvl="1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3800"/>
                  <a:buFont typeface="Arial"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pt-BR" sz="3000" b="1" i="1" u="none" strike="noStrike" cap="none" smtClean="0">
                              <a:solidFill>
                                <a:schemeClr val="dk1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  <a:sym typeface="Calibri"/>
                            </a:rPr>
                          </m:ctrlPr>
                        </m:radPr>
                        <m:deg/>
                        <m:e>
                          <m:r>
                            <a:rPr lang="pt-BR" sz="3000" b="1" i="1" u="none" strike="noStrike" cap="none" smtClean="0">
                              <a:solidFill>
                                <a:schemeClr val="dk1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  <a:sym typeface="Calibri"/>
                            </a:rPr>
                            <m:t>𝟏𝟒𝟒</m:t>
                          </m:r>
                        </m:e>
                      </m:rad>
                    </m:oMath>
                  </m:oMathPara>
                </a14:m>
                <a:endParaRPr sz="3000" b="1" i="0" u="none" strike="noStrike" cap="none" dirty="0">
                  <a:solidFill>
                    <a:schemeClr val="dk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Calibri"/>
                </a:endParaRPr>
              </a:p>
            </p:txBody>
          </p:sp>
        </mc:Choice>
        <mc:Fallback xmlns="">
          <p:sp>
            <p:nvSpPr>
              <p:cNvPr id="133" name="Google Shape;106;gb2712bef2e_0_0">
                <a:extLst>
                  <a:ext uri="{FF2B5EF4-FFF2-40B4-BE49-F238E27FC236}">
                    <a16:creationId xmlns:a16="http://schemas.microsoft.com/office/drawing/2014/main" id="{4D3AA454-605A-33AA-4D07-6F65DC38C92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6661" y="3743765"/>
                <a:ext cx="4241100" cy="67710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4" name="Retângulo 133">
            <a:extLst>
              <a:ext uri="{FF2B5EF4-FFF2-40B4-BE49-F238E27FC236}">
                <a16:creationId xmlns:a16="http://schemas.microsoft.com/office/drawing/2014/main" id="{5204EEB2-A8CF-C5CB-2736-67CD6DE5F484}"/>
              </a:ext>
            </a:extLst>
          </p:cNvPr>
          <p:cNvSpPr/>
          <p:nvPr/>
        </p:nvSpPr>
        <p:spPr>
          <a:xfrm>
            <a:off x="821043" y="3788688"/>
            <a:ext cx="474651" cy="491260"/>
          </a:xfrm>
          <a:prstGeom prst="rect">
            <a:avLst/>
          </a:prstGeom>
          <a:solidFill>
            <a:srgbClr val="FFDB4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35" name="Google Shape;106;gb2712bef2e_0_0">
            <a:extLst>
              <a:ext uri="{FF2B5EF4-FFF2-40B4-BE49-F238E27FC236}">
                <a16:creationId xmlns:a16="http://schemas.microsoft.com/office/drawing/2014/main" id="{C9DEF318-3D51-588E-947C-4271D57B8099}"/>
              </a:ext>
            </a:extLst>
          </p:cNvPr>
          <p:cNvSpPr/>
          <p:nvPr/>
        </p:nvSpPr>
        <p:spPr>
          <a:xfrm>
            <a:off x="821043" y="3749624"/>
            <a:ext cx="569346" cy="67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00"/>
              <a:buFont typeface="Arial"/>
              <a:buNone/>
            </a:pPr>
            <a:r>
              <a:rPr lang="pt-BR" sz="3000" b="1" i="0" u="none" strike="noStrike" cap="none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/>
              </a:rPr>
              <a:t>B)</a:t>
            </a:r>
            <a:endParaRPr sz="3000" b="1" i="0" u="none" strike="noStrike" cap="none" dirty="0">
              <a:solidFill>
                <a:schemeClr val="dk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/>
            </a:endParaRPr>
          </a:p>
        </p:txBody>
      </p:sp>
      <p:sp>
        <p:nvSpPr>
          <p:cNvPr id="136" name="Retângulo 135">
            <a:extLst>
              <a:ext uri="{FF2B5EF4-FFF2-40B4-BE49-F238E27FC236}">
                <a16:creationId xmlns:a16="http://schemas.microsoft.com/office/drawing/2014/main" id="{2A405D69-53CA-AD09-447D-E21B31066E65}"/>
              </a:ext>
            </a:extLst>
          </p:cNvPr>
          <p:cNvSpPr/>
          <p:nvPr/>
        </p:nvSpPr>
        <p:spPr>
          <a:xfrm>
            <a:off x="1489848" y="4622562"/>
            <a:ext cx="1554726" cy="491260"/>
          </a:xfrm>
          <a:prstGeom prst="rect">
            <a:avLst/>
          </a:prstGeom>
          <a:solidFill>
            <a:srgbClr val="FFDB4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38" name="Retângulo 137">
            <a:extLst>
              <a:ext uri="{FF2B5EF4-FFF2-40B4-BE49-F238E27FC236}">
                <a16:creationId xmlns:a16="http://schemas.microsoft.com/office/drawing/2014/main" id="{9E30BFD3-79EC-0CD5-2570-6896EFC456D2}"/>
              </a:ext>
            </a:extLst>
          </p:cNvPr>
          <p:cNvSpPr/>
          <p:nvPr/>
        </p:nvSpPr>
        <p:spPr>
          <a:xfrm>
            <a:off x="821043" y="4622562"/>
            <a:ext cx="474651" cy="491260"/>
          </a:xfrm>
          <a:prstGeom prst="rect">
            <a:avLst/>
          </a:prstGeom>
          <a:solidFill>
            <a:srgbClr val="FFDB4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39" name="Google Shape;106;gb2712bef2e_0_0">
            <a:extLst>
              <a:ext uri="{FF2B5EF4-FFF2-40B4-BE49-F238E27FC236}">
                <a16:creationId xmlns:a16="http://schemas.microsoft.com/office/drawing/2014/main" id="{67E327E8-80C0-3F86-1899-DFF09762A781}"/>
              </a:ext>
            </a:extLst>
          </p:cNvPr>
          <p:cNvSpPr/>
          <p:nvPr/>
        </p:nvSpPr>
        <p:spPr>
          <a:xfrm>
            <a:off x="821043" y="4583498"/>
            <a:ext cx="569346" cy="67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00"/>
              <a:buFont typeface="Arial"/>
              <a:buNone/>
            </a:pPr>
            <a:r>
              <a:rPr lang="pt-BR" sz="3000" b="1" i="0" u="none" strike="noStrike" cap="none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/>
              </a:rPr>
              <a:t>C)</a:t>
            </a:r>
            <a:endParaRPr sz="3000" b="1" i="0" u="none" strike="noStrike" cap="none" dirty="0">
              <a:solidFill>
                <a:schemeClr val="dk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3" name="Google Shape;106;gb2712bef2e_0_0">
                <a:extLst>
                  <a:ext uri="{FF2B5EF4-FFF2-40B4-BE49-F238E27FC236}">
                    <a16:creationId xmlns:a16="http://schemas.microsoft.com/office/drawing/2014/main" id="{35099111-D05A-4D51-8259-458FAC8BBAA2}"/>
                  </a:ext>
                </a:extLst>
              </p:cNvPr>
              <p:cNvSpPr/>
              <p:nvPr/>
            </p:nvSpPr>
            <p:spPr>
              <a:xfrm>
                <a:off x="140510" y="4557673"/>
                <a:ext cx="4241100" cy="677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  <a:lvl2pPr marR="0" lvl="1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3800"/>
                  <a:buFont typeface="Arial"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pt-BR" sz="3000" b="1" i="1" u="none" strike="noStrike" cap="none" smtClean="0">
                              <a:solidFill>
                                <a:schemeClr val="dk1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  <a:sym typeface="Calibri"/>
                            </a:rPr>
                          </m:ctrlPr>
                        </m:radPr>
                        <m:deg/>
                        <m:e>
                          <m:r>
                            <a:rPr lang="pt-BR" sz="3000" b="1" i="1" u="none" strike="noStrike" cap="none" smtClean="0">
                              <a:solidFill>
                                <a:schemeClr val="dk1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  <a:sym typeface="Calibri"/>
                            </a:rPr>
                            <m:t>𝟏𝟖</m:t>
                          </m:r>
                        </m:e>
                      </m:rad>
                    </m:oMath>
                  </m:oMathPara>
                </a14:m>
                <a:endParaRPr sz="3000" b="1" i="0" u="none" strike="noStrike" cap="none" dirty="0">
                  <a:solidFill>
                    <a:schemeClr val="dk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Calibri"/>
                </a:endParaRPr>
              </a:p>
            </p:txBody>
          </p:sp>
        </mc:Choice>
        <mc:Fallback xmlns="">
          <p:sp>
            <p:nvSpPr>
              <p:cNvPr id="113" name="Google Shape;106;gb2712bef2e_0_0">
                <a:extLst>
                  <a:ext uri="{FF2B5EF4-FFF2-40B4-BE49-F238E27FC236}">
                    <a16:creationId xmlns:a16="http://schemas.microsoft.com/office/drawing/2014/main" id="{35099111-D05A-4D51-8259-458FAC8BBAA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0510" y="4557673"/>
                <a:ext cx="4241100" cy="67710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16" name="Imagem 115" descr="Forma, Ícone&#10;&#10;O conteúdo gerado por IA pode estar incorreto.">
            <a:extLst>
              <a:ext uri="{FF2B5EF4-FFF2-40B4-BE49-F238E27FC236}">
                <a16:creationId xmlns:a16="http://schemas.microsoft.com/office/drawing/2014/main" id="{E321747B-3D71-928A-4BA9-95BF07324DB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419531">
            <a:off x="6371877" y="674149"/>
            <a:ext cx="5532131" cy="55321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0757765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1.48148E-6 L -0.00091 -0.01829 L -2.5E-6 1.48148E-6 Z " pathEditMode="relative" rAng="0" ptsTypes="AAA">
                                      <p:cBhvr>
                                        <p:cTn id="6" dur="5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00" y="-9260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1.48148E-6 L -0.00091 -0.01829 L -2.5E-6 1.48148E-6 Z " pathEditMode="relative" rAng="0" ptsTypes="AAA">
                                      <p:cBhvr>
                                        <p:cTn id="8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00" y="-9260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0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1.48148E-6 L -0.00091 -0.01829 L -2.5E-6 1.48148E-6 Z " pathEditMode="relative" rAng="0" ptsTypes="AAA">
                                      <p:cBhvr>
                                        <p:cTn id="10" dur="5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00" y="-92600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0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1.48148E-6 L -0.00091 -0.01829 L -2.5E-6 1.48148E-6 Z " pathEditMode="relative" rAng="0" ptsTypes="AAA">
                                      <p:cBhvr>
                                        <p:cTn id="12" dur="5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00" y="-92600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0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1.48148E-6 L -0.00091 -0.01829 L -2.5E-6 1.48148E-6 Z " pathEditMode="relative" rAng="0" ptsTypes="AAA">
                                      <p:cBhvr>
                                        <p:cTn id="14" dur="50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00" y="-92600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"/>
                            </p:stCondLst>
                            <p:childTnLst>
                              <p:par>
                                <p:cTn id="5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000"/>
                            </p:stCondLst>
                            <p:childTnLst>
                              <p:par>
                                <p:cTn id="6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1500"/>
                            </p:stCondLst>
                            <p:childTnLst>
                              <p:par>
                                <p:cTn id="6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2000"/>
                            </p:stCondLst>
                            <p:childTnLst>
                              <p:par>
                                <p:cTn id="7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2500"/>
                            </p:stCondLst>
                            <p:childTnLst>
                              <p:par>
                                <p:cTn id="7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3000"/>
                            </p:stCondLst>
                            <p:childTnLst>
                              <p:par>
                                <p:cTn id="8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3500"/>
                            </p:stCondLst>
                            <p:childTnLst>
                              <p:par>
                                <p:cTn id="9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4000"/>
                            </p:stCondLst>
                            <p:childTnLst>
                              <p:par>
                                <p:cTn id="9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11" grpId="0"/>
      <p:bldP spid="114" grpId="0"/>
      <p:bldP spid="121" grpId="0" animBg="1"/>
      <p:bldP spid="123" grpId="0"/>
      <p:bldP spid="124" grpId="0" animBg="1"/>
      <p:bldP spid="128" grpId="0"/>
      <p:bldP spid="132" grpId="0" animBg="1"/>
      <p:bldP spid="133" grpId="0"/>
      <p:bldP spid="134" grpId="0" animBg="1"/>
      <p:bldP spid="135" grpId="0"/>
      <p:bldP spid="136" grpId="0" animBg="1"/>
      <p:bldP spid="138" grpId="0" animBg="1"/>
      <p:bldP spid="139" grpId="0"/>
      <p:bldP spid="11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CA2966-5D45-176B-A3AE-007187E3BA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Retângulo 108">
            <a:extLst>
              <a:ext uri="{FF2B5EF4-FFF2-40B4-BE49-F238E27FC236}">
                <a16:creationId xmlns:a16="http://schemas.microsoft.com/office/drawing/2014/main" id="{78DE482D-441F-64A6-0106-17270BD4C6CF}"/>
              </a:ext>
            </a:extLst>
          </p:cNvPr>
          <p:cNvSpPr/>
          <p:nvPr/>
        </p:nvSpPr>
        <p:spPr>
          <a:xfrm>
            <a:off x="0" y="0"/>
            <a:ext cx="12291461" cy="6858000"/>
          </a:xfrm>
          <a:prstGeom prst="rect">
            <a:avLst/>
          </a:prstGeom>
          <a:solidFill>
            <a:srgbClr val="3D649D"/>
          </a:solidFill>
          <a:effectLst>
            <a:outerShdw dist="152400" dir="3360000" sx="1000" sy="1000" algn="ctr" rotWithShape="0">
              <a:srgbClr val="DBDBDB"/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D975B5F2-995F-3C7F-8585-FD1A04234CBA}"/>
              </a:ext>
            </a:extLst>
          </p:cNvPr>
          <p:cNvSpPr/>
          <p:nvPr/>
        </p:nvSpPr>
        <p:spPr>
          <a:xfrm>
            <a:off x="0" y="395288"/>
            <a:ext cx="12291461" cy="6067425"/>
          </a:xfrm>
          <a:prstGeom prst="rect">
            <a:avLst/>
          </a:prstGeom>
          <a:solidFill>
            <a:srgbClr val="F2EFDC"/>
          </a:solidFill>
          <a:effectLst>
            <a:outerShdw dist="152400" algn="ctr" rotWithShape="0">
              <a:srgbClr val="DBDBDB"/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grpSp>
        <p:nvGrpSpPr>
          <p:cNvPr id="5" name="Google Shape;697;p51">
            <a:extLst>
              <a:ext uri="{FF2B5EF4-FFF2-40B4-BE49-F238E27FC236}">
                <a16:creationId xmlns:a16="http://schemas.microsoft.com/office/drawing/2014/main" id="{ADBB6BB0-A2AB-52A5-E685-0B4CEBC30572}"/>
              </a:ext>
            </a:extLst>
          </p:cNvPr>
          <p:cNvGrpSpPr/>
          <p:nvPr/>
        </p:nvGrpSpPr>
        <p:grpSpPr>
          <a:xfrm rot="1273802">
            <a:off x="-696056" y="5842895"/>
            <a:ext cx="2505838" cy="1262524"/>
            <a:chOff x="782606" y="3568534"/>
            <a:chExt cx="1748256" cy="880829"/>
          </a:xfrm>
        </p:grpSpPr>
        <p:sp>
          <p:nvSpPr>
            <p:cNvPr id="6" name="Google Shape;698;p51">
              <a:extLst>
                <a:ext uri="{FF2B5EF4-FFF2-40B4-BE49-F238E27FC236}">
                  <a16:creationId xmlns:a16="http://schemas.microsoft.com/office/drawing/2014/main" id="{CF938FA8-89D8-A8F6-8D69-1CB404355A16}"/>
                </a:ext>
              </a:extLst>
            </p:cNvPr>
            <p:cNvSpPr/>
            <p:nvPr/>
          </p:nvSpPr>
          <p:spPr>
            <a:xfrm>
              <a:off x="842931" y="4281219"/>
              <a:ext cx="19355" cy="168144"/>
            </a:xfrm>
            <a:custGeom>
              <a:avLst/>
              <a:gdLst/>
              <a:ahLst/>
              <a:cxnLst/>
              <a:rect l="l" t="t" r="r" b="b"/>
              <a:pathLst>
                <a:path w="573" h="4978" extrusionOk="0">
                  <a:moveTo>
                    <a:pt x="1" y="1"/>
                  </a:moveTo>
                  <a:lnTo>
                    <a:pt x="1" y="4978"/>
                  </a:lnTo>
                  <a:lnTo>
                    <a:pt x="572" y="4978"/>
                  </a:lnTo>
                  <a:lnTo>
                    <a:pt x="572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" name="Google Shape;699;p51">
              <a:extLst>
                <a:ext uri="{FF2B5EF4-FFF2-40B4-BE49-F238E27FC236}">
                  <a16:creationId xmlns:a16="http://schemas.microsoft.com/office/drawing/2014/main" id="{FE61D63B-0785-3C94-60C0-64C5FEE2F00F}"/>
                </a:ext>
              </a:extLst>
            </p:cNvPr>
            <p:cNvSpPr/>
            <p:nvPr/>
          </p:nvSpPr>
          <p:spPr>
            <a:xfrm>
              <a:off x="921361" y="4348401"/>
              <a:ext cx="19321" cy="100961"/>
            </a:xfrm>
            <a:custGeom>
              <a:avLst/>
              <a:gdLst/>
              <a:ahLst/>
              <a:cxnLst/>
              <a:rect l="l" t="t" r="r" b="b"/>
              <a:pathLst>
                <a:path w="572" h="2989" extrusionOk="0">
                  <a:moveTo>
                    <a:pt x="0" y="0"/>
                  </a:moveTo>
                  <a:lnTo>
                    <a:pt x="0" y="2989"/>
                  </a:lnTo>
                  <a:lnTo>
                    <a:pt x="572" y="2989"/>
                  </a:lnTo>
                  <a:lnTo>
                    <a:pt x="57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700;p51">
              <a:extLst>
                <a:ext uri="{FF2B5EF4-FFF2-40B4-BE49-F238E27FC236}">
                  <a16:creationId xmlns:a16="http://schemas.microsoft.com/office/drawing/2014/main" id="{FCCAFFE7-85D7-B746-3608-8497328B6700}"/>
                </a:ext>
              </a:extLst>
            </p:cNvPr>
            <p:cNvSpPr/>
            <p:nvPr/>
          </p:nvSpPr>
          <p:spPr>
            <a:xfrm>
              <a:off x="999791" y="4281219"/>
              <a:ext cx="18915" cy="168144"/>
            </a:xfrm>
            <a:custGeom>
              <a:avLst/>
              <a:gdLst/>
              <a:ahLst/>
              <a:cxnLst/>
              <a:rect l="l" t="t" r="r" b="b"/>
              <a:pathLst>
                <a:path w="560" h="4978" extrusionOk="0">
                  <a:moveTo>
                    <a:pt x="0" y="1"/>
                  </a:moveTo>
                  <a:lnTo>
                    <a:pt x="0" y="4978"/>
                  </a:lnTo>
                  <a:lnTo>
                    <a:pt x="560" y="4978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701;p51">
              <a:extLst>
                <a:ext uri="{FF2B5EF4-FFF2-40B4-BE49-F238E27FC236}">
                  <a16:creationId xmlns:a16="http://schemas.microsoft.com/office/drawing/2014/main" id="{276E6DA6-3CC5-F2DF-5AD5-C0EA2508885E}"/>
                </a:ext>
              </a:extLst>
            </p:cNvPr>
            <p:cNvSpPr/>
            <p:nvPr/>
          </p:nvSpPr>
          <p:spPr>
            <a:xfrm>
              <a:off x="1078187" y="4348401"/>
              <a:ext cx="18949" cy="100961"/>
            </a:xfrm>
            <a:custGeom>
              <a:avLst/>
              <a:gdLst/>
              <a:ahLst/>
              <a:cxnLst/>
              <a:rect l="l" t="t" r="r" b="b"/>
              <a:pathLst>
                <a:path w="561" h="2989" extrusionOk="0">
                  <a:moveTo>
                    <a:pt x="1" y="0"/>
                  </a:moveTo>
                  <a:lnTo>
                    <a:pt x="1" y="2989"/>
                  </a:lnTo>
                  <a:lnTo>
                    <a:pt x="560" y="2989"/>
                  </a:lnTo>
                  <a:lnTo>
                    <a:pt x="56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702;p51">
              <a:extLst>
                <a:ext uri="{FF2B5EF4-FFF2-40B4-BE49-F238E27FC236}">
                  <a16:creationId xmlns:a16="http://schemas.microsoft.com/office/drawing/2014/main" id="{BEBA9513-44AC-7CCE-D46E-A660C9C617A0}"/>
                </a:ext>
              </a:extLst>
            </p:cNvPr>
            <p:cNvSpPr/>
            <p:nvPr/>
          </p:nvSpPr>
          <p:spPr>
            <a:xfrm>
              <a:off x="1156616" y="4281219"/>
              <a:ext cx="18949" cy="168144"/>
            </a:xfrm>
            <a:custGeom>
              <a:avLst/>
              <a:gdLst/>
              <a:ahLst/>
              <a:cxnLst/>
              <a:rect l="l" t="t" r="r" b="b"/>
              <a:pathLst>
                <a:path w="561" h="4978" extrusionOk="0">
                  <a:moveTo>
                    <a:pt x="1" y="1"/>
                  </a:moveTo>
                  <a:lnTo>
                    <a:pt x="1" y="4978"/>
                  </a:lnTo>
                  <a:lnTo>
                    <a:pt x="560" y="4978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703;p51">
              <a:extLst>
                <a:ext uri="{FF2B5EF4-FFF2-40B4-BE49-F238E27FC236}">
                  <a16:creationId xmlns:a16="http://schemas.microsoft.com/office/drawing/2014/main" id="{00FCC507-67C8-1755-197E-2D374AB3CE15}"/>
                </a:ext>
              </a:extLst>
            </p:cNvPr>
            <p:cNvSpPr/>
            <p:nvPr/>
          </p:nvSpPr>
          <p:spPr>
            <a:xfrm>
              <a:off x="1235046" y="4348401"/>
              <a:ext cx="18915" cy="100961"/>
            </a:xfrm>
            <a:custGeom>
              <a:avLst/>
              <a:gdLst/>
              <a:ahLst/>
              <a:cxnLst/>
              <a:rect l="l" t="t" r="r" b="b"/>
              <a:pathLst>
                <a:path w="560" h="2989" extrusionOk="0">
                  <a:moveTo>
                    <a:pt x="0" y="0"/>
                  </a:moveTo>
                  <a:lnTo>
                    <a:pt x="0" y="2989"/>
                  </a:lnTo>
                  <a:lnTo>
                    <a:pt x="560" y="2989"/>
                  </a:lnTo>
                  <a:lnTo>
                    <a:pt x="56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704;p51">
              <a:extLst>
                <a:ext uri="{FF2B5EF4-FFF2-40B4-BE49-F238E27FC236}">
                  <a16:creationId xmlns:a16="http://schemas.microsoft.com/office/drawing/2014/main" id="{FD9FCC94-0499-E5C2-698B-B07E860C4837}"/>
                </a:ext>
              </a:extLst>
            </p:cNvPr>
            <p:cNvSpPr/>
            <p:nvPr/>
          </p:nvSpPr>
          <p:spPr>
            <a:xfrm>
              <a:off x="1313476" y="4281219"/>
              <a:ext cx="18915" cy="168144"/>
            </a:xfrm>
            <a:custGeom>
              <a:avLst/>
              <a:gdLst/>
              <a:ahLst/>
              <a:cxnLst/>
              <a:rect l="l" t="t" r="r" b="b"/>
              <a:pathLst>
                <a:path w="560" h="4978" extrusionOk="0">
                  <a:moveTo>
                    <a:pt x="0" y="1"/>
                  </a:moveTo>
                  <a:lnTo>
                    <a:pt x="0" y="4978"/>
                  </a:lnTo>
                  <a:lnTo>
                    <a:pt x="560" y="4978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705;p51">
              <a:extLst>
                <a:ext uri="{FF2B5EF4-FFF2-40B4-BE49-F238E27FC236}">
                  <a16:creationId xmlns:a16="http://schemas.microsoft.com/office/drawing/2014/main" id="{D5476F1D-8722-6A8B-A3CF-4A06BF87F291}"/>
                </a:ext>
              </a:extLst>
            </p:cNvPr>
            <p:cNvSpPr/>
            <p:nvPr/>
          </p:nvSpPr>
          <p:spPr>
            <a:xfrm>
              <a:off x="1391872" y="4348401"/>
              <a:ext cx="18949" cy="100961"/>
            </a:xfrm>
            <a:custGeom>
              <a:avLst/>
              <a:gdLst/>
              <a:ahLst/>
              <a:cxnLst/>
              <a:rect l="l" t="t" r="r" b="b"/>
              <a:pathLst>
                <a:path w="561" h="2989" extrusionOk="0">
                  <a:moveTo>
                    <a:pt x="1" y="0"/>
                  </a:moveTo>
                  <a:lnTo>
                    <a:pt x="1" y="2989"/>
                  </a:lnTo>
                  <a:lnTo>
                    <a:pt x="560" y="2989"/>
                  </a:lnTo>
                  <a:lnTo>
                    <a:pt x="56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706;p51">
              <a:extLst>
                <a:ext uri="{FF2B5EF4-FFF2-40B4-BE49-F238E27FC236}">
                  <a16:creationId xmlns:a16="http://schemas.microsoft.com/office/drawing/2014/main" id="{90104567-297F-AE24-C560-275063610CCA}"/>
                </a:ext>
              </a:extLst>
            </p:cNvPr>
            <p:cNvSpPr/>
            <p:nvPr/>
          </p:nvSpPr>
          <p:spPr>
            <a:xfrm>
              <a:off x="1470301" y="4281219"/>
              <a:ext cx="18949" cy="168144"/>
            </a:xfrm>
            <a:custGeom>
              <a:avLst/>
              <a:gdLst/>
              <a:ahLst/>
              <a:cxnLst/>
              <a:rect l="l" t="t" r="r" b="b"/>
              <a:pathLst>
                <a:path w="561" h="4978" extrusionOk="0">
                  <a:moveTo>
                    <a:pt x="0" y="1"/>
                  </a:moveTo>
                  <a:lnTo>
                    <a:pt x="0" y="4978"/>
                  </a:lnTo>
                  <a:lnTo>
                    <a:pt x="560" y="4978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707;p51">
              <a:extLst>
                <a:ext uri="{FF2B5EF4-FFF2-40B4-BE49-F238E27FC236}">
                  <a16:creationId xmlns:a16="http://schemas.microsoft.com/office/drawing/2014/main" id="{4E63220C-62A1-3AA3-F2DA-825D016D9BE4}"/>
                </a:ext>
              </a:extLst>
            </p:cNvPr>
            <p:cNvSpPr/>
            <p:nvPr/>
          </p:nvSpPr>
          <p:spPr>
            <a:xfrm>
              <a:off x="1548731" y="4348401"/>
              <a:ext cx="18915" cy="100961"/>
            </a:xfrm>
            <a:custGeom>
              <a:avLst/>
              <a:gdLst/>
              <a:ahLst/>
              <a:cxnLst/>
              <a:rect l="l" t="t" r="r" b="b"/>
              <a:pathLst>
                <a:path w="560" h="2989" extrusionOk="0">
                  <a:moveTo>
                    <a:pt x="0" y="0"/>
                  </a:moveTo>
                  <a:lnTo>
                    <a:pt x="0" y="2989"/>
                  </a:lnTo>
                  <a:lnTo>
                    <a:pt x="560" y="2989"/>
                  </a:lnTo>
                  <a:lnTo>
                    <a:pt x="56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708;p51">
              <a:extLst>
                <a:ext uri="{FF2B5EF4-FFF2-40B4-BE49-F238E27FC236}">
                  <a16:creationId xmlns:a16="http://schemas.microsoft.com/office/drawing/2014/main" id="{0B062312-E23B-A066-E37F-0DDF69268DFA}"/>
                </a:ext>
              </a:extLst>
            </p:cNvPr>
            <p:cNvSpPr/>
            <p:nvPr/>
          </p:nvSpPr>
          <p:spPr>
            <a:xfrm>
              <a:off x="1627127" y="4281219"/>
              <a:ext cx="18949" cy="168144"/>
            </a:xfrm>
            <a:custGeom>
              <a:avLst/>
              <a:gdLst/>
              <a:ahLst/>
              <a:cxnLst/>
              <a:rect l="l" t="t" r="r" b="b"/>
              <a:pathLst>
                <a:path w="561" h="4978" extrusionOk="0">
                  <a:moveTo>
                    <a:pt x="1" y="1"/>
                  </a:moveTo>
                  <a:lnTo>
                    <a:pt x="1" y="4978"/>
                  </a:lnTo>
                  <a:lnTo>
                    <a:pt x="560" y="4978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709;p51">
              <a:extLst>
                <a:ext uri="{FF2B5EF4-FFF2-40B4-BE49-F238E27FC236}">
                  <a16:creationId xmlns:a16="http://schemas.microsoft.com/office/drawing/2014/main" id="{6A2CFF8F-DCD0-B75E-CFC5-712FAD3E0DDB}"/>
                </a:ext>
              </a:extLst>
            </p:cNvPr>
            <p:cNvSpPr/>
            <p:nvPr/>
          </p:nvSpPr>
          <p:spPr>
            <a:xfrm>
              <a:off x="1705557" y="4348401"/>
              <a:ext cx="18949" cy="100961"/>
            </a:xfrm>
            <a:custGeom>
              <a:avLst/>
              <a:gdLst/>
              <a:ahLst/>
              <a:cxnLst/>
              <a:rect l="l" t="t" r="r" b="b"/>
              <a:pathLst>
                <a:path w="561" h="2989" extrusionOk="0">
                  <a:moveTo>
                    <a:pt x="1" y="0"/>
                  </a:moveTo>
                  <a:lnTo>
                    <a:pt x="1" y="2989"/>
                  </a:lnTo>
                  <a:lnTo>
                    <a:pt x="560" y="2989"/>
                  </a:lnTo>
                  <a:lnTo>
                    <a:pt x="56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710;p51">
              <a:extLst>
                <a:ext uri="{FF2B5EF4-FFF2-40B4-BE49-F238E27FC236}">
                  <a16:creationId xmlns:a16="http://schemas.microsoft.com/office/drawing/2014/main" id="{1C1EB68F-5139-6E2C-E610-A44AC8FBE183}"/>
                </a:ext>
              </a:extLst>
            </p:cNvPr>
            <p:cNvSpPr/>
            <p:nvPr/>
          </p:nvSpPr>
          <p:spPr>
            <a:xfrm>
              <a:off x="1783986" y="4281219"/>
              <a:ext cx="18915" cy="168144"/>
            </a:xfrm>
            <a:custGeom>
              <a:avLst/>
              <a:gdLst/>
              <a:ahLst/>
              <a:cxnLst/>
              <a:rect l="l" t="t" r="r" b="b"/>
              <a:pathLst>
                <a:path w="560" h="4978" extrusionOk="0">
                  <a:moveTo>
                    <a:pt x="0" y="1"/>
                  </a:moveTo>
                  <a:lnTo>
                    <a:pt x="0" y="4978"/>
                  </a:lnTo>
                  <a:lnTo>
                    <a:pt x="560" y="4978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711;p51">
              <a:extLst>
                <a:ext uri="{FF2B5EF4-FFF2-40B4-BE49-F238E27FC236}">
                  <a16:creationId xmlns:a16="http://schemas.microsoft.com/office/drawing/2014/main" id="{85A18396-1B33-8650-BA45-6A1AA95DEC2D}"/>
                </a:ext>
              </a:extLst>
            </p:cNvPr>
            <p:cNvSpPr/>
            <p:nvPr/>
          </p:nvSpPr>
          <p:spPr>
            <a:xfrm>
              <a:off x="1862416" y="4348401"/>
              <a:ext cx="18915" cy="100961"/>
            </a:xfrm>
            <a:custGeom>
              <a:avLst/>
              <a:gdLst/>
              <a:ahLst/>
              <a:cxnLst/>
              <a:rect l="l" t="t" r="r" b="b"/>
              <a:pathLst>
                <a:path w="560" h="2989" extrusionOk="0">
                  <a:moveTo>
                    <a:pt x="0" y="0"/>
                  </a:moveTo>
                  <a:lnTo>
                    <a:pt x="0" y="2989"/>
                  </a:lnTo>
                  <a:lnTo>
                    <a:pt x="560" y="2989"/>
                  </a:lnTo>
                  <a:lnTo>
                    <a:pt x="56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712;p51">
              <a:extLst>
                <a:ext uri="{FF2B5EF4-FFF2-40B4-BE49-F238E27FC236}">
                  <a16:creationId xmlns:a16="http://schemas.microsoft.com/office/drawing/2014/main" id="{CE5FF7ED-0C28-CB25-3CBB-23607268BB37}"/>
                </a:ext>
              </a:extLst>
            </p:cNvPr>
            <p:cNvSpPr/>
            <p:nvPr/>
          </p:nvSpPr>
          <p:spPr>
            <a:xfrm>
              <a:off x="1940407" y="4281219"/>
              <a:ext cx="19355" cy="168144"/>
            </a:xfrm>
            <a:custGeom>
              <a:avLst/>
              <a:gdLst/>
              <a:ahLst/>
              <a:cxnLst/>
              <a:rect l="l" t="t" r="r" b="b"/>
              <a:pathLst>
                <a:path w="573" h="4978" extrusionOk="0">
                  <a:moveTo>
                    <a:pt x="1" y="1"/>
                  </a:moveTo>
                  <a:lnTo>
                    <a:pt x="1" y="4978"/>
                  </a:lnTo>
                  <a:lnTo>
                    <a:pt x="572" y="4978"/>
                  </a:lnTo>
                  <a:lnTo>
                    <a:pt x="572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713;p51">
              <a:extLst>
                <a:ext uri="{FF2B5EF4-FFF2-40B4-BE49-F238E27FC236}">
                  <a16:creationId xmlns:a16="http://schemas.microsoft.com/office/drawing/2014/main" id="{6C961379-BD6A-5E5E-BB61-F9DB38110F25}"/>
                </a:ext>
              </a:extLst>
            </p:cNvPr>
            <p:cNvSpPr/>
            <p:nvPr/>
          </p:nvSpPr>
          <p:spPr>
            <a:xfrm>
              <a:off x="2018836" y="4348401"/>
              <a:ext cx="19355" cy="100961"/>
            </a:xfrm>
            <a:custGeom>
              <a:avLst/>
              <a:gdLst/>
              <a:ahLst/>
              <a:cxnLst/>
              <a:rect l="l" t="t" r="r" b="b"/>
              <a:pathLst>
                <a:path w="573" h="2989" extrusionOk="0">
                  <a:moveTo>
                    <a:pt x="1" y="0"/>
                  </a:moveTo>
                  <a:lnTo>
                    <a:pt x="1" y="2989"/>
                  </a:lnTo>
                  <a:lnTo>
                    <a:pt x="572" y="2989"/>
                  </a:lnTo>
                  <a:lnTo>
                    <a:pt x="57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714;p51">
              <a:extLst>
                <a:ext uri="{FF2B5EF4-FFF2-40B4-BE49-F238E27FC236}">
                  <a16:creationId xmlns:a16="http://schemas.microsoft.com/office/drawing/2014/main" id="{7D55CF2B-94EA-0643-7292-D93ADC5D2E05}"/>
                </a:ext>
              </a:extLst>
            </p:cNvPr>
            <p:cNvSpPr/>
            <p:nvPr/>
          </p:nvSpPr>
          <p:spPr>
            <a:xfrm>
              <a:off x="2097266" y="4281219"/>
              <a:ext cx="19321" cy="168144"/>
            </a:xfrm>
            <a:custGeom>
              <a:avLst/>
              <a:gdLst/>
              <a:ahLst/>
              <a:cxnLst/>
              <a:rect l="l" t="t" r="r" b="b"/>
              <a:pathLst>
                <a:path w="572" h="4978" extrusionOk="0">
                  <a:moveTo>
                    <a:pt x="0" y="1"/>
                  </a:moveTo>
                  <a:lnTo>
                    <a:pt x="0" y="4978"/>
                  </a:lnTo>
                  <a:lnTo>
                    <a:pt x="572" y="4978"/>
                  </a:lnTo>
                  <a:lnTo>
                    <a:pt x="572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715;p51">
              <a:extLst>
                <a:ext uri="{FF2B5EF4-FFF2-40B4-BE49-F238E27FC236}">
                  <a16:creationId xmlns:a16="http://schemas.microsoft.com/office/drawing/2014/main" id="{7D891DF8-C000-E73E-2669-FF7D67260561}"/>
                </a:ext>
              </a:extLst>
            </p:cNvPr>
            <p:cNvSpPr/>
            <p:nvPr/>
          </p:nvSpPr>
          <p:spPr>
            <a:xfrm>
              <a:off x="2175696" y="4348401"/>
              <a:ext cx="19321" cy="100961"/>
            </a:xfrm>
            <a:custGeom>
              <a:avLst/>
              <a:gdLst/>
              <a:ahLst/>
              <a:cxnLst/>
              <a:rect l="l" t="t" r="r" b="b"/>
              <a:pathLst>
                <a:path w="572" h="2989" extrusionOk="0">
                  <a:moveTo>
                    <a:pt x="0" y="0"/>
                  </a:moveTo>
                  <a:lnTo>
                    <a:pt x="0" y="2989"/>
                  </a:lnTo>
                  <a:lnTo>
                    <a:pt x="572" y="2989"/>
                  </a:lnTo>
                  <a:lnTo>
                    <a:pt x="57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716;p51">
              <a:extLst>
                <a:ext uri="{FF2B5EF4-FFF2-40B4-BE49-F238E27FC236}">
                  <a16:creationId xmlns:a16="http://schemas.microsoft.com/office/drawing/2014/main" id="{6EE2D8E7-EB7D-28CC-D67F-4DAF0AE58026}"/>
                </a:ext>
              </a:extLst>
            </p:cNvPr>
            <p:cNvSpPr/>
            <p:nvPr/>
          </p:nvSpPr>
          <p:spPr>
            <a:xfrm>
              <a:off x="2254092" y="4281219"/>
              <a:ext cx="19355" cy="168144"/>
            </a:xfrm>
            <a:custGeom>
              <a:avLst/>
              <a:gdLst/>
              <a:ahLst/>
              <a:cxnLst/>
              <a:rect l="l" t="t" r="r" b="b"/>
              <a:pathLst>
                <a:path w="573" h="4978" extrusionOk="0">
                  <a:moveTo>
                    <a:pt x="1" y="1"/>
                  </a:moveTo>
                  <a:lnTo>
                    <a:pt x="1" y="4978"/>
                  </a:lnTo>
                  <a:lnTo>
                    <a:pt x="572" y="4978"/>
                  </a:lnTo>
                  <a:lnTo>
                    <a:pt x="572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717;p51">
              <a:extLst>
                <a:ext uri="{FF2B5EF4-FFF2-40B4-BE49-F238E27FC236}">
                  <a16:creationId xmlns:a16="http://schemas.microsoft.com/office/drawing/2014/main" id="{30F20329-D4BE-99D7-A74A-8E1169A42837}"/>
                </a:ext>
              </a:extLst>
            </p:cNvPr>
            <p:cNvSpPr/>
            <p:nvPr/>
          </p:nvSpPr>
          <p:spPr>
            <a:xfrm>
              <a:off x="2332521" y="4348401"/>
              <a:ext cx="18949" cy="100961"/>
            </a:xfrm>
            <a:custGeom>
              <a:avLst/>
              <a:gdLst/>
              <a:ahLst/>
              <a:cxnLst/>
              <a:rect l="l" t="t" r="r" b="b"/>
              <a:pathLst>
                <a:path w="561" h="2989" extrusionOk="0">
                  <a:moveTo>
                    <a:pt x="0" y="0"/>
                  </a:moveTo>
                  <a:lnTo>
                    <a:pt x="0" y="2989"/>
                  </a:lnTo>
                  <a:lnTo>
                    <a:pt x="560" y="2989"/>
                  </a:lnTo>
                  <a:lnTo>
                    <a:pt x="56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718;p51">
              <a:extLst>
                <a:ext uri="{FF2B5EF4-FFF2-40B4-BE49-F238E27FC236}">
                  <a16:creationId xmlns:a16="http://schemas.microsoft.com/office/drawing/2014/main" id="{D77EFD24-843F-CCFC-4B5D-F000CE6CD6F6}"/>
                </a:ext>
              </a:extLst>
            </p:cNvPr>
            <p:cNvSpPr/>
            <p:nvPr/>
          </p:nvSpPr>
          <p:spPr>
            <a:xfrm>
              <a:off x="2410951" y="4281219"/>
              <a:ext cx="18915" cy="168144"/>
            </a:xfrm>
            <a:custGeom>
              <a:avLst/>
              <a:gdLst/>
              <a:ahLst/>
              <a:cxnLst/>
              <a:rect l="l" t="t" r="r" b="b"/>
              <a:pathLst>
                <a:path w="560" h="4978" extrusionOk="0">
                  <a:moveTo>
                    <a:pt x="0" y="1"/>
                  </a:moveTo>
                  <a:lnTo>
                    <a:pt x="0" y="4978"/>
                  </a:lnTo>
                  <a:lnTo>
                    <a:pt x="560" y="4978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719;p51">
              <a:extLst>
                <a:ext uri="{FF2B5EF4-FFF2-40B4-BE49-F238E27FC236}">
                  <a16:creationId xmlns:a16="http://schemas.microsoft.com/office/drawing/2014/main" id="{6A6D1BD2-334C-783A-39C9-6B2F98F0E0A6}"/>
                </a:ext>
              </a:extLst>
            </p:cNvPr>
            <p:cNvSpPr/>
            <p:nvPr/>
          </p:nvSpPr>
          <p:spPr>
            <a:xfrm>
              <a:off x="782606" y="3568534"/>
              <a:ext cx="1748256" cy="876763"/>
            </a:xfrm>
            <a:custGeom>
              <a:avLst/>
              <a:gdLst/>
              <a:ahLst/>
              <a:cxnLst/>
              <a:rect l="l" t="t" r="r" b="b"/>
              <a:pathLst>
                <a:path w="51758" h="25957" extrusionOk="0">
                  <a:moveTo>
                    <a:pt x="25873" y="7894"/>
                  </a:moveTo>
                  <a:cubicBezTo>
                    <a:pt x="31457" y="7894"/>
                    <a:pt x="36505" y="11228"/>
                    <a:pt x="38684" y="16372"/>
                  </a:cubicBezTo>
                  <a:lnTo>
                    <a:pt x="39244" y="17681"/>
                  </a:lnTo>
                  <a:lnTo>
                    <a:pt x="12514" y="17681"/>
                  </a:lnTo>
                  <a:lnTo>
                    <a:pt x="13074" y="16372"/>
                  </a:lnTo>
                  <a:cubicBezTo>
                    <a:pt x="15253" y="11228"/>
                    <a:pt x="20289" y="7894"/>
                    <a:pt x="25873" y="7894"/>
                  </a:cubicBezTo>
                  <a:close/>
                  <a:moveTo>
                    <a:pt x="25873" y="0"/>
                  </a:moveTo>
                  <a:cubicBezTo>
                    <a:pt x="15765" y="0"/>
                    <a:pt x="6978" y="6942"/>
                    <a:pt x="4632" y="16776"/>
                  </a:cubicBezTo>
                  <a:lnTo>
                    <a:pt x="4597" y="16955"/>
                  </a:lnTo>
                  <a:lnTo>
                    <a:pt x="4418" y="17681"/>
                  </a:lnTo>
                  <a:lnTo>
                    <a:pt x="1" y="17681"/>
                  </a:lnTo>
                  <a:lnTo>
                    <a:pt x="1" y="25956"/>
                  </a:lnTo>
                  <a:lnTo>
                    <a:pt x="51757" y="25956"/>
                  </a:lnTo>
                  <a:lnTo>
                    <a:pt x="51757" y="17681"/>
                  </a:lnTo>
                  <a:lnTo>
                    <a:pt x="47328" y="17681"/>
                  </a:lnTo>
                  <a:lnTo>
                    <a:pt x="47161" y="16955"/>
                  </a:lnTo>
                  <a:lnTo>
                    <a:pt x="47126" y="16776"/>
                  </a:lnTo>
                  <a:cubicBezTo>
                    <a:pt x="44780" y="6942"/>
                    <a:pt x="35993" y="0"/>
                    <a:pt x="25873" y="0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95250" dir="30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720;p51">
              <a:extLst>
                <a:ext uri="{FF2B5EF4-FFF2-40B4-BE49-F238E27FC236}">
                  <a16:creationId xmlns:a16="http://schemas.microsoft.com/office/drawing/2014/main" id="{ED251344-632D-451B-AA96-C81207602F0F}"/>
                </a:ext>
              </a:extLst>
            </p:cNvPr>
            <p:cNvSpPr/>
            <p:nvPr/>
          </p:nvSpPr>
          <p:spPr>
            <a:xfrm>
              <a:off x="863062" y="4261122"/>
              <a:ext cx="19321" cy="168144"/>
            </a:xfrm>
            <a:custGeom>
              <a:avLst/>
              <a:gdLst/>
              <a:ahLst/>
              <a:cxnLst/>
              <a:rect l="l" t="t" r="r" b="b"/>
              <a:pathLst>
                <a:path w="572" h="4978" extrusionOk="0">
                  <a:moveTo>
                    <a:pt x="0" y="1"/>
                  </a:moveTo>
                  <a:lnTo>
                    <a:pt x="0" y="4977"/>
                  </a:lnTo>
                  <a:lnTo>
                    <a:pt x="572" y="4977"/>
                  </a:lnTo>
                  <a:lnTo>
                    <a:pt x="5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721;p51">
              <a:extLst>
                <a:ext uri="{FF2B5EF4-FFF2-40B4-BE49-F238E27FC236}">
                  <a16:creationId xmlns:a16="http://schemas.microsoft.com/office/drawing/2014/main" id="{63B3F41D-8026-B6A5-5F25-4D17A1775669}"/>
                </a:ext>
              </a:extLst>
            </p:cNvPr>
            <p:cNvSpPr/>
            <p:nvPr/>
          </p:nvSpPr>
          <p:spPr>
            <a:xfrm>
              <a:off x="941458" y="4328270"/>
              <a:ext cx="19355" cy="100995"/>
            </a:xfrm>
            <a:custGeom>
              <a:avLst/>
              <a:gdLst/>
              <a:ahLst/>
              <a:cxnLst/>
              <a:rect l="l" t="t" r="r" b="b"/>
              <a:pathLst>
                <a:path w="573" h="2990" extrusionOk="0">
                  <a:moveTo>
                    <a:pt x="1" y="1"/>
                  </a:moveTo>
                  <a:lnTo>
                    <a:pt x="1" y="2989"/>
                  </a:lnTo>
                  <a:lnTo>
                    <a:pt x="572" y="2989"/>
                  </a:lnTo>
                  <a:lnTo>
                    <a:pt x="5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722;p51">
              <a:extLst>
                <a:ext uri="{FF2B5EF4-FFF2-40B4-BE49-F238E27FC236}">
                  <a16:creationId xmlns:a16="http://schemas.microsoft.com/office/drawing/2014/main" id="{A06D67A6-F090-D99B-10B7-B54A584A4D65}"/>
                </a:ext>
              </a:extLst>
            </p:cNvPr>
            <p:cNvSpPr/>
            <p:nvPr/>
          </p:nvSpPr>
          <p:spPr>
            <a:xfrm>
              <a:off x="1019888" y="4261122"/>
              <a:ext cx="18949" cy="168144"/>
            </a:xfrm>
            <a:custGeom>
              <a:avLst/>
              <a:gdLst/>
              <a:ahLst/>
              <a:cxnLst/>
              <a:rect l="l" t="t" r="r" b="b"/>
              <a:pathLst>
                <a:path w="561" h="4978" extrusionOk="0">
                  <a:moveTo>
                    <a:pt x="0" y="1"/>
                  </a:moveTo>
                  <a:lnTo>
                    <a:pt x="0" y="4977"/>
                  </a:lnTo>
                  <a:lnTo>
                    <a:pt x="560" y="4977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723;p51">
              <a:extLst>
                <a:ext uri="{FF2B5EF4-FFF2-40B4-BE49-F238E27FC236}">
                  <a16:creationId xmlns:a16="http://schemas.microsoft.com/office/drawing/2014/main" id="{FF5BB2AA-7DC5-270F-25FD-007B8DF181EF}"/>
                </a:ext>
              </a:extLst>
            </p:cNvPr>
            <p:cNvSpPr/>
            <p:nvPr/>
          </p:nvSpPr>
          <p:spPr>
            <a:xfrm>
              <a:off x="1098318" y="4328270"/>
              <a:ext cx="18915" cy="100995"/>
            </a:xfrm>
            <a:custGeom>
              <a:avLst/>
              <a:gdLst/>
              <a:ahLst/>
              <a:cxnLst/>
              <a:rect l="l" t="t" r="r" b="b"/>
              <a:pathLst>
                <a:path w="560" h="2990" extrusionOk="0">
                  <a:moveTo>
                    <a:pt x="0" y="1"/>
                  </a:moveTo>
                  <a:lnTo>
                    <a:pt x="0" y="2989"/>
                  </a:lnTo>
                  <a:lnTo>
                    <a:pt x="560" y="2989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724;p51">
              <a:extLst>
                <a:ext uri="{FF2B5EF4-FFF2-40B4-BE49-F238E27FC236}">
                  <a16:creationId xmlns:a16="http://schemas.microsoft.com/office/drawing/2014/main" id="{774C5B05-82D5-38D5-518A-83D01EB3C2B9}"/>
                </a:ext>
              </a:extLst>
            </p:cNvPr>
            <p:cNvSpPr/>
            <p:nvPr/>
          </p:nvSpPr>
          <p:spPr>
            <a:xfrm>
              <a:off x="1176714" y="4261122"/>
              <a:ext cx="18949" cy="168144"/>
            </a:xfrm>
            <a:custGeom>
              <a:avLst/>
              <a:gdLst/>
              <a:ahLst/>
              <a:cxnLst/>
              <a:rect l="l" t="t" r="r" b="b"/>
              <a:pathLst>
                <a:path w="561" h="4978" extrusionOk="0">
                  <a:moveTo>
                    <a:pt x="1" y="1"/>
                  </a:moveTo>
                  <a:lnTo>
                    <a:pt x="1" y="4977"/>
                  </a:lnTo>
                  <a:lnTo>
                    <a:pt x="560" y="4977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725;p51">
              <a:extLst>
                <a:ext uri="{FF2B5EF4-FFF2-40B4-BE49-F238E27FC236}">
                  <a16:creationId xmlns:a16="http://schemas.microsoft.com/office/drawing/2014/main" id="{92A10589-6BAD-60B8-89D7-9F29DA5F5CC7}"/>
                </a:ext>
              </a:extLst>
            </p:cNvPr>
            <p:cNvSpPr/>
            <p:nvPr/>
          </p:nvSpPr>
          <p:spPr>
            <a:xfrm>
              <a:off x="1255143" y="4328270"/>
              <a:ext cx="18949" cy="100995"/>
            </a:xfrm>
            <a:custGeom>
              <a:avLst/>
              <a:gdLst/>
              <a:ahLst/>
              <a:cxnLst/>
              <a:rect l="l" t="t" r="r" b="b"/>
              <a:pathLst>
                <a:path w="561" h="2990" extrusionOk="0">
                  <a:moveTo>
                    <a:pt x="1" y="1"/>
                  </a:moveTo>
                  <a:lnTo>
                    <a:pt x="1" y="2989"/>
                  </a:lnTo>
                  <a:lnTo>
                    <a:pt x="560" y="2989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726;p51">
              <a:extLst>
                <a:ext uri="{FF2B5EF4-FFF2-40B4-BE49-F238E27FC236}">
                  <a16:creationId xmlns:a16="http://schemas.microsoft.com/office/drawing/2014/main" id="{694E59C3-2F05-AF69-58DE-ACB558E1D4DE}"/>
                </a:ext>
              </a:extLst>
            </p:cNvPr>
            <p:cNvSpPr/>
            <p:nvPr/>
          </p:nvSpPr>
          <p:spPr>
            <a:xfrm>
              <a:off x="1333573" y="4261122"/>
              <a:ext cx="18915" cy="168144"/>
            </a:xfrm>
            <a:custGeom>
              <a:avLst/>
              <a:gdLst/>
              <a:ahLst/>
              <a:cxnLst/>
              <a:rect l="l" t="t" r="r" b="b"/>
              <a:pathLst>
                <a:path w="560" h="4978" extrusionOk="0">
                  <a:moveTo>
                    <a:pt x="0" y="1"/>
                  </a:moveTo>
                  <a:lnTo>
                    <a:pt x="0" y="4977"/>
                  </a:lnTo>
                  <a:lnTo>
                    <a:pt x="560" y="4977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727;p51">
              <a:extLst>
                <a:ext uri="{FF2B5EF4-FFF2-40B4-BE49-F238E27FC236}">
                  <a16:creationId xmlns:a16="http://schemas.microsoft.com/office/drawing/2014/main" id="{067BE2FC-5F97-5013-079E-19918767E3A1}"/>
                </a:ext>
              </a:extLst>
            </p:cNvPr>
            <p:cNvSpPr/>
            <p:nvPr/>
          </p:nvSpPr>
          <p:spPr>
            <a:xfrm>
              <a:off x="1412003" y="4328270"/>
              <a:ext cx="18915" cy="100995"/>
            </a:xfrm>
            <a:custGeom>
              <a:avLst/>
              <a:gdLst/>
              <a:ahLst/>
              <a:cxnLst/>
              <a:rect l="l" t="t" r="r" b="b"/>
              <a:pathLst>
                <a:path w="560" h="2990" extrusionOk="0">
                  <a:moveTo>
                    <a:pt x="0" y="1"/>
                  </a:moveTo>
                  <a:lnTo>
                    <a:pt x="0" y="2989"/>
                  </a:lnTo>
                  <a:lnTo>
                    <a:pt x="560" y="2989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728;p51">
              <a:extLst>
                <a:ext uri="{FF2B5EF4-FFF2-40B4-BE49-F238E27FC236}">
                  <a16:creationId xmlns:a16="http://schemas.microsoft.com/office/drawing/2014/main" id="{14276464-0E65-DCF5-8F1C-9CFF631EB343}"/>
                </a:ext>
              </a:extLst>
            </p:cNvPr>
            <p:cNvSpPr/>
            <p:nvPr/>
          </p:nvSpPr>
          <p:spPr>
            <a:xfrm>
              <a:off x="1490399" y="4261122"/>
              <a:ext cx="18949" cy="168144"/>
            </a:xfrm>
            <a:custGeom>
              <a:avLst/>
              <a:gdLst/>
              <a:ahLst/>
              <a:cxnLst/>
              <a:rect l="l" t="t" r="r" b="b"/>
              <a:pathLst>
                <a:path w="561" h="4978" extrusionOk="0">
                  <a:moveTo>
                    <a:pt x="1" y="1"/>
                  </a:moveTo>
                  <a:lnTo>
                    <a:pt x="1" y="4977"/>
                  </a:lnTo>
                  <a:lnTo>
                    <a:pt x="560" y="4977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729;p51">
              <a:extLst>
                <a:ext uri="{FF2B5EF4-FFF2-40B4-BE49-F238E27FC236}">
                  <a16:creationId xmlns:a16="http://schemas.microsoft.com/office/drawing/2014/main" id="{25A9656D-E7B7-480C-694D-39248CC4B0BA}"/>
                </a:ext>
              </a:extLst>
            </p:cNvPr>
            <p:cNvSpPr/>
            <p:nvPr/>
          </p:nvSpPr>
          <p:spPr>
            <a:xfrm>
              <a:off x="1568828" y="4328270"/>
              <a:ext cx="18949" cy="100995"/>
            </a:xfrm>
            <a:custGeom>
              <a:avLst/>
              <a:gdLst/>
              <a:ahLst/>
              <a:cxnLst/>
              <a:rect l="l" t="t" r="r" b="b"/>
              <a:pathLst>
                <a:path w="561" h="2990" extrusionOk="0">
                  <a:moveTo>
                    <a:pt x="0" y="1"/>
                  </a:moveTo>
                  <a:lnTo>
                    <a:pt x="0" y="2989"/>
                  </a:lnTo>
                  <a:lnTo>
                    <a:pt x="560" y="2989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730;p51">
              <a:extLst>
                <a:ext uri="{FF2B5EF4-FFF2-40B4-BE49-F238E27FC236}">
                  <a16:creationId xmlns:a16="http://schemas.microsoft.com/office/drawing/2014/main" id="{6B57DFC3-B871-39A8-7611-91A7415DC950}"/>
                </a:ext>
              </a:extLst>
            </p:cNvPr>
            <p:cNvSpPr/>
            <p:nvPr/>
          </p:nvSpPr>
          <p:spPr>
            <a:xfrm>
              <a:off x="1647258" y="4261122"/>
              <a:ext cx="18915" cy="168144"/>
            </a:xfrm>
            <a:custGeom>
              <a:avLst/>
              <a:gdLst/>
              <a:ahLst/>
              <a:cxnLst/>
              <a:rect l="l" t="t" r="r" b="b"/>
              <a:pathLst>
                <a:path w="560" h="4978" extrusionOk="0">
                  <a:moveTo>
                    <a:pt x="0" y="1"/>
                  </a:moveTo>
                  <a:lnTo>
                    <a:pt x="0" y="4977"/>
                  </a:lnTo>
                  <a:lnTo>
                    <a:pt x="560" y="4977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731;p51">
              <a:extLst>
                <a:ext uri="{FF2B5EF4-FFF2-40B4-BE49-F238E27FC236}">
                  <a16:creationId xmlns:a16="http://schemas.microsoft.com/office/drawing/2014/main" id="{39C2350D-B1D8-033A-594F-4AE57C65A7A4}"/>
                </a:ext>
              </a:extLst>
            </p:cNvPr>
            <p:cNvSpPr/>
            <p:nvPr/>
          </p:nvSpPr>
          <p:spPr>
            <a:xfrm>
              <a:off x="1725654" y="4328270"/>
              <a:ext cx="18949" cy="100995"/>
            </a:xfrm>
            <a:custGeom>
              <a:avLst/>
              <a:gdLst/>
              <a:ahLst/>
              <a:cxnLst/>
              <a:rect l="l" t="t" r="r" b="b"/>
              <a:pathLst>
                <a:path w="561" h="2990" extrusionOk="0">
                  <a:moveTo>
                    <a:pt x="1" y="1"/>
                  </a:moveTo>
                  <a:lnTo>
                    <a:pt x="1" y="2989"/>
                  </a:lnTo>
                  <a:lnTo>
                    <a:pt x="561" y="2989"/>
                  </a:lnTo>
                  <a:lnTo>
                    <a:pt x="56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732;p51">
              <a:extLst>
                <a:ext uri="{FF2B5EF4-FFF2-40B4-BE49-F238E27FC236}">
                  <a16:creationId xmlns:a16="http://schemas.microsoft.com/office/drawing/2014/main" id="{E681D7A6-A1B9-D9DE-6AD7-DD7F99D072A7}"/>
                </a:ext>
              </a:extLst>
            </p:cNvPr>
            <p:cNvSpPr/>
            <p:nvPr/>
          </p:nvSpPr>
          <p:spPr>
            <a:xfrm>
              <a:off x="1804084" y="4261122"/>
              <a:ext cx="18949" cy="168144"/>
            </a:xfrm>
            <a:custGeom>
              <a:avLst/>
              <a:gdLst/>
              <a:ahLst/>
              <a:cxnLst/>
              <a:rect l="l" t="t" r="r" b="b"/>
              <a:pathLst>
                <a:path w="561" h="4978" extrusionOk="0">
                  <a:moveTo>
                    <a:pt x="1" y="1"/>
                  </a:moveTo>
                  <a:lnTo>
                    <a:pt x="1" y="4977"/>
                  </a:lnTo>
                  <a:lnTo>
                    <a:pt x="560" y="4977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733;p51">
              <a:extLst>
                <a:ext uri="{FF2B5EF4-FFF2-40B4-BE49-F238E27FC236}">
                  <a16:creationId xmlns:a16="http://schemas.microsoft.com/office/drawing/2014/main" id="{74546C35-6D83-A29A-F566-A7C961DFC9ED}"/>
                </a:ext>
              </a:extLst>
            </p:cNvPr>
            <p:cNvSpPr/>
            <p:nvPr/>
          </p:nvSpPr>
          <p:spPr>
            <a:xfrm>
              <a:off x="1882513" y="4328270"/>
              <a:ext cx="18915" cy="100995"/>
            </a:xfrm>
            <a:custGeom>
              <a:avLst/>
              <a:gdLst/>
              <a:ahLst/>
              <a:cxnLst/>
              <a:rect l="l" t="t" r="r" b="b"/>
              <a:pathLst>
                <a:path w="560" h="2990" extrusionOk="0">
                  <a:moveTo>
                    <a:pt x="0" y="1"/>
                  </a:moveTo>
                  <a:lnTo>
                    <a:pt x="0" y="2989"/>
                  </a:lnTo>
                  <a:lnTo>
                    <a:pt x="560" y="2989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734;p51">
              <a:extLst>
                <a:ext uri="{FF2B5EF4-FFF2-40B4-BE49-F238E27FC236}">
                  <a16:creationId xmlns:a16="http://schemas.microsoft.com/office/drawing/2014/main" id="{27863ACF-A35D-6EA0-F7F0-26567B68DA1E}"/>
                </a:ext>
              </a:extLst>
            </p:cNvPr>
            <p:cNvSpPr/>
            <p:nvPr/>
          </p:nvSpPr>
          <p:spPr>
            <a:xfrm>
              <a:off x="1960538" y="4261122"/>
              <a:ext cx="19321" cy="168144"/>
            </a:xfrm>
            <a:custGeom>
              <a:avLst/>
              <a:gdLst/>
              <a:ahLst/>
              <a:cxnLst/>
              <a:rect l="l" t="t" r="r" b="b"/>
              <a:pathLst>
                <a:path w="572" h="4978" extrusionOk="0">
                  <a:moveTo>
                    <a:pt x="0" y="1"/>
                  </a:moveTo>
                  <a:lnTo>
                    <a:pt x="0" y="4977"/>
                  </a:lnTo>
                  <a:lnTo>
                    <a:pt x="572" y="4977"/>
                  </a:lnTo>
                  <a:lnTo>
                    <a:pt x="5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735;p51">
              <a:extLst>
                <a:ext uri="{FF2B5EF4-FFF2-40B4-BE49-F238E27FC236}">
                  <a16:creationId xmlns:a16="http://schemas.microsoft.com/office/drawing/2014/main" id="{9C265141-3369-4774-9FD7-024AD3F4D767}"/>
                </a:ext>
              </a:extLst>
            </p:cNvPr>
            <p:cNvSpPr/>
            <p:nvPr/>
          </p:nvSpPr>
          <p:spPr>
            <a:xfrm>
              <a:off x="2038934" y="4328270"/>
              <a:ext cx="19355" cy="100995"/>
            </a:xfrm>
            <a:custGeom>
              <a:avLst/>
              <a:gdLst/>
              <a:ahLst/>
              <a:cxnLst/>
              <a:rect l="l" t="t" r="r" b="b"/>
              <a:pathLst>
                <a:path w="573" h="2990" extrusionOk="0">
                  <a:moveTo>
                    <a:pt x="1" y="1"/>
                  </a:moveTo>
                  <a:lnTo>
                    <a:pt x="1" y="2989"/>
                  </a:lnTo>
                  <a:lnTo>
                    <a:pt x="572" y="2989"/>
                  </a:lnTo>
                  <a:lnTo>
                    <a:pt x="5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736;p51">
              <a:extLst>
                <a:ext uri="{FF2B5EF4-FFF2-40B4-BE49-F238E27FC236}">
                  <a16:creationId xmlns:a16="http://schemas.microsoft.com/office/drawing/2014/main" id="{A9568387-DE24-5F39-D0D6-68594C0ED38C}"/>
                </a:ext>
              </a:extLst>
            </p:cNvPr>
            <p:cNvSpPr/>
            <p:nvPr/>
          </p:nvSpPr>
          <p:spPr>
            <a:xfrm>
              <a:off x="2117363" y="4261122"/>
              <a:ext cx="19355" cy="168144"/>
            </a:xfrm>
            <a:custGeom>
              <a:avLst/>
              <a:gdLst/>
              <a:ahLst/>
              <a:cxnLst/>
              <a:rect l="l" t="t" r="r" b="b"/>
              <a:pathLst>
                <a:path w="573" h="4978" extrusionOk="0">
                  <a:moveTo>
                    <a:pt x="1" y="1"/>
                  </a:moveTo>
                  <a:lnTo>
                    <a:pt x="1" y="4977"/>
                  </a:lnTo>
                  <a:lnTo>
                    <a:pt x="572" y="4977"/>
                  </a:lnTo>
                  <a:lnTo>
                    <a:pt x="5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737;p51">
              <a:extLst>
                <a:ext uri="{FF2B5EF4-FFF2-40B4-BE49-F238E27FC236}">
                  <a16:creationId xmlns:a16="http://schemas.microsoft.com/office/drawing/2014/main" id="{18FF2CA1-AE5F-571D-4061-EF159F23F736}"/>
                </a:ext>
              </a:extLst>
            </p:cNvPr>
            <p:cNvSpPr/>
            <p:nvPr/>
          </p:nvSpPr>
          <p:spPr>
            <a:xfrm>
              <a:off x="2195793" y="4328270"/>
              <a:ext cx="19321" cy="100995"/>
            </a:xfrm>
            <a:custGeom>
              <a:avLst/>
              <a:gdLst/>
              <a:ahLst/>
              <a:cxnLst/>
              <a:rect l="l" t="t" r="r" b="b"/>
              <a:pathLst>
                <a:path w="572" h="2990" extrusionOk="0">
                  <a:moveTo>
                    <a:pt x="0" y="1"/>
                  </a:moveTo>
                  <a:lnTo>
                    <a:pt x="0" y="2989"/>
                  </a:lnTo>
                  <a:lnTo>
                    <a:pt x="572" y="2989"/>
                  </a:lnTo>
                  <a:lnTo>
                    <a:pt x="5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738;p51">
              <a:extLst>
                <a:ext uri="{FF2B5EF4-FFF2-40B4-BE49-F238E27FC236}">
                  <a16:creationId xmlns:a16="http://schemas.microsoft.com/office/drawing/2014/main" id="{525DA8DA-30DF-E434-B21D-81DA5F81AFCF}"/>
                </a:ext>
              </a:extLst>
            </p:cNvPr>
            <p:cNvSpPr/>
            <p:nvPr/>
          </p:nvSpPr>
          <p:spPr>
            <a:xfrm>
              <a:off x="2274223" y="4261122"/>
              <a:ext cx="19321" cy="168144"/>
            </a:xfrm>
            <a:custGeom>
              <a:avLst/>
              <a:gdLst/>
              <a:ahLst/>
              <a:cxnLst/>
              <a:rect l="l" t="t" r="r" b="b"/>
              <a:pathLst>
                <a:path w="572" h="4978" extrusionOk="0">
                  <a:moveTo>
                    <a:pt x="0" y="1"/>
                  </a:moveTo>
                  <a:lnTo>
                    <a:pt x="0" y="4977"/>
                  </a:lnTo>
                  <a:lnTo>
                    <a:pt x="572" y="4977"/>
                  </a:lnTo>
                  <a:lnTo>
                    <a:pt x="5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739;p51">
              <a:extLst>
                <a:ext uri="{FF2B5EF4-FFF2-40B4-BE49-F238E27FC236}">
                  <a16:creationId xmlns:a16="http://schemas.microsoft.com/office/drawing/2014/main" id="{A8901158-0E5C-A9BE-3510-345305EC54BD}"/>
                </a:ext>
              </a:extLst>
            </p:cNvPr>
            <p:cNvSpPr/>
            <p:nvPr/>
          </p:nvSpPr>
          <p:spPr>
            <a:xfrm>
              <a:off x="2352619" y="4328270"/>
              <a:ext cx="18949" cy="100995"/>
            </a:xfrm>
            <a:custGeom>
              <a:avLst/>
              <a:gdLst/>
              <a:ahLst/>
              <a:cxnLst/>
              <a:rect l="l" t="t" r="r" b="b"/>
              <a:pathLst>
                <a:path w="561" h="2990" extrusionOk="0">
                  <a:moveTo>
                    <a:pt x="1" y="1"/>
                  </a:moveTo>
                  <a:lnTo>
                    <a:pt x="1" y="2989"/>
                  </a:lnTo>
                  <a:lnTo>
                    <a:pt x="560" y="2989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740;p51">
              <a:extLst>
                <a:ext uri="{FF2B5EF4-FFF2-40B4-BE49-F238E27FC236}">
                  <a16:creationId xmlns:a16="http://schemas.microsoft.com/office/drawing/2014/main" id="{52F59E07-12EA-BD86-052A-7A61342B20B0}"/>
                </a:ext>
              </a:extLst>
            </p:cNvPr>
            <p:cNvSpPr/>
            <p:nvPr/>
          </p:nvSpPr>
          <p:spPr>
            <a:xfrm>
              <a:off x="2431048" y="4261122"/>
              <a:ext cx="18949" cy="168144"/>
            </a:xfrm>
            <a:custGeom>
              <a:avLst/>
              <a:gdLst/>
              <a:ahLst/>
              <a:cxnLst/>
              <a:rect l="l" t="t" r="r" b="b"/>
              <a:pathLst>
                <a:path w="561" h="4978" extrusionOk="0">
                  <a:moveTo>
                    <a:pt x="0" y="1"/>
                  </a:moveTo>
                  <a:lnTo>
                    <a:pt x="0" y="4977"/>
                  </a:lnTo>
                  <a:lnTo>
                    <a:pt x="560" y="4977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9" name="Google Shape;376;p46">
            <a:extLst>
              <a:ext uri="{FF2B5EF4-FFF2-40B4-BE49-F238E27FC236}">
                <a16:creationId xmlns:a16="http://schemas.microsoft.com/office/drawing/2014/main" id="{F7DAAD0A-6132-53C4-F7C1-E5B9DDFCA566}"/>
              </a:ext>
            </a:extLst>
          </p:cNvPr>
          <p:cNvGrpSpPr/>
          <p:nvPr/>
        </p:nvGrpSpPr>
        <p:grpSpPr>
          <a:xfrm rot="16200000">
            <a:off x="595706" y="-1143637"/>
            <a:ext cx="372440" cy="2968752"/>
            <a:chOff x="4022350" y="2610525"/>
            <a:chExt cx="281900" cy="2247050"/>
          </a:xfrm>
        </p:grpSpPr>
        <p:sp>
          <p:nvSpPr>
            <p:cNvPr id="50" name="Google Shape;377;p46">
              <a:extLst>
                <a:ext uri="{FF2B5EF4-FFF2-40B4-BE49-F238E27FC236}">
                  <a16:creationId xmlns:a16="http://schemas.microsoft.com/office/drawing/2014/main" id="{A901169E-BB55-FC2A-17D9-6ABF75323249}"/>
                </a:ext>
              </a:extLst>
            </p:cNvPr>
            <p:cNvSpPr/>
            <p:nvPr/>
          </p:nvSpPr>
          <p:spPr>
            <a:xfrm>
              <a:off x="4022350" y="2610525"/>
              <a:ext cx="260775" cy="2247050"/>
            </a:xfrm>
            <a:custGeom>
              <a:avLst/>
              <a:gdLst/>
              <a:ahLst/>
              <a:cxnLst/>
              <a:rect l="l" t="t" r="r" b="b"/>
              <a:pathLst>
                <a:path w="10431" h="89882" extrusionOk="0">
                  <a:moveTo>
                    <a:pt x="2409" y="2673"/>
                  </a:moveTo>
                  <a:cubicBezTo>
                    <a:pt x="2562" y="2673"/>
                    <a:pt x="2719" y="2731"/>
                    <a:pt x="2846" y="2858"/>
                  </a:cubicBezTo>
                  <a:cubicBezTo>
                    <a:pt x="3239" y="3251"/>
                    <a:pt x="2965" y="3930"/>
                    <a:pt x="2406" y="3930"/>
                  </a:cubicBezTo>
                  <a:cubicBezTo>
                    <a:pt x="2060" y="3930"/>
                    <a:pt x="1787" y="3644"/>
                    <a:pt x="1787" y="3299"/>
                  </a:cubicBezTo>
                  <a:cubicBezTo>
                    <a:pt x="1787" y="2921"/>
                    <a:pt x="2091" y="2673"/>
                    <a:pt x="2409" y="2673"/>
                  </a:cubicBezTo>
                  <a:close/>
                  <a:moveTo>
                    <a:pt x="906" y="1"/>
                  </a:moveTo>
                  <a:cubicBezTo>
                    <a:pt x="489" y="1"/>
                    <a:pt x="155" y="334"/>
                    <a:pt x="155" y="751"/>
                  </a:cubicBezTo>
                  <a:lnTo>
                    <a:pt x="1" y="89071"/>
                  </a:lnTo>
                  <a:cubicBezTo>
                    <a:pt x="1" y="89488"/>
                    <a:pt x="334" y="89821"/>
                    <a:pt x="751" y="89833"/>
                  </a:cubicBezTo>
                  <a:lnTo>
                    <a:pt x="9526" y="89881"/>
                  </a:lnTo>
                  <a:cubicBezTo>
                    <a:pt x="9533" y="89881"/>
                    <a:pt x="9540" y="89881"/>
                    <a:pt x="9547" y="89881"/>
                  </a:cubicBezTo>
                  <a:cubicBezTo>
                    <a:pt x="9954" y="89881"/>
                    <a:pt x="10288" y="89552"/>
                    <a:pt x="10288" y="89143"/>
                  </a:cubicBezTo>
                  <a:lnTo>
                    <a:pt x="10431" y="822"/>
                  </a:lnTo>
                  <a:cubicBezTo>
                    <a:pt x="10431" y="679"/>
                    <a:pt x="10395" y="537"/>
                    <a:pt x="10312" y="406"/>
                  </a:cubicBezTo>
                  <a:cubicBezTo>
                    <a:pt x="10204" y="239"/>
                    <a:pt x="10026" y="120"/>
                    <a:pt x="9835" y="72"/>
                  </a:cubicBezTo>
                  <a:cubicBezTo>
                    <a:pt x="9788" y="60"/>
                    <a:pt x="9740" y="60"/>
                    <a:pt x="9680" y="60"/>
                  </a:cubicBezTo>
                  <a:lnTo>
                    <a:pt x="9657" y="60"/>
                  </a:lnTo>
                  <a:lnTo>
                    <a:pt x="5930" y="25"/>
                  </a:lnTo>
                  <a:lnTo>
                    <a:pt x="5930" y="37"/>
                  </a:lnTo>
                  <a:lnTo>
                    <a:pt x="906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378;p46">
              <a:extLst>
                <a:ext uri="{FF2B5EF4-FFF2-40B4-BE49-F238E27FC236}">
                  <a16:creationId xmlns:a16="http://schemas.microsoft.com/office/drawing/2014/main" id="{43EBC3C4-E154-72AA-C144-7DA4807A9E66}"/>
                </a:ext>
              </a:extLst>
            </p:cNvPr>
            <p:cNvSpPr/>
            <p:nvPr/>
          </p:nvSpPr>
          <p:spPr>
            <a:xfrm>
              <a:off x="4054200" y="2615900"/>
              <a:ext cx="250050" cy="2236300"/>
            </a:xfrm>
            <a:custGeom>
              <a:avLst/>
              <a:gdLst/>
              <a:ahLst/>
              <a:cxnLst/>
              <a:rect l="l" t="t" r="r" b="b"/>
              <a:pathLst>
                <a:path w="10002" h="89452" extrusionOk="0">
                  <a:moveTo>
                    <a:pt x="2183" y="2243"/>
                  </a:moveTo>
                  <a:cubicBezTo>
                    <a:pt x="2617" y="2243"/>
                    <a:pt x="3037" y="2576"/>
                    <a:pt x="3037" y="3084"/>
                  </a:cubicBezTo>
                  <a:cubicBezTo>
                    <a:pt x="3037" y="3548"/>
                    <a:pt x="2656" y="3929"/>
                    <a:pt x="2191" y="3929"/>
                  </a:cubicBezTo>
                  <a:cubicBezTo>
                    <a:pt x="1441" y="3929"/>
                    <a:pt x="1060" y="3024"/>
                    <a:pt x="1596" y="2489"/>
                  </a:cubicBezTo>
                  <a:cubicBezTo>
                    <a:pt x="1765" y="2319"/>
                    <a:pt x="1976" y="2243"/>
                    <a:pt x="2183" y="2243"/>
                  </a:cubicBezTo>
                  <a:close/>
                  <a:moveTo>
                    <a:pt x="691" y="0"/>
                  </a:moveTo>
                  <a:cubicBezTo>
                    <a:pt x="394" y="0"/>
                    <a:pt x="144" y="238"/>
                    <a:pt x="144" y="536"/>
                  </a:cubicBezTo>
                  <a:lnTo>
                    <a:pt x="1" y="88856"/>
                  </a:lnTo>
                  <a:cubicBezTo>
                    <a:pt x="1" y="89154"/>
                    <a:pt x="239" y="89392"/>
                    <a:pt x="536" y="89404"/>
                  </a:cubicBezTo>
                  <a:lnTo>
                    <a:pt x="9311" y="89452"/>
                  </a:lnTo>
                  <a:cubicBezTo>
                    <a:pt x="9609" y="89452"/>
                    <a:pt x="9847" y="89213"/>
                    <a:pt x="9859" y="88916"/>
                  </a:cubicBezTo>
                  <a:lnTo>
                    <a:pt x="10002" y="595"/>
                  </a:lnTo>
                  <a:cubicBezTo>
                    <a:pt x="10002" y="298"/>
                    <a:pt x="9764" y="60"/>
                    <a:pt x="9466" y="60"/>
                  </a:cubicBezTo>
                  <a:lnTo>
                    <a:pt x="69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dist="95250" dir="30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379;p46">
              <a:extLst>
                <a:ext uri="{FF2B5EF4-FFF2-40B4-BE49-F238E27FC236}">
                  <a16:creationId xmlns:a16="http://schemas.microsoft.com/office/drawing/2014/main" id="{541B8EB3-A633-824C-BBED-49A2ABA8A837}"/>
                </a:ext>
              </a:extLst>
            </p:cNvPr>
            <p:cNvSpPr/>
            <p:nvPr/>
          </p:nvSpPr>
          <p:spPr>
            <a:xfrm>
              <a:off x="4200950" y="2616475"/>
              <a:ext cx="103300" cy="2235725"/>
            </a:xfrm>
            <a:custGeom>
              <a:avLst/>
              <a:gdLst/>
              <a:ahLst/>
              <a:cxnLst/>
              <a:rect l="l" t="t" r="r" b="b"/>
              <a:pathLst>
                <a:path w="4132" h="89429" extrusionOk="0">
                  <a:moveTo>
                    <a:pt x="60" y="1"/>
                  </a:moveTo>
                  <a:lnTo>
                    <a:pt x="0" y="89405"/>
                  </a:lnTo>
                  <a:lnTo>
                    <a:pt x="3441" y="89429"/>
                  </a:lnTo>
                  <a:cubicBezTo>
                    <a:pt x="3739" y="89429"/>
                    <a:pt x="3989" y="89190"/>
                    <a:pt x="3989" y="88893"/>
                  </a:cubicBezTo>
                  <a:lnTo>
                    <a:pt x="4132" y="572"/>
                  </a:lnTo>
                  <a:cubicBezTo>
                    <a:pt x="4132" y="287"/>
                    <a:pt x="3894" y="37"/>
                    <a:pt x="3608" y="37"/>
                  </a:cubicBezTo>
                  <a:lnTo>
                    <a:pt x="60" y="1"/>
                  </a:lnTo>
                  <a:close/>
                </a:path>
              </a:pathLst>
            </a:custGeom>
            <a:solidFill>
              <a:srgbClr val="FFDB48"/>
            </a:solidFill>
            <a:ln w="65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53" name="Google Shape;380;p46">
              <a:extLst>
                <a:ext uri="{FF2B5EF4-FFF2-40B4-BE49-F238E27FC236}">
                  <a16:creationId xmlns:a16="http://schemas.microsoft.com/office/drawing/2014/main" id="{D20E39BE-C214-EA61-053A-911F64B8EFEA}"/>
                </a:ext>
              </a:extLst>
            </p:cNvPr>
            <p:cNvSpPr/>
            <p:nvPr/>
          </p:nvSpPr>
          <p:spPr>
            <a:xfrm>
              <a:off x="4244075" y="4802425"/>
              <a:ext cx="56025" cy="16175"/>
            </a:xfrm>
            <a:custGeom>
              <a:avLst/>
              <a:gdLst/>
              <a:ahLst/>
              <a:cxnLst/>
              <a:rect l="l" t="t" r="r" b="b"/>
              <a:pathLst>
                <a:path w="2241" h="647" extrusionOk="0">
                  <a:moveTo>
                    <a:pt x="410" y="1"/>
                  </a:moveTo>
                  <a:cubicBezTo>
                    <a:pt x="1" y="1"/>
                    <a:pt x="1" y="646"/>
                    <a:pt x="410" y="646"/>
                  </a:cubicBezTo>
                  <a:cubicBezTo>
                    <a:pt x="421" y="646"/>
                    <a:pt x="431" y="646"/>
                    <a:pt x="442" y="645"/>
                  </a:cubicBezTo>
                  <a:lnTo>
                    <a:pt x="2240" y="645"/>
                  </a:lnTo>
                  <a:lnTo>
                    <a:pt x="2240" y="14"/>
                  </a:lnTo>
                  <a:lnTo>
                    <a:pt x="442" y="2"/>
                  </a:lnTo>
                  <a:cubicBezTo>
                    <a:pt x="431" y="1"/>
                    <a:pt x="421" y="1"/>
                    <a:pt x="41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381;p46">
              <a:extLst>
                <a:ext uri="{FF2B5EF4-FFF2-40B4-BE49-F238E27FC236}">
                  <a16:creationId xmlns:a16="http://schemas.microsoft.com/office/drawing/2014/main" id="{4D2B2847-E6EA-6E97-6ECD-465135F00407}"/>
                </a:ext>
              </a:extLst>
            </p:cNvPr>
            <p:cNvSpPr/>
            <p:nvPr/>
          </p:nvSpPr>
          <p:spPr>
            <a:xfrm>
              <a:off x="4244700" y="4733425"/>
              <a:ext cx="55400" cy="16075"/>
            </a:xfrm>
            <a:custGeom>
              <a:avLst/>
              <a:gdLst/>
              <a:ahLst/>
              <a:cxnLst/>
              <a:rect l="l" t="t" r="r" b="b"/>
              <a:pathLst>
                <a:path w="2216" h="643" extrusionOk="0">
                  <a:moveTo>
                    <a:pt x="429" y="0"/>
                  </a:moveTo>
                  <a:cubicBezTo>
                    <a:pt x="1" y="0"/>
                    <a:pt x="1" y="643"/>
                    <a:pt x="429" y="643"/>
                  </a:cubicBezTo>
                  <a:lnTo>
                    <a:pt x="2215" y="643"/>
                  </a:lnTo>
                  <a:lnTo>
                    <a:pt x="221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382;p46">
              <a:extLst>
                <a:ext uri="{FF2B5EF4-FFF2-40B4-BE49-F238E27FC236}">
                  <a16:creationId xmlns:a16="http://schemas.microsoft.com/office/drawing/2014/main" id="{B8A486FE-BC89-13A2-E8FD-4982BEBF63E8}"/>
                </a:ext>
              </a:extLst>
            </p:cNvPr>
            <p:cNvSpPr/>
            <p:nvPr/>
          </p:nvSpPr>
          <p:spPr>
            <a:xfrm>
              <a:off x="4244675" y="4664625"/>
              <a:ext cx="56025" cy="16150"/>
            </a:xfrm>
            <a:custGeom>
              <a:avLst/>
              <a:gdLst/>
              <a:ahLst/>
              <a:cxnLst/>
              <a:rect l="l" t="t" r="r" b="b"/>
              <a:pathLst>
                <a:path w="2241" h="646" extrusionOk="0">
                  <a:moveTo>
                    <a:pt x="421" y="0"/>
                  </a:moveTo>
                  <a:cubicBezTo>
                    <a:pt x="1" y="0"/>
                    <a:pt x="1" y="646"/>
                    <a:pt x="421" y="646"/>
                  </a:cubicBezTo>
                  <a:cubicBezTo>
                    <a:pt x="432" y="646"/>
                    <a:pt x="443" y="645"/>
                    <a:pt x="454" y="645"/>
                  </a:cubicBezTo>
                  <a:lnTo>
                    <a:pt x="2240" y="645"/>
                  </a:lnTo>
                  <a:lnTo>
                    <a:pt x="2240" y="2"/>
                  </a:lnTo>
                  <a:lnTo>
                    <a:pt x="454" y="2"/>
                  </a:lnTo>
                  <a:cubicBezTo>
                    <a:pt x="443" y="1"/>
                    <a:pt x="432" y="0"/>
                    <a:pt x="42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383;p46">
              <a:extLst>
                <a:ext uri="{FF2B5EF4-FFF2-40B4-BE49-F238E27FC236}">
                  <a16:creationId xmlns:a16="http://schemas.microsoft.com/office/drawing/2014/main" id="{6C1F5DA2-0D9C-BF9F-D7AC-917AFBBC374A}"/>
                </a:ext>
              </a:extLst>
            </p:cNvPr>
            <p:cNvSpPr/>
            <p:nvPr/>
          </p:nvSpPr>
          <p:spPr>
            <a:xfrm>
              <a:off x="4244600" y="4595875"/>
              <a:ext cx="56375" cy="16125"/>
            </a:xfrm>
            <a:custGeom>
              <a:avLst/>
              <a:gdLst/>
              <a:ahLst/>
              <a:cxnLst/>
              <a:rect l="l" t="t" r="r" b="b"/>
              <a:pathLst>
                <a:path w="2255" h="645" extrusionOk="0">
                  <a:moveTo>
                    <a:pt x="423" y="0"/>
                  </a:moveTo>
                  <a:cubicBezTo>
                    <a:pt x="0" y="0"/>
                    <a:pt x="4" y="645"/>
                    <a:pt x="434" y="645"/>
                  </a:cubicBezTo>
                  <a:cubicBezTo>
                    <a:pt x="442" y="645"/>
                    <a:pt x="449" y="645"/>
                    <a:pt x="457" y="644"/>
                  </a:cubicBezTo>
                  <a:lnTo>
                    <a:pt x="457" y="632"/>
                  </a:lnTo>
                  <a:lnTo>
                    <a:pt x="2255" y="632"/>
                  </a:lnTo>
                  <a:lnTo>
                    <a:pt x="2255" y="1"/>
                  </a:lnTo>
                  <a:lnTo>
                    <a:pt x="457" y="1"/>
                  </a:lnTo>
                  <a:cubicBezTo>
                    <a:pt x="446" y="0"/>
                    <a:pt x="434" y="0"/>
                    <a:pt x="42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384;p46">
              <a:extLst>
                <a:ext uri="{FF2B5EF4-FFF2-40B4-BE49-F238E27FC236}">
                  <a16:creationId xmlns:a16="http://schemas.microsoft.com/office/drawing/2014/main" id="{A0C0DB43-A4DB-ED92-F292-BC3CE3D70F76}"/>
                </a:ext>
              </a:extLst>
            </p:cNvPr>
            <p:cNvSpPr/>
            <p:nvPr/>
          </p:nvSpPr>
          <p:spPr>
            <a:xfrm>
              <a:off x="4245600" y="4526550"/>
              <a:ext cx="55375" cy="16100"/>
            </a:xfrm>
            <a:custGeom>
              <a:avLst/>
              <a:gdLst/>
              <a:ahLst/>
              <a:cxnLst/>
              <a:rect l="l" t="t" r="r" b="b"/>
              <a:pathLst>
                <a:path w="2215" h="644" extrusionOk="0">
                  <a:moveTo>
                    <a:pt x="429" y="0"/>
                  </a:moveTo>
                  <a:cubicBezTo>
                    <a:pt x="0" y="0"/>
                    <a:pt x="0" y="643"/>
                    <a:pt x="429" y="643"/>
                  </a:cubicBezTo>
                  <a:lnTo>
                    <a:pt x="2215" y="643"/>
                  </a:lnTo>
                  <a:lnTo>
                    <a:pt x="221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385;p46">
              <a:extLst>
                <a:ext uri="{FF2B5EF4-FFF2-40B4-BE49-F238E27FC236}">
                  <a16:creationId xmlns:a16="http://schemas.microsoft.com/office/drawing/2014/main" id="{5BA5C31B-A326-65E6-F3E5-2C8B75198BAC}"/>
                </a:ext>
              </a:extLst>
            </p:cNvPr>
            <p:cNvSpPr/>
            <p:nvPr/>
          </p:nvSpPr>
          <p:spPr>
            <a:xfrm>
              <a:off x="4246800" y="4457475"/>
              <a:ext cx="54775" cy="16400"/>
            </a:xfrm>
            <a:custGeom>
              <a:avLst/>
              <a:gdLst/>
              <a:ahLst/>
              <a:cxnLst/>
              <a:rect l="l" t="t" r="r" b="b"/>
              <a:pathLst>
                <a:path w="2191" h="656" extrusionOk="0">
                  <a:moveTo>
                    <a:pt x="405" y="1"/>
                  </a:moveTo>
                  <a:cubicBezTo>
                    <a:pt x="0" y="25"/>
                    <a:pt x="0" y="620"/>
                    <a:pt x="405" y="644"/>
                  </a:cubicBezTo>
                  <a:lnTo>
                    <a:pt x="393" y="656"/>
                  </a:lnTo>
                  <a:lnTo>
                    <a:pt x="2191" y="656"/>
                  </a:lnTo>
                  <a:lnTo>
                    <a:pt x="2191" y="13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386;p46">
              <a:extLst>
                <a:ext uri="{FF2B5EF4-FFF2-40B4-BE49-F238E27FC236}">
                  <a16:creationId xmlns:a16="http://schemas.microsoft.com/office/drawing/2014/main" id="{58B5C327-54A1-D5F8-7F84-B907C4411F8F}"/>
                </a:ext>
              </a:extLst>
            </p:cNvPr>
            <p:cNvSpPr/>
            <p:nvPr/>
          </p:nvSpPr>
          <p:spPr>
            <a:xfrm>
              <a:off x="4245900" y="4388725"/>
              <a:ext cx="55675" cy="16100"/>
            </a:xfrm>
            <a:custGeom>
              <a:avLst/>
              <a:gdLst/>
              <a:ahLst/>
              <a:cxnLst/>
              <a:rect l="l" t="t" r="r" b="b"/>
              <a:pathLst>
                <a:path w="2227" h="644" extrusionOk="0">
                  <a:moveTo>
                    <a:pt x="429" y="1"/>
                  </a:moveTo>
                  <a:cubicBezTo>
                    <a:pt x="0" y="1"/>
                    <a:pt x="0" y="644"/>
                    <a:pt x="429" y="644"/>
                  </a:cubicBezTo>
                  <a:lnTo>
                    <a:pt x="2227" y="644"/>
                  </a:lnTo>
                  <a:lnTo>
                    <a:pt x="222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387;p46">
              <a:extLst>
                <a:ext uri="{FF2B5EF4-FFF2-40B4-BE49-F238E27FC236}">
                  <a16:creationId xmlns:a16="http://schemas.microsoft.com/office/drawing/2014/main" id="{7BA08577-0488-FF35-C865-CD10FCC76013}"/>
                </a:ext>
              </a:extLst>
            </p:cNvPr>
            <p:cNvSpPr/>
            <p:nvPr/>
          </p:nvSpPr>
          <p:spPr>
            <a:xfrm>
              <a:off x="4246200" y="4319975"/>
              <a:ext cx="55675" cy="16100"/>
            </a:xfrm>
            <a:custGeom>
              <a:avLst/>
              <a:gdLst/>
              <a:ahLst/>
              <a:cxnLst/>
              <a:rect l="l" t="t" r="r" b="b"/>
              <a:pathLst>
                <a:path w="2227" h="644" extrusionOk="0">
                  <a:moveTo>
                    <a:pt x="429" y="0"/>
                  </a:moveTo>
                  <a:cubicBezTo>
                    <a:pt x="0" y="0"/>
                    <a:pt x="0" y="643"/>
                    <a:pt x="429" y="643"/>
                  </a:cubicBezTo>
                  <a:lnTo>
                    <a:pt x="2227" y="643"/>
                  </a:lnTo>
                  <a:lnTo>
                    <a:pt x="222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388;p46">
              <a:extLst>
                <a:ext uri="{FF2B5EF4-FFF2-40B4-BE49-F238E27FC236}">
                  <a16:creationId xmlns:a16="http://schemas.microsoft.com/office/drawing/2014/main" id="{16C1BB7C-3488-3D0A-4BFC-BE05AC0F4600}"/>
                </a:ext>
              </a:extLst>
            </p:cNvPr>
            <p:cNvSpPr/>
            <p:nvPr/>
          </p:nvSpPr>
          <p:spPr>
            <a:xfrm>
              <a:off x="4246075" y="4250600"/>
              <a:ext cx="55800" cy="16400"/>
            </a:xfrm>
            <a:custGeom>
              <a:avLst/>
              <a:gdLst/>
              <a:ahLst/>
              <a:cxnLst/>
              <a:rect l="l" t="t" r="r" b="b"/>
              <a:pathLst>
                <a:path w="2232" h="656" extrusionOk="0">
                  <a:moveTo>
                    <a:pt x="423" y="1"/>
                  </a:moveTo>
                  <a:cubicBezTo>
                    <a:pt x="4" y="1"/>
                    <a:pt x="1" y="645"/>
                    <a:pt x="413" y="645"/>
                  </a:cubicBezTo>
                  <a:cubicBezTo>
                    <a:pt x="424" y="645"/>
                    <a:pt x="435" y="645"/>
                    <a:pt x="446" y="644"/>
                  </a:cubicBezTo>
                  <a:lnTo>
                    <a:pt x="446" y="656"/>
                  </a:lnTo>
                  <a:lnTo>
                    <a:pt x="2232" y="656"/>
                  </a:lnTo>
                  <a:lnTo>
                    <a:pt x="2232" y="13"/>
                  </a:lnTo>
                  <a:lnTo>
                    <a:pt x="446" y="1"/>
                  </a:lnTo>
                  <a:cubicBezTo>
                    <a:pt x="438" y="1"/>
                    <a:pt x="431" y="1"/>
                    <a:pt x="42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389;p46">
              <a:extLst>
                <a:ext uri="{FF2B5EF4-FFF2-40B4-BE49-F238E27FC236}">
                  <a16:creationId xmlns:a16="http://schemas.microsoft.com/office/drawing/2014/main" id="{D292E90C-62A1-0513-9718-774B7036C576}"/>
                </a:ext>
              </a:extLst>
            </p:cNvPr>
            <p:cNvSpPr/>
            <p:nvPr/>
          </p:nvSpPr>
          <p:spPr>
            <a:xfrm>
              <a:off x="4249475" y="4181550"/>
              <a:ext cx="53000" cy="16400"/>
            </a:xfrm>
            <a:custGeom>
              <a:avLst/>
              <a:gdLst/>
              <a:ahLst/>
              <a:cxnLst/>
              <a:rect l="l" t="t" r="r" b="b"/>
              <a:pathLst>
                <a:path w="2120" h="656" extrusionOk="0">
                  <a:moveTo>
                    <a:pt x="334" y="1"/>
                  </a:moveTo>
                  <a:cubicBezTo>
                    <a:pt x="143" y="1"/>
                    <a:pt x="0" y="156"/>
                    <a:pt x="0" y="334"/>
                  </a:cubicBezTo>
                  <a:cubicBezTo>
                    <a:pt x="0" y="513"/>
                    <a:pt x="143" y="656"/>
                    <a:pt x="322" y="656"/>
                  </a:cubicBezTo>
                  <a:lnTo>
                    <a:pt x="2119" y="656"/>
                  </a:lnTo>
                  <a:lnTo>
                    <a:pt x="2119" y="13"/>
                  </a:lnTo>
                  <a:lnTo>
                    <a:pt x="33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390;p46">
              <a:extLst>
                <a:ext uri="{FF2B5EF4-FFF2-40B4-BE49-F238E27FC236}">
                  <a16:creationId xmlns:a16="http://schemas.microsoft.com/office/drawing/2014/main" id="{2537EB9B-E934-21EB-C7A7-A3F7D47B1486}"/>
                </a:ext>
              </a:extLst>
            </p:cNvPr>
            <p:cNvSpPr/>
            <p:nvPr/>
          </p:nvSpPr>
          <p:spPr>
            <a:xfrm>
              <a:off x="4249775" y="4112800"/>
              <a:ext cx="53000" cy="16400"/>
            </a:xfrm>
            <a:custGeom>
              <a:avLst/>
              <a:gdLst/>
              <a:ahLst/>
              <a:cxnLst/>
              <a:rect l="l" t="t" r="r" b="b"/>
              <a:pathLst>
                <a:path w="2120" h="656" extrusionOk="0">
                  <a:moveTo>
                    <a:pt x="322" y="1"/>
                  </a:moveTo>
                  <a:cubicBezTo>
                    <a:pt x="143" y="1"/>
                    <a:pt x="0" y="143"/>
                    <a:pt x="0" y="322"/>
                  </a:cubicBezTo>
                  <a:cubicBezTo>
                    <a:pt x="0" y="501"/>
                    <a:pt x="143" y="655"/>
                    <a:pt x="322" y="655"/>
                  </a:cubicBezTo>
                  <a:lnTo>
                    <a:pt x="2119" y="655"/>
                  </a:lnTo>
                  <a:lnTo>
                    <a:pt x="2119" y="12"/>
                  </a:lnTo>
                  <a:lnTo>
                    <a:pt x="32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391;p46">
              <a:extLst>
                <a:ext uri="{FF2B5EF4-FFF2-40B4-BE49-F238E27FC236}">
                  <a16:creationId xmlns:a16="http://schemas.microsoft.com/office/drawing/2014/main" id="{7A1F5424-00D5-3465-BB80-5C34DFE2064B}"/>
                </a:ext>
              </a:extLst>
            </p:cNvPr>
            <p:cNvSpPr/>
            <p:nvPr/>
          </p:nvSpPr>
          <p:spPr>
            <a:xfrm>
              <a:off x="4243100" y="4041925"/>
              <a:ext cx="55800" cy="16150"/>
            </a:xfrm>
            <a:custGeom>
              <a:avLst/>
              <a:gdLst/>
              <a:ahLst/>
              <a:cxnLst/>
              <a:rect l="l" t="t" r="r" b="b"/>
              <a:pathLst>
                <a:path w="2232" h="646" extrusionOk="0">
                  <a:moveTo>
                    <a:pt x="413" y="1"/>
                  </a:moveTo>
                  <a:cubicBezTo>
                    <a:pt x="1" y="1"/>
                    <a:pt x="4" y="645"/>
                    <a:pt x="423" y="645"/>
                  </a:cubicBezTo>
                  <a:cubicBezTo>
                    <a:pt x="431" y="645"/>
                    <a:pt x="438" y="645"/>
                    <a:pt x="446" y="645"/>
                  </a:cubicBezTo>
                  <a:lnTo>
                    <a:pt x="2232" y="645"/>
                  </a:lnTo>
                  <a:lnTo>
                    <a:pt x="2232" y="2"/>
                  </a:lnTo>
                  <a:lnTo>
                    <a:pt x="446" y="2"/>
                  </a:lnTo>
                  <a:cubicBezTo>
                    <a:pt x="434" y="1"/>
                    <a:pt x="423" y="1"/>
                    <a:pt x="41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392;p46">
              <a:extLst>
                <a:ext uri="{FF2B5EF4-FFF2-40B4-BE49-F238E27FC236}">
                  <a16:creationId xmlns:a16="http://schemas.microsoft.com/office/drawing/2014/main" id="{3D7AF34E-D60B-699B-FCCE-A29FD6A1D1E5}"/>
                </a:ext>
              </a:extLst>
            </p:cNvPr>
            <p:cNvSpPr/>
            <p:nvPr/>
          </p:nvSpPr>
          <p:spPr>
            <a:xfrm>
              <a:off x="4243475" y="3972875"/>
              <a:ext cx="55725" cy="16150"/>
            </a:xfrm>
            <a:custGeom>
              <a:avLst/>
              <a:gdLst/>
              <a:ahLst/>
              <a:cxnLst/>
              <a:rect l="l" t="t" r="r" b="b"/>
              <a:pathLst>
                <a:path w="2229" h="646" extrusionOk="0">
                  <a:moveTo>
                    <a:pt x="410" y="0"/>
                  </a:moveTo>
                  <a:cubicBezTo>
                    <a:pt x="1" y="0"/>
                    <a:pt x="1" y="646"/>
                    <a:pt x="410" y="646"/>
                  </a:cubicBezTo>
                  <a:cubicBezTo>
                    <a:pt x="421" y="646"/>
                    <a:pt x="432" y="645"/>
                    <a:pt x="443" y="645"/>
                  </a:cubicBezTo>
                  <a:lnTo>
                    <a:pt x="2229" y="645"/>
                  </a:lnTo>
                  <a:lnTo>
                    <a:pt x="2229" y="2"/>
                  </a:lnTo>
                  <a:lnTo>
                    <a:pt x="443" y="2"/>
                  </a:lnTo>
                  <a:cubicBezTo>
                    <a:pt x="432" y="1"/>
                    <a:pt x="421" y="0"/>
                    <a:pt x="41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393;p46">
              <a:extLst>
                <a:ext uri="{FF2B5EF4-FFF2-40B4-BE49-F238E27FC236}">
                  <a16:creationId xmlns:a16="http://schemas.microsoft.com/office/drawing/2014/main" id="{FE1ED6A7-4930-44BB-9361-4A883B1FA98E}"/>
                </a:ext>
              </a:extLst>
            </p:cNvPr>
            <p:cNvSpPr/>
            <p:nvPr/>
          </p:nvSpPr>
          <p:spPr>
            <a:xfrm>
              <a:off x="4243700" y="3903825"/>
              <a:ext cx="56100" cy="16425"/>
            </a:xfrm>
            <a:custGeom>
              <a:avLst/>
              <a:gdLst/>
              <a:ahLst/>
              <a:cxnLst/>
              <a:rect l="l" t="t" r="r" b="b"/>
              <a:pathLst>
                <a:path w="2244" h="657" extrusionOk="0">
                  <a:moveTo>
                    <a:pt x="435" y="1"/>
                  </a:moveTo>
                  <a:cubicBezTo>
                    <a:pt x="1" y="1"/>
                    <a:pt x="1" y="657"/>
                    <a:pt x="435" y="657"/>
                  </a:cubicBezTo>
                  <a:cubicBezTo>
                    <a:pt x="442" y="657"/>
                    <a:pt x="450" y="657"/>
                    <a:pt x="457" y="656"/>
                  </a:cubicBezTo>
                  <a:lnTo>
                    <a:pt x="2243" y="656"/>
                  </a:lnTo>
                  <a:lnTo>
                    <a:pt x="2243" y="1"/>
                  </a:lnTo>
                  <a:lnTo>
                    <a:pt x="457" y="1"/>
                  </a:lnTo>
                  <a:cubicBezTo>
                    <a:pt x="450" y="1"/>
                    <a:pt x="442" y="1"/>
                    <a:pt x="43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394;p46">
              <a:extLst>
                <a:ext uri="{FF2B5EF4-FFF2-40B4-BE49-F238E27FC236}">
                  <a16:creationId xmlns:a16="http://schemas.microsoft.com/office/drawing/2014/main" id="{24C0F1C2-E176-8B43-0923-DD138F9376BC}"/>
                </a:ext>
              </a:extLst>
            </p:cNvPr>
            <p:cNvSpPr/>
            <p:nvPr/>
          </p:nvSpPr>
          <p:spPr>
            <a:xfrm>
              <a:off x="4244075" y="3835050"/>
              <a:ext cx="56025" cy="16175"/>
            </a:xfrm>
            <a:custGeom>
              <a:avLst/>
              <a:gdLst/>
              <a:ahLst/>
              <a:cxnLst/>
              <a:rect l="l" t="t" r="r" b="b"/>
              <a:pathLst>
                <a:path w="2241" h="647" extrusionOk="0">
                  <a:moveTo>
                    <a:pt x="410" y="1"/>
                  </a:moveTo>
                  <a:cubicBezTo>
                    <a:pt x="1" y="1"/>
                    <a:pt x="1" y="646"/>
                    <a:pt x="410" y="646"/>
                  </a:cubicBezTo>
                  <a:cubicBezTo>
                    <a:pt x="421" y="646"/>
                    <a:pt x="431" y="646"/>
                    <a:pt x="442" y="645"/>
                  </a:cubicBezTo>
                  <a:lnTo>
                    <a:pt x="2240" y="645"/>
                  </a:lnTo>
                  <a:lnTo>
                    <a:pt x="2240" y="2"/>
                  </a:lnTo>
                  <a:lnTo>
                    <a:pt x="442" y="2"/>
                  </a:lnTo>
                  <a:cubicBezTo>
                    <a:pt x="431" y="1"/>
                    <a:pt x="421" y="1"/>
                    <a:pt x="41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395;p46">
              <a:extLst>
                <a:ext uri="{FF2B5EF4-FFF2-40B4-BE49-F238E27FC236}">
                  <a16:creationId xmlns:a16="http://schemas.microsoft.com/office/drawing/2014/main" id="{7B59278D-360A-9A17-6A95-7572F5B51428}"/>
                </a:ext>
              </a:extLst>
            </p:cNvPr>
            <p:cNvSpPr/>
            <p:nvPr/>
          </p:nvSpPr>
          <p:spPr>
            <a:xfrm>
              <a:off x="4244700" y="3766325"/>
              <a:ext cx="55400" cy="16100"/>
            </a:xfrm>
            <a:custGeom>
              <a:avLst/>
              <a:gdLst/>
              <a:ahLst/>
              <a:cxnLst/>
              <a:rect l="l" t="t" r="r" b="b"/>
              <a:pathLst>
                <a:path w="2216" h="644" extrusionOk="0">
                  <a:moveTo>
                    <a:pt x="429" y="1"/>
                  </a:moveTo>
                  <a:cubicBezTo>
                    <a:pt x="1" y="1"/>
                    <a:pt x="1" y="644"/>
                    <a:pt x="429" y="644"/>
                  </a:cubicBezTo>
                  <a:lnTo>
                    <a:pt x="429" y="632"/>
                  </a:lnTo>
                  <a:lnTo>
                    <a:pt x="2215" y="644"/>
                  </a:lnTo>
                  <a:lnTo>
                    <a:pt x="2215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396;p46">
              <a:extLst>
                <a:ext uri="{FF2B5EF4-FFF2-40B4-BE49-F238E27FC236}">
                  <a16:creationId xmlns:a16="http://schemas.microsoft.com/office/drawing/2014/main" id="{94A2B5DD-92AE-D44A-F1B2-9AFB6487DA03}"/>
                </a:ext>
              </a:extLst>
            </p:cNvPr>
            <p:cNvSpPr/>
            <p:nvPr/>
          </p:nvSpPr>
          <p:spPr>
            <a:xfrm>
              <a:off x="4245000" y="3696975"/>
              <a:ext cx="55700" cy="16400"/>
            </a:xfrm>
            <a:custGeom>
              <a:avLst/>
              <a:gdLst/>
              <a:ahLst/>
              <a:cxnLst/>
              <a:rect l="l" t="t" r="r" b="b"/>
              <a:pathLst>
                <a:path w="2228" h="656" extrusionOk="0">
                  <a:moveTo>
                    <a:pt x="441" y="1"/>
                  </a:moveTo>
                  <a:cubicBezTo>
                    <a:pt x="1" y="1"/>
                    <a:pt x="1" y="643"/>
                    <a:pt x="441" y="643"/>
                  </a:cubicBezTo>
                  <a:lnTo>
                    <a:pt x="429" y="655"/>
                  </a:lnTo>
                  <a:lnTo>
                    <a:pt x="2227" y="655"/>
                  </a:lnTo>
                  <a:lnTo>
                    <a:pt x="2227" y="12"/>
                  </a:lnTo>
                  <a:lnTo>
                    <a:pt x="44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397;p46">
              <a:extLst>
                <a:ext uri="{FF2B5EF4-FFF2-40B4-BE49-F238E27FC236}">
                  <a16:creationId xmlns:a16="http://schemas.microsoft.com/office/drawing/2014/main" id="{4C0F535E-6CC6-6DDF-12A0-D6CAB74B430C}"/>
                </a:ext>
              </a:extLst>
            </p:cNvPr>
            <p:cNvSpPr/>
            <p:nvPr/>
          </p:nvSpPr>
          <p:spPr>
            <a:xfrm>
              <a:off x="4244675" y="3628175"/>
              <a:ext cx="56300" cy="16450"/>
            </a:xfrm>
            <a:custGeom>
              <a:avLst/>
              <a:gdLst/>
              <a:ahLst/>
              <a:cxnLst/>
              <a:rect l="l" t="t" r="r" b="b"/>
              <a:pathLst>
                <a:path w="2252" h="658" extrusionOk="0">
                  <a:moveTo>
                    <a:pt x="421" y="1"/>
                  </a:moveTo>
                  <a:cubicBezTo>
                    <a:pt x="1" y="1"/>
                    <a:pt x="1" y="646"/>
                    <a:pt x="421" y="646"/>
                  </a:cubicBezTo>
                  <a:cubicBezTo>
                    <a:pt x="432" y="646"/>
                    <a:pt x="443" y="646"/>
                    <a:pt x="454" y="645"/>
                  </a:cubicBezTo>
                  <a:lnTo>
                    <a:pt x="2252" y="657"/>
                  </a:lnTo>
                  <a:lnTo>
                    <a:pt x="2252" y="14"/>
                  </a:lnTo>
                  <a:lnTo>
                    <a:pt x="454" y="2"/>
                  </a:lnTo>
                  <a:cubicBezTo>
                    <a:pt x="443" y="1"/>
                    <a:pt x="432" y="1"/>
                    <a:pt x="42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398;p46">
              <a:extLst>
                <a:ext uri="{FF2B5EF4-FFF2-40B4-BE49-F238E27FC236}">
                  <a16:creationId xmlns:a16="http://schemas.microsoft.com/office/drawing/2014/main" id="{682A50E8-AF02-07B9-4B25-E62D369DC277}"/>
                </a:ext>
              </a:extLst>
            </p:cNvPr>
            <p:cNvSpPr/>
            <p:nvPr/>
          </p:nvSpPr>
          <p:spPr>
            <a:xfrm>
              <a:off x="4246500" y="3559450"/>
              <a:ext cx="54475" cy="16100"/>
            </a:xfrm>
            <a:custGeom>
              <a:avLst/>
              <a:gdLst/>
              <a:ahLst/>
              <a:cxnLst/>
              <a:rect l="l" t="t" r="r" b="b"/>
              <a:pathLst>
                <a:path w="2179" h="644" extrusionOk="0">
                  <a:moveTo>
                    <a:pt x="393" y="1"/>
                  </a:moveTo>
                  <a:cubicBezTo>
                    <a:pt x="0" y="25"/>
                    <a:pt x="0" y="620"/>
                    <a:pt x="393" y="644"/>
                  </a:cubicBezTo>
                  <a:lnTo>
                    <a:pt x="393" y="632"/>
                  </a:lnTo>
                  <a:lnTo>
                    <a:pt x="2179" y="644"/>
                  </a:lnTo>
                  <a:lnTo>
                    <a:pt x="2179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399;p46">
              <a:extLst>
                <a:ext uri="{FF2B5EF4-FFF2-40B4-BE49-F238E27FC236}">
                  <a16:creationId xmlns:a16="http://schemas.microsoft.com/office/drawing/2014/main" id="{559DAED1-93C8-8C9C-DBC7-29A388354143}"/>
                </a:ext>
              </a:extLst>
            </p:cNvPr>
            <p:cNvSpPr/>
            <p:nvPr/>
          </p:nvSpPr>
          <p:spPr>
            <a:xfrm>
              <a:off x="4246800" y="3490100"/>
              <a:ext cx="54775" cy="16400"/>
            </a:xfrm>
            <a:custGeom>
              <a:avLst/>
              <a:gdLst/>
              <a:ahLst/>
              <a:cxnLst/>
              <a:rect l="l" t="t" r="r" b="b"/>
              <a:pathLst>
                <a:path w="2191" h="656" extrusionOk="0">
                  <a:moveTo>
                    <a:pt x="405" y="1"/>
                  </a:moveTo>
                  <a:cubicBezTo>
                    <a:pt x="0" y="25"/>
                    <a:pt x="0" y="620"/>
                    <a:pt x="405" y="644"/>
                  </a:cubicBezTo>
                  <a:lnTo>
                    <a:pt x="393" y="656"/>
                  </a:lnTo>
                  <a:lnTo>
                    <a:pt x="2191" y="656"/>
                  </a:lnTo>
                  <a:lnTo>
                    <a:pt x="2191" y="13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400;p46">
              <a:extLst>
                <a:ext uri="{FF2B5EF4-FFF2-40B4-BE49-F238E27FC236}">
                  <a16:creationId xmlns:a16="http://schemas.microsoft.com/office/drawing/2014/main" id="{9C62AE2F-D9E2-989D-1AAA-6F90A4EBCDC0}"/>
                </a:ext>
              </a:extLst>
            </p:cNvPr>
            <p:cNvSpPr/>
            <p:nvPr/>
          </p:nvSpPr>
          <p:spPr>
            <a:xfrm>
              <a:off x="4246500" y="3421650"/>
              <a:ext cx="55075" cy="16100"/>
            </a:xfrm>
            <a:custGeom>
              <a:avLst/>
              <a:gdLst/>
              <a:ahLst/>
              <a:cxnLst/>
              <a:rect l="l" t="t" r="r" b="b"/>
              <a:pathLst>
                <a:path w="2203" h="644" extrusionOk="0">
                  <a:moveTo>
                    <a:pt x="405" y="0"/>
                  </a:moveTo>
                  <a:cubicBezTo>
                    <a:pt x="0" y="24"/>
                    <a:pt x="0" y="607"/>
                    <a:pt x="405" y="643"/>
                  </a:cubicBezTo>
                  <a:lnTo>
                    <a:pt x="405" y="631"/>
                  </a:lnTo>
                  <a:lnTo>
                    <a:pt x="2203" y="643"/>
                  </a:lnTo>
                  <a:lnTo>
                    <a:pt x="220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401;p46">
              <a:extLst>
                <a:ext uri="{FF2B5EF4-FFF2-40B4-BE49-F238E27FC236}">
                  <a16:creationId xmlns:a16="http://schemas.microsoft.com/office/drawing/2014/main" id="{4B4A66FC-7E79-D599-2AC1-51B7174E96BB}"/>
                </a:ext>
              </a:extLst>
            </p:cNvPr>
            <p:cNvSpPr/>
            <p:nvPr/>
          </p:nvSpPr>
          <p:spPr>
            <a:xfrm>
              <a:off x="4054200" y="2615900"/>
              <a:ext cx="250050" cy="2236300"/>
            </a:xfrm>
            <a:custGeom>
              <a:avLst/>
              <a:gdLst/>
              <a:ahLst/>
              <a:cxnLst/>
              <a:rect l="l" t="t" r="r" b="b"/>
              <a:pathLst>
                <a:path w="10002" h="89452" fill="none" extrusionOk="0">
                  <a:moveTo>
                    <a:pt x="9466" y="60"/>
                  </a:moveTo>
                  <a:lnTo>
                    <a:pt x="691" y="0"/>
                  </a:lnTo>
                  <a:cubicBezTo>
                    <a:pt x="394" y="0"/>
                    <a:pt x="144" y="238"/>
                    <a:pt x="144" y="536"/>
                  </a:cubicBezTo>
                  <a:lnTo>
                    <a:pt x="1" y="88856"/>
                  </a:lnTo>
                  <a:cubicBezTo>
                    <a:pt x="1" y="89154"/>
                    <a:pt x="239" y="89392"/>
                    <a:pt x="536" y="89404"/>
                  </a:cubicBezTo>
                  <a:lnTo>
                    <a:pt x="9311" y="89452"/>
                  </a:lnTo>
                  <a:cubicBezTo>
                    <a:pt x="9609" y="89452"/>
                    <a:pt x="9847" y="89213"/>
                    <a:pt x="9859" y="88916"/>
                  </a:cubicBezTo>
                  <a:lnTo>
                    <a:pt x="10002" y="595"/>
                  </a:lnTo>
                  <a:cubicBezTo>
                    <a:pt x="10002" y="298"/>
                    <a:pt x="9764" y="60"/>
                    <a:pt x="9466" y="60"/>
                  </a:cubicBezTo>
                  <a:close/>
                  <a:moveTo>
                    <a:pt x="2191" y="3929"/>
                  </a:moveTo>
                  <a:cubicBezTo>
                    <a:pt x="1441" y="3929"/>
                    <a:pt x="1060" y="3024"/>
                    <a:pt x="1596" y="2489"/>
                  </a:cubicBezTo>
                  <a:cubicBezTo>
                    <a:pt x="2120" y="1965"/>
                    <a:pt x="3037" y="2334"/>
                    <a:pt x="3037" y="3084"/>
                  </a:cubicBezTo>
                  <a:cubicBezTo>
                    <a:pt x="3037" y="3548"/>
                    <a:pt x="2656" y="3929"/>
                    <a:pt x="2191" y="3929"/>
                  </a:cubicBezTo>
                  <a:close/>
                </a:path>
              </a:pathLst>
            </a:custGeom>
            <a:noFill/>
            <a:ln w="65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5" name="Google Shape;347;p46">
            <a:extLst>
              <a:ext uri="{FF2B5EF4-FFF2-40B4-BE49-F238E27FC236}">
                <a16:creationId xmlns:a16="http://schemas.microsoft.com/office/drawing/2014/main" id="{ABE1B384-DCE7-968C-6996-65E1F3134B33}"/>
              </a:ext>
            </a:extLst>
          </p:cNvPr>
          <p:cNvGrpSpPr/>
          <p:nvPr/>
        </p:nvGrpSpPr>
        <p:grpSpPr>
          <a:xfrm rot="1945778">
            <a:off x="11233919" y="5254778"/>
            <a:ext cx="1453167" cy="1855412"/>
            <a:chOff x="6662225" y="1139925"/>
            <a:chExt cx="1453178" cy="1855427"/>
          </a:xfrm>
        </p:grpSpPr>
        <p:sp>
          <p:nvSpPr>
            <p:cNvPr id="76" name="Google Shape;348;p46">
              <a:extLst>
                <a:ext uri="{FF2B5EF4-FFF2-40B4-BE49-F238E27FC236}">
                  <a16:creationId xmlns:a16="http://schemas.microsoft.com/office/drawing/2014/main" id="{C1622168-86E4-BAB9-164C-D64A0363A988}"/>
                </a:ext>
              </a:extLst>
            </p:cNvPr>
            <p:cNvSpPr/>
            <p:nvPr/>
          </p:nvSpPr>
          <p:spPr>
            <a:xfrm>
              <a:off x="6662225" y="1142527"/>
              <a:ext cx="1451177" cy="1852825"/>
            </a:xfrm>
            <a:custGeom>
              <a:avLst/>
              <a:gdLst/>
              <a:ahLst/>
              <a:cxnLst/>
              <a:rect l="l" t="t" r="r" b="b"/>
              <a:pathLst>
                <a:path w="43494" h="55532" extrusionOk="0">
                  <a:moveTo>
                    <a:pt x="38277" y="1"/>
                  </a:moveTo>
                  <a:cubicBezTo>
                    <a:pt x="38226" y="1"/>
                    <a:pt x="38175" y="2"/>
                    <a:pt x="38124" y="6"/>
                  </a:cubicBezTo>
                  <a:lnTo>
                    <a:pt x="21241" y="994"/>
                  </a:lnTo>
                  <a:lnTo>
                    <a:pt x="4358" y="1982"/>
                  </a:lnTo>
                  <a:lnTo>
                    <a:pt x="4310" y="1982"/>
                  </a:lnTo>
                  <a:cubicBezTo>
                    <a:pt x="1869" y="2137"/>
                    <a:pt x="0" y="3518"/>
                    <a:pt x="143" y="5792"/>
                  </a:cubicBezTo>
                  <a:lnTo>
                    <a:pt x="655" y="14519"/>
                  </a:lnTo>
                  <a:lnTo>
                    <a:pt x="1179" y="23258"/>
                  </a:lnTo>
                  <a:cubicBezTo>
                    <a:pt x="1179" y="23282"/>
                    <a:pt x="1191" y="23306"/>
                    <a:pt x="1191" y="23330"/>
                  </a:cubicBezTo>
                  <a:cubicBezTo>
                    <a:pt x="1203" y="23354"/>
                    <a:pt x="2084" y="37843"/>
                    <a:pt x="2084" y="37843"/>
                  </a:cubicBezTo>
                  <a:lnTo>
                    <a:pt x="2929" y="52286"/>
                  </a:lnTo>
                  <a:cubicBezTo>
                    <a:pt x="3032" y="54118"/>
                    <a:pt x="4544" y="55531"/>
                    <a:pt x="6354" y="55531"/>
                  </a:cubicBezTo>
                  <a:cubicBezTo>
                    <a:pt x="6426" y="55531"/>
                    <a:pt x="6499" y="55529"/>
                    <a:pt x="6572" y="55524"/>
                  </a:cubicBezTo>
                  <a:lnTo>
                    <a:pt x="22467" y="54607"/>
                  </a:lnTo>
                  <a:lnTo>
                    <a:pt x="38350" y="53667"/>
                  </a:lnTo>
                  <a:cubicBezTo>
                    <a:pt x="40660" y="53524"/>
                    <a:pt x="42101" y="51833"/>
                    <a:pt x="42565" y="51309"/>
                  </a:cubicBezTo>
                  <a:cubicBezTo>
                    <a:pt x="43184" y="50631"/>
                    <a:pt x="43494" y="49726"/>
                    <a:pt x="43434" y="48809"/>
                  </a:cubicBezTo>
                  <a:lnTo>
                    <a:pt x="42077" y="25568"/>
                  </a:lnTo>
                  <a:lnTo>
                    <a:pt x="40719" y="2315"/>
                  </a:lnTo>
                  <a:cubicBezTo>
                    <a:pt x="40639" y="1009"/>
                    <a:pt x="39567" y="1"/>
                    <a:pt x="38277" y="1"/>
                  </a:cubicBezTo>
                  <a:close/>
                </a:path>
              </a:pathLst>
            </a:custGeom>
            <a:solidFill>
              <a:schemeClr val="dk1"/>
            </a:solidFill>
            <a:ln w="53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95250" dir="30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349;p46">
              <a:extLst>
                <a:ext uri="{FF2B5EF4-FFF2-40B4-BE49-F238E27FC236}">
                  <a16:creationId xmlns:a16="http://schemas.microsoft.com/office/drawing/2014/main" id="{6C51726C-E0F4-F098-B131-31FFF4526E6F}"/>
                </a:ext>
              </a:extLst>
            </p:cNvPr>
            <p:cNvSpPr/>
            <p:nvPr/>
          </p:nvSpPr>
          <p:spPr>
            <a:xfrm>
              <a:off x="6727753" y="1142528"/>
              <a:ext cx="1387650" cy="1813054"/>
            </a:xfrm>
            <a:custGeom>
              <a:avLst/>
              <a:gdLst/>
              <a:ahLst/>
              <a:cxnLst/>
              <a:rect l="l" t="t" r="r" b="b"/>
              <a:pathLst>
                <a:path w="41590" h="54340" extrusionOk="0">
                  <a:moveTo>
                    <a:pt x="36313" y="1"/>
                  </a:moveTo>
                  <a:cubicBezTo>
                    <a:pt x="36262" y="1"/>
                    <a:pt x="36211" y="2"/>
                    <a:pt x="36160" y="6"/>
                  </a:cubicBezTo>
                  <a:lnTo>
                    <a:pt x="2394" y="1982"/>
                  </a:lnTo>
                  <a:cubicBezTo>
                    <a:pt x="1036" y="2065"/>
                    <a:pt x="1" y="3220"/>
                    <a:pt x="72" y="4589"/>
                  </a:cubicBezTo>
                  <a:lnTo>
                    <a:pt x="2787" y="51083"/>
                  </a:lnTo>
                  <a:cubicBezTo>
                    <a:pt x="2890" y="52922"/>
                    <a:pt x="4424" y="54339"/>
                    <a:pt x="6244" y="54339"/>
                  </a:cubicBezTo>
                  <a:cubicBezTo>
                    <a:pt x="6310" y="54339"/>
                    <a:pt x="6376" y="54337"/>
                    <a:pt x="6442" y="54334"/>
                  </a:cubicBezTo>
                  <a:lnTo>
                    <a:pt x="38232" y="52464"/>
                  </a:lnTo>
                  <a:cubicBezTo>
                    <a:pt x="40137" y="52357"/>
                    <a:pt x="41589" y="50714"/>
                    <a:pt x="41470" y="48809"/>
                  </a:cubicBezTo>
                  <a:lnTo>
                    <a:pt x="38755" y="2315"/>
                  </a:lnTo>
                  <a:cubicBezTo>
                    <a:pt x="38675" y="1009"/>
                    <a:pt x="37603" y="1"/>
                    <a:pt x="36313" y="1"/>
                  </a:cubicBezTo>
                  <a:close/>
                </a:path>
              </a:pathLst>
            </a:custGeom>
            <a:solidFill>
              <a:schemeClr val="lt1"/>
            </a:solidFill>
            <a:ln w="190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350;p46">
              <a:extLst>
                <a:ext uri="{FF2B5EF4-FFF2-40B4-BE49-F238E27FC236}">
                  <a16:creationId xmlns:a16="http://schemas.microsoft.com/office/drawing/2014/main" id="{EADD1C02-7A65-999D-4242-0C802B543D26}"/>
                </a:ext>
              </a:extLst>
            </p:cNvPr>
            <p:cNvSpPr/>
            <p:nvPr/>
          </p:nvSpPr>
          <p:spPr>
            <a:xfrm>
              <a:off x="6725784" y="1139925"/>
              <a:ext cx="1332398" cy="826718"/>
            </a:xfrm>
            <a:custGeom>
              <a:avLst/>
              <a:gdLst/>
              <a:ahLst/>
              <a:cxnLst/>
              <a:rect l="l" t="t" r="r" b="b"/>
              <a:pathLst>
                <a:path w="39934" h="24778" fill="none" extrusionOk="0">
                  <a:moveTo>
                    <a:pt x="39791" y="19860"/>
                  </a:moveTo>
                  <a:cubicBezTo>
                    <a:pt x="39934" y="22515"/>
                    <a:pt x="1262" y="24777"/>
                    <a:pt x="1107" y="22122"/>
                  </a:cubicBezTo>
                  <a:lnTo>
                    <a:pt x="83" y="4667"/>
                  </a:lnTo>
                  <a:cubicBezTo>
                    <a:pt x="0" y="3310"/>
                    <a:pt x="1036" y="2143"/>
                    <a:pt x="2405" y="2060"/>
                  </a:cubicBezTo>
                  <a:lnTo>
                    <a:pt x="36171" y="84"/>
                  </a:lnTo>
                  <a:cubicBezTo>
                    <a:pt x="37517" y="0"/>
                    <a:pt x="38683" y="1036"/>
                    <a:pt x="38767" y="2393"/>
                  </a:cubicBezTo>
                  <a:close/>
                </a:path>
              </a:pathLst>
            </a:custGeom>
            <a:noFill/>
            <a:ln w="62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351;p46">
              <a:extLst>
                <a:ext uri="{FF2B5EF4-FFF2-40B4-BE49-F238E27FC236}">
                  <a16:creationId xmlns:a16="http://schemas.microsoft.com/office/drawing/2014/main" id="{C8CDEB22-B070-0442-EB45-6807FE72D031}"/>
                </a:ext>
              </a:extLst>
            </p:cNvPr>
            <p:cNvSpPr/>
            <p:nvPr/>
          </p:nvSpPr>
          <p:spPr>
            <a:xfrm>
              <a:off x="6778599" y="1189404"/>
              <a:ext cx="1218023" cy="606075"/>
            </a:xfrm>
            <a:custGeom>
              <a:avLst/>
              <a:gdLst/>
              <a:ahLst/>
              <a:cxnLst/>
              <a:rect l="l" t="t" r="r" b="b"/>
              <a:pathLst>
                <a:path w="36506" h="18165" extrusionOk="0">
                  <a:moveTo>
                    <a:pt x="33478" y="0"/>
                  </a:moveTo>
                  <a:cubicBezTo>
                    <a:pt x="33428" y="0"/>
                    <a:pt x="33377" y="2"/>
                    <a:pt x="33326" y="5"/>
                  </a:cubicBezTo>
                  <a:lnTo>
                    <a:pt x="2203" y="1827"/>
                  </a:lnTo>
                  <a:cubicBezTo>
                    <a:pt x="953" y="1899"/>
                    <a:pt x="1" y="2970"/>
                    <a:pt x="72" y="4220"/>
                  </a:cubicBezTo>
                  <a:lnTo>
                    <a:pt x="822" y="16972"/>
                  </a:lnTo>
                  <a:cubicBezTo>
                    <a:pt x="857" y="17641"/>
                    <a:pt x="1416" y="18164"/>
                    <a:pt x="2089" y="18164"/>
                  </a:cubicBezTo>
                  <a:cubicBezTo>
                    <a:pt x="2111" y="18164"/>
                    <a:pt x="2133" y="18164"/>
                    <a:pt x="2156" y="18162"/>
                  </a:cubicBezTo>
                  <a:lnTo>
                    <a:pt x="35279" y="16210"/>
                  </a:lnTo>
                  <a:cubicBezTo>
                    <a:pt x="35981" y="16174"/>
                    <a:pt x="36505" y="15567"/>
                    <a:pt x="36469" y="14876"/>
                  </a:cubicBezTo>
                  <a:lnTo>
                    <a:pt x="35731" y="2137"/>
                  </a:lnTo>
                  <a:cubicBezTo>
                    <a:pt x="35663" y="926"/>
                    <a:pt x="34663" y="0"/>
                    <a:pt x="33478" y="0"/>
                  </a:cubicBez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352;p46">
              <a:extLst>
                <a:ext uri="{FF2B5EF4-FFF2-40B4-BE49-F238E27FC236}">
                  <a16:creationId xmlns:a16="http://schemas.microsoft.com/office/drawing/2014/main" id="{8419513F-2D25-345A-5B36-0AD622987B4A}"/>
                </a:ext>
              </a:extLst>
            </p:cNvPr>
            <p:cNvSpPr/>
            <p:nvPr/>
          </p:nvSpPr>
          <p:spPr>
            <a:xfrm>
              <a:off x="6895373" y="2043991"/>
              <a:ext cx="174833" cy="173698"/>
            </a:xfrm>
            <a:custGeom>
              <a:avLst/>
              <a:gdLst/>
              <a:ahLst/>
              <a:cxnLst/>
              <a:rect l="l" t="t" r="r" b="b"/>
              <a:pathLst>
                <a:path w="5240" h="5206" extrusionOk="0">
                  <a:moveTo>
                    <a:pt x="4435" y="0"/>
                  </a:moveTo>
                  <a:cubicBezTo>
                    <a:pt x="4422" y="0"/>
                    <a:pt x="4408" y="1"/>
                    <a:pt x="4394" y="2"/>
                  </a:cubicBezTo>
                  <a:lnTo>
                    <a:pt x="537" y="240"/>
                  </a:lnTo>
                  <a:cubicBezTo>
                    <a:pt x="227" y="264"/>
                    <a:pt x="1" y="526"/>
                    <a:pt x="25" y="823"/>
                  </a:cubicBezTo>
                  <a:lnTo>
                    <a:pt x="263" y="4681"/>
                  </a:lnTo>
                  <a:cubicBezTo>
                    <a:pt x="275" y="4983"/>
                    <a:pt x="524" y="5205"/>
                    <a:pt x="823" y="5205"/>
                  </a:cubicBezTo>
                  <a:cubicBezTo>
                    <a:pt x="831" y="5205"/>
                    <a:pt x="839" y="5205"/>
                    <a:pt x="846" y="5205"/>
                  </a:cubicBezTo>
                  <a:lnTo>
                    <a:pt x="4704" y="4967"/>
                  </a:lnTo>
                  <a:cubicBezTo>
                    <a:pt x="5002" y="4943"/>
                    <a:pt x="5240" y="4681"/>
                    <a:pt x="5216" y="4371"/>
                  </a:cubicBezTo>
                  <a:lnTo>
                    <a:pt x="4978" y="526"/>
                  </a:lnTo>
                  <a:cubicBezTo>
                    <a:pt x="4955" y="230"/>
                    <a:pt x="4716" y="0"/>
                    <a:pt x="4435" y="0"/>
                  </a:cubicBezTo>
                  <a:close/>
                </a:path>
              </a:pathLst>
            </a:custGeom>
            <a:solidFill>
              <a:schemeClr val="lt2"/>
            </a:solidFill>
            <a:ln w="62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353;p46">
              <a:extLst>
                <a:ext uri="{FF2B5EF4-FFF2-40B4-BE49-F238E27FC236}">
                  <a16:creationId xmlns:a16="http://schemas.microsoft.com/office/drawing/2014/main" id="{BEE1537A-9A23-31D0-E60C-6F784FAF8F4B}"/>
                </a:ext>
              </a:extLst>
            </p:cNvPr>
            <p:cNvSpPr/>
            <p:nvPr/>
          </p:nvSpPr>
          <p:spPr>
            <a:xfrm>
              <a:off x="6909286" y="2265295"/>
              <a:ext cx="174432" cy="173631"/>
            </a:xfrm>
            <a:custGeom>
              <a:avLst/>
              <a:gdLst/>
              <a:ahLst/>
              <a:cxnLst/>
              <a:rect l="l" t="t" r="r" b="b"/>
              <a:pathLst>
                <a:path w="5228" h="5204" extrusionOk="0">
                  <a:moveTo>
                    <a:pt x="4406" y="0"/>
                  </a:moveTo>
                  <a:cubicBezTo>
                    <a:pt x="4398" y="0"/>
                    <a:pt x="4390" y="0"/>
                    <a:pt x="4382" y="1"/>
                  </a:cubicBezTo>
                  <a:lnTo>
                    <a:pt x="536" y="239"/>
                  </a:lnTo>
                  <a:cubicBezTo>
                    <a:pt x="227" y="262"/>
                    <a:pt x="1" y="524"/>
                    <a:pt x="13" y="834"/>
                  </a:cubicBezTo>
                  <a:lnTo>
                    <a:pt x="251" y="4680"/>
                  </a:lnTo>
                  <a:cubicBezTo>
                    <a:pt x="274" y="4981"/>
                    <a:pt x="523" y="5204"/>
                    <a:pt x="812" y="5204"/>
                  </a:cubicBezTo>
                  <a:cubicBezTo>
                    <a:pt x="819" y="5204"/>
                    <a:pt x="827" y="5204"/>
                    <a:pt x="834" y="5204"/>
                  </a:cubicBezTo>
                  <a:lnTo>
                    <a:pt x="4692" y="4965"/>
                  </a:lnTo>
                  <a:cubicBezTo>
                    <a:pt x="5001" y="4942"/>
                    <a:pt x="5228" y="4680"/>
                    <a:pt x="5216" y="4370"/>
                  </a:cubicBezTo>
                  <a:lnTo>
                    <a:pt x="4978" y="524"/>
                  </a:lnTo>
                  <a:cubicBezTo>
                    <a:pt x="4954" y="223"/>
                    <a:pt x="4705" y="0"/>
                    <a:pt x="4406" y="0"/>
                  </a:cubicBezTo>
                  <a:close/>
                </a:path>
              </a:pathLst>
            </a:custGeom>
            <a:solidFill>
              <a:schemeClr val="lt2"/>
            </a:solidFill>
            <a:ln w="62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354;p46">
              <a:extLst>
                <a:ext uri="{FF2B5EF4-FFF2-40B4-BE49-F238E27FC236}">
                  <a16:creationId xmlns:a16="http://schemas.microsoft.com/office/drawing/2014/main" id="{4E3E05C5-D199-6E67-1EC5-A6E04E04A358}"/>
                </a:ext>
              </a:extLst>
            </p:cNvPr>
            <p:cNvSpPr/>
            <p:nvPr/>
          </p:nvSpPr>
          <p:spPr>
            <a:xfrm>
              <a:off x="6922798" y="2486899"/>
              <a:ext cx="174833" cy="173331"/>
            </a:xfrm>
            <a:custGeom>
              <a:avLst/>
              <a:gdLst/>
              <a:ahLst/>
              <a:cxnLst/>
              <a:rect l="l" t="t" r="r" b="b"/>
              <a:pathLst>
                <a:path w="5240" h="5195" extrusionOk="0">
                  <a:moveTo>
                    <a:pt x="4439" y="0"/>
                  </a:moveTo>
                  <a:cubicBezTo>
                    <a:pt x="4424" y="0"/>
                    <a:pt x="4409" y="1"/>
                    <a:pt x="4394" y="2"/>
                  </a:cubicBezTo>
                  <a:lnTo>
                    <a:pt x="536" y="240"/>
                  </a:lnTo>
                  <a:cubicBezTo>
                    <a:pt x="239" y="252"/>
                    <a:pt x="1" y="514"/>
                    <a:pt x="24" y="824"/>
                  </a:cubicBezTo>
                  <a:lnTo>
                    <a:pt x="262" y="4681"/>
                  </a:lnTo>
                  <a:cubicBezTo>
                    <a:pt x="274" y="4965"/>
                    <a:pt x="513" y="5195"/>
                    <a:pt x="803" y="5195"/>
                  </a:cubicBezTo>
                  <a:cubicBezTo>
                    <a:pt x="817" y="5195"/>
                    <a:pt x="832" y="5194"/>
                    <a:pt x="846" y="5193"/>
                  </a:cubicBezTo>
                  <a:lnTo>
                    <a:pt x="4703" y="4955"/>
                  </a:lnTo>
                  <a:cubicBezTo>
                    <a:pt x="5001" y="4931"/>
                    <a:pt x="5239" y="4669"/>
                    <a:pt x="5215" y="4372"/>
                  </a:cubicBezTo>
                  <a:lnTo>
                    <a:pt x="4977" y="514"/>
                  </a:lnTo>
                  <a:cubicBezTo>
                    <a:pt x="4966" y="220"/>
                    <a:pt x="4728" y="0"/>
                    <a:pt x="4439" y="0"/>
                  </a:cubicBezTo>
                  <a:close/>
                </a:path>
              </a:pathLst>
            </a:custGeom>
            <a:solidFill>
              <a:schemeClr val="lt2"/>
            </a:solidFill>
            <a:ln w="62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355;p46">
              <a:extLst>
                <a:ext uri="{FF2B5EF4-FFF2-40B4-BE49-F238E27FC236}">
                  <a16:creationId xmlns:a16="http://schemas.microsoft.com/office/drawing/2014/main" id="{B1D6771C-5B00-D9AC-3BE0-7320D4B45CF4}"/>
                </a:ext>
              </a:extLst>
            </p:cNvPr>
            <p:cNvSpPr/>
            <p:nvPr/>
          </p:nvSpPr>
          <p:spPr>
            <a:xfrm>
              <a:off x="7116643" y="2030478"/>
              <a:ext cx="174833" cy="173331"/>
            </a:xfrm>
            <a:custGeom>
              <a:avLst/>
              <a:gdLst/>
              <a:ahLst/>
              <a:cxnLst/>
              <a:rect l="l" t="t" r="r" b="b"/>
              <a:pathLst>
                <a:path w="5240" h="5195" extrusionOk="0">
                  <a:moveTo>
                    <a:pt x="4439" y="0"/>
                  </a:moveTo>
                  <a:cubicBezTo>
                    <a:pt x="4424" y="0"/>
                    <a:pt x="4409" y="1"/>
                    <a:pt x="4394" y="2"/>
                  </a:cubicBezTo>
                  <a:lnTo>
                    <a:pt x="537" y="240"/>
                  </a:lnTo>
                  <a:cubicBezTo>
                    <a:pt x="239" y="252"/>
                    <a:pt x="1" y="514"/>
                    <a:pt x="25" y="823"/>
                  </a:cubicBezTo>
                  <a:lnTo>
                    <a:pt x="263" y="4681"/>
                  </a:lnTo>
                  <a:cubicBezTo>
                    <a:pt x="274" y="4965"/>
                    <a:pt x="513" y="5195"/>
                    <a:pt x="803" y="5195"/>
                  </a:cubicBezTo>
                  <a:cubicBezTo>
                    <a:pt x="818" y="5195"/>
                    <a:pt x="832" y="5194"/>
                    <a:pt x="846" y="5193"/>
                  </a:cubicBezTo>
                  <a:lnTo>
                    <a:pt x="4704" y="4955"/>
                  </a:lnTo>
                  <a:cubicBezTo>
                    <a:pt x="5001" y="4931"/>
                    <a:pt x="5240" y="4669"/>
                    <a:pt x="5216" y="4372"/>
                  </a:cubicBezTo>
                  <a:lnTo>
                    <a:pt x="4978" y="514"/>
                  </a:lnTo>
                  <a:cubicBezTo>
                    <a:pt x="4966" y="219"/>
                    <a:pt x="4728" y="0"/>
                    <a:pt x="4439" y="0"/>
                  </a:cubicBezTo>
                  <a:close/>
                </a:path>
              </a:pathLst>
            </a:custGeom>
            <a:solidFill>
              <a:schemeClr val="lt2"/>
            </a:solidFill>
            <a:ln w="62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356;p46">
              <a:extLst>
                <a:ext uri="{FF2B5EF4-FFF2-40B4-BE49-F238E27FC236}">
                  <a16:creationId xmlns:a16="http://schemas.microsoft.com/office/drawing/2014/main" id="{124E155D-1D4F-D8C6-7DA2-D15909DB1240}"/>
                </a:ext>
              </a:extLst>
            </p:cNvPr>
            <p:cNvSpPr/>
            <p:nvPr/>
          </p:nvSpPr>
          <p:spPr>
            <a:xfrm>
              <a:off x="7130556" y="2251749"/>
              <a:ext cx="174432" cy="173331"/>
            </a:xfrm>
            <a:custGeom>
              <a:avLst/>
              <a:gdLst/>
              <a:ahLst/>
              <a:cxnLst/>
              <a:rect l="l" t="t" r="r" b="b"/>
              <a:pathLst>
                <a:path w="5228" h="5195" extrusionOk="0">
                  <a:moveTo>
                    <a:pt x="4425" y="0"/>
                  </a:moveTo>
                  <a:cubicBezTo>
                    <a:pt x="4411" y="0"/>
                    <a:pt x="4396" y="1"/>
                    <a:pt x="4382" y="2"/>
                  </a:cubicBezTo>
                  <a:lnTo>
                    <a:pt x="536" y="240"/>
                  </a:lnTo>
                  <a:cubicBezTo>
                    <a:pt x="227" y="252"/>
                    <a:pt x="0" y="514"/>
                    <a:pt x="12" y="823"/>
                  </a:cubicBezTo>
                  <a:lnTo>
                    <a:pt x="251" y="4681"/>
                  </a:lnTo>
                  <a:cubicBezTo>
                    <a:pt x="273" y="4975"/>
                    <a:pt x="511" y="5195"/>
                    <a:pt x="801" y="5195"/>
                  </a:cubicBezTo>
                  <a:cubicBezTo>
                    <a:pt x="816" y="5195"/>
                    <a:pt x="831" y="5194"/>
                    <a:pt x="846" y="5193"/>
                  </a:cubicBezTo>
                  <a:lnTo>
                    <a:pt x="4692" y="4955"/>
                  </a:lnTo>
                  <a:cubicBezTo>
                    <a:pt x="5001" y="4943"/>
                    <a:pt x="5227" y="4681"/>
                    <a:pt x="5215" y="4371"/>
                  </a:cubicBezTo>
                  <a:lnTo>
                    <a:pt x="4977" y="514"/>
                  </a:lnTo>
                  <a:cubicBezTo>
                    <a:pt x="4955" y="230"/>
                    <a:pt x="4715" y="0"/>
                    <a:pt x="4425" y="0"/>
                  </a:cubicBezTo>
                  <a:close/>
                </a:path>
              </a:pathLst>
            </a:custGeom>
            <a:solidFill>
              <a:schemeClr val="lt2"/>
            </a:solidFill>
            <a:ln w="62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357;p46">
              <a:extLst>
                <a:ext uri="{FF2B5EF4-FFF2-40B4-BE49-F238E27FC236}">
                  <a16:creationId xmlns:a16="http://schemas.microsoft.com/office/drawing/2014/main" id="{452D2726-AD2A-01DF-2EEB-69C00A4A2CBC}"/>
                </a:ext>
              </a:extLst>
            </p:cNvPr>
            <p:cNvSpPr/>
            <p:nvPr/>
          </p:nvSpPr>
          <p:spPr>
            <a:xfrm>
              <a:off x="7144069" y="2472986"/>
              <a:ext cx="174833" cy="173698"/>
            </a:xfrm>
            <a:custGeom>
              <a:avLst/>
              <a:gdLst/>
              <a:ahLst/>
              <a:cxnLst/>
              <a:rect l="l" t="t" r="r" b="b"/>
              <a:pathLst>
                <a:path w="5240" h="5206" extrusionOk="0">
                  <a:moveTo>
                    <a:pt x="4436" y="1"/>
                  </a:moveTo>
                  <a:cubicBezTo>
                    <a:pt x="4422" y="1"/>
                    <a:pt x="4408" y="1"/>
                    <a:pt x="4394" y="2"/>
                  </a:cubicBezTo>
                  <a:lnTo>
                    <a:pt x="536" y="241"/>
                  </a:lnTo>
                  <a:cubicBezTo>
                    <a:pt x="238" y="264"/>
                    <a:pt x="0" y="526"/>
                    <a:pt x="24" y="824"/>
                  </a:cubicBezTo>
                  <a:lnTo>
                    <a:pt x="262" y="4682"/>
                  </a:lnTo>
                  <a:cubicBezTo>
                    <a:pt x="285" y="4983"/>
                    <a:pt x="535" y="5206"/>
                    <a:pt x="823" y="5206"/>
                  </a:cubicBezTo>
                  <a:cubicBezTo>
                    <a:pt x="831" y="5206"/>
                    <a:pt x="838" y="5206"/>
                    <a:pt x="846" y="5205"/>
                  </a:cubicBezTo>
                  <a:lnTo>
                    <a:pt x="4703" y="4955"/>
                  </a:lnTo>
                  <a:cubicBezTo>
                    <a:pt x="5013" y="4944"/>
                    <a:pt x="5239" y="4682"/>
                    <a:pt x="5215" y="4372"/>
                  </a:cubicBezTo>
                  <a:lnTo>
                    <a:pt x="4977" y="526"/>
                  </a:lnTo>
                  <a:cubicBezTo>
                    <a:pt x="4966" y="231"/>
                    <a:pt x="4727" y="1"/>
                    <a:pt x="4436" y="1"/>
                  </a:cubicBezTo>
                  <a:close/>
                </a:path>
              </a:pathLst>
            </a:custGeom>
            <a:solidFill>
              <a:schemeClr val="lt2"/>
            </a:solidFill>
            <a:ln w="62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358;p46">
              <a:extLst>
                <a:ext uri="{FF2B5EF4-FFF2-40B4-BE49-F238E27FC236}">
                  <a16:creationId xmlns:a16="http://schemas.microsoft.com/office/drawing/2014/main" id="{C969F3AC-7AEB-B816-63B5-11E83828ECD0}"/>
                </a:ext>
              </a:extLst>
            </p:cNvPr>
            <p:cNvSpPr/>
            <p:nvPr/>
          </p:nvSpPr>
          <p:spPr>
            <a:xfrm>
              <a:off x="7337914" y="2016565"/>
              <a:ext cx="174833" cy="173365"/>
            </a:xfrm>
            <a:custGeom>
              <a:avLst/>
              <a:gdLst/>
              <a:ahLst/>
              <a:cxnLst/>
              <a:rect l="l" t="t" r="r" b="b"/>
              <a:pathLst>
                <a:path w="5240" h="5196" extrusionOk="0">
                  <a:moveTo>
                    <a:pt x="4437" y="1"/>
                  </a:moveTo>
                  <a:cubicBezTo>
                    <a:pt x="4422" y="1"/>
                    <a:pt x="4408" y="1"/>
                    <a:pt x="4394" y="2"/>
                  </a:cubicBezTo>
                  <a:lnTo>
                    <a:pt x="548" y="240"/>
                  </a:lnTo>
                  <a:cubicBezTo>
                    <a:pt x="239" y="264"/>
                    <a:pt x="1" y="526"/>
                    <a:pt x="24" y="824"/>
                  </a:cubicBezTo>
                  <a:lnTo>
                    <a:pt x="262" y="4681"/>
                  </a:lnTo>
                  <a:cubicBezTo>
                    <a:pt x="285" y="4976"/>
                    <a:pt x="523" y="5195"/>
                    <a:pt x="803" y="5195"/>
                  </a:cubicBezTo>
                  <a:cubicBezTo>
                    <a:pt x="817" y="5195"/>
                    <a:pt x="831" y="5194"/>
                    <a:pt x="846" y="5193"/>
                  </a:cubicBezTo>
                  <a:lnTo>
                    <a:pt x="4704" y="4955"/>
                  </a:lnTo>
                  <a:cubicBezTo>
                    <a:pt x="5013" y="4943"/>
                    <a:pt x="5239" y="4681"/>
                    <a:pt x="5227" y="4372"/>
                  </a:cubicBezTo>
                  <a:lnTo>
                    <a:pt x="4977" y="514"/>
                  </a:lnTo>
                  <a:cubicBezTo>
                    <a:pt x="4966" y="230"/>
                    <a:pt x="4727" y="1"/>
                    <a:pt x="4437" y="1"/>
                  </a:cubicBezTo>
                  <a:close/>
                </a:path>
              </a:pathLst>
            </a:custGeom>
            <a:solidFill>
              <a:schemeClr val="lt2"/>
            </a:solidFill>
            <a:ln w="62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359;p46">
              <a:extLst>
                <a:ext uri="{FF2B5EF4-FFF2-40B4-BE49-F238E27FC236}">
                  <a16:creationId xmlns:a16="http://schemas.microsoft.com/office/drawing/2014/main" id="{BAE4E02A-3A2C-6769-610F-E5E721C95D8C}"/>
                </a:ext>
              </a:extLst>
            </p:cNvPr>
            <p:cNvSpPr/>
            <p:nvPr/>
          </p:nvSpPr>
          <p:spPr>
            <a:xfrm>
              <a:off x="7351827" y="2237869"/>
              <a:ext cx="174799" cy="173665"/>
            </a:xfrm>
            <a:custGeom>
              <a:avLst/>
              <a:gdLst/>
              <a:ahLst/>
              <a:cxnLst/>
              <a:rect l="l" t="t" r="r" b="b"/>
              <a:pathLst>
                <a:path w="5239" h="5205" extrusionOk="0">
                  <a:moveTo>
                    <a:pt x="4416" y="1"/>
                  </a:moveTo>
                  <a:cubicBezTo>
                    <a:pt x="4409" y="1"/>
                    <a:pt x="4401" y="1"/>
                    <a:pt x="4394" y="1"/>
                  </a:cubicBezTo>
                  <a:lnTo>
                    <a:pt x="536" y="239"/>
                  </a:lnTo>
                  <a:cubicBezTo>
                    <a:pt x="226" y="263"/>
                    <a:pt x="0" y="525"/>
                    <a:pt x="24" y="834"/>
                  </a:cubicBezTo>
                  <a:lnTo>
                    <a:pt x="262" y="4680"/>
                  </a:lnTo>
                  <a:cubicBezTo>
                    <a:pt x="274" y="4982"/>
                    <a:pt x="523" y="5204"/>
                    <a:pt x="822" y="5204"/>
                  </a:cubicBezTo>
                  <a:cubicBezTo>
                    <a:pt x="830" y="5204"/>
                    <a:pt x="838" y="5204"/>
                    <a:pt x="846" y="5204"/>
                  </a:cubicBezTo>
                  <a:lnTo>
                    <a:pt x="4703" y="4966"/>
                  </a:lnTo>
                  <a:cubicBezTo>
                    <a:pt x="5001" y="4942"/>
                    <a:pt x="5239" y="4680"/>
                    <a:pt x="5215" y="4371"/>
                  </a:cubicBezTo>
                  <a:lnTo>
                    <a:pt x="4977" y="525"/>
                  </a:lnTo>
                  <a:cubicBezTo>
                    <a:pt x="4954" y="223"/>
                    <a:pt x="4704" y="1"/>
                    <a:pt x="4416" y="1"/>
                  </a:cubicBezTo>
                  <a:close/>
                </a:path>
              </a:pathLst>
            </a:custGeom>
            <a:solidFill>
              <a:schemeClr val="lt2"/>
            </a:solidFill>
            <a:ln w="62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360;p46">
              <a:extLst>
                <a:ext uri="{FF2B5EF4-FFF2-40B4-BE49-F238E27FC236}">
                  <a16:creationId xmlns:a16="http://schemas.microsoft.com/office/drawing/2014/main" id="{162602F1-2994-3EEC-3EF9-7089B80DA3A3}"/>
                </a:ext>
              </a:extLst>
            </p:cNvPr>
            <p:cNvSpPr/>
            <p:nvPr/>
          </p:nvSpPr>
          <p:spPr>
            <a:xfrm>
              <a:off x="7365339" y="2459140"/>
              <a:ext cx="174799" cy="173698"/>
            </a:xfrm>
            <a:custGeom>
              <a:avLst/>
              <a:gdLst/>
              <a:ahLst/>
              <a:cxnLst/>
              <a:rect l="l" t="t" r="r" b="b"/>
              <a:pathLst>
                <a:path w="5239" h="5206" extrusionOk="0">
                  <a:moveTo>
                    <a:pt x="4417" y="0"/>
                  </a:moveTo>
                  <a:cubicBezTo>
                    <a:pt x="4409" y="0"/>
                    <a:pt x="4401" y="0"/>
                    <a:pt x="4393" y="1"/>
                  </a:cubicBezTo>
                  <a:lnTo>
                    <a:pt x="548" y="239"/>
                  </a:lnTo>
                  <a:cubicBezTo>
                    <a:pt x="238" y="263"/>
                    <a:pt x="0" y="525"/>
                    <a:pt x="24" y="834"/>
                  </a:cubicBezTo>
                  <a:lnTo>
                    <a:pt x="262" y="4680"/>
                  </a:lnTo>
                  <a:cubicBezTo>
                    <a:pt x="285" y="4975"/>
                    <a:pt x="524" y="5205"/>
                    <a:pt x="804" y="5205"/>
                  </a:cubicBezTo>
                  <a:cubicBezTo>
                    <a:pt x="818" y="5205"/>
                    <a:pt x="832" y="5205"/>
                    <a:pt x="845" y="5204"/>
                  </a:cubicBezTo>
                  <a:lnTo>
                    <a:pt x="4703" y="4966"/>
                  </a:lnTo>
                  <a:cubicBezTo>
                    <a:pt x="5013" y="4942"/>
                    <a:pt x="5239" y="4680"/>
                    <a:pt x="5227" y="4382"/>
                  </a:cubicBezTo>
                  <a:lnTo>
                    <a:pt x="4977" y="525"/>
                  </a:lnTo>
                  <a:cubicBezTo>
                    <a:pt x="4965" y="223"/>
                    <a:pt x="4716" y="0"/>
                    <a:pt x="4417" y="0"/>
                  </a:cubicBezTo>
                  <a:close/>
                </a:path>
              </a:pathLst>
            </a:custGeom>
            <a:solidFill>
              <a:schemeClr val="lt2"/>
            </a:solidFill>
            <a:ln w="62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361;p46">
              <a:extLst>
                <a:ext uri="{FF2B5EF4-FFF2-40B4-BE49-F238E27FC236}">
                  <a16:creationId xmlns:a16="http://schemas.microsoft.com/office/drawing/2014/main" id="{69316CCB-F1D4-7216-655E-6FAB56AD74CE}"/>
                </a:ext>
              </a:extLst>
            </p:cNvPr>
            <p:cNvSpPr/>
            <p:nvPr/>
          </p:nvSpPr>
          <p:spPr>
            <a:xfrm>
              <a:off x="7559184" y="2002719"/>
              <a:ext cx="174833" cy="173698"/>
            </a:xfrm>
            <a:custGeom>
              <a:avLst/>
              <a:gdLst/>
              <a:ahLst/>
              <a:cxnLst/>
              <a:rect l="l" t="t" r="r" b="b"/>
              <a:pathLst>
                <a:path w="5240" h="5206" extrusionOk="0">
                  <a:moveTo>
                    <a:pt x="4417" y="0"/>
                  </a:moveTo>
                  <a:cubicBezTo>
                    <a:pt x="4409" y="0"/>
                    <a:pt x="4402" y="0"/>
                    <a:pt x="4394" y="0"/>
                  </a:cubicBezTo>
                  <a:lnTo>
                    <a:pt x="548" y="251"/>
                  </a:lnTo>
                  <a:cubicBezTo>
                    <a:pt x="238" y="262"/>
                    <a:pt x="0" y="524"/>
                    <a:pt x="24" y="834"/>
                  </a:cubicBezTo>
                  <a:lnTo>
                    <a:pt x="262" y="4680"/>
                  </a:lnTo>
                  <a:cubicBezTo>
                    <a:pt x="285" y="4975"/>
                    <a:pt x="524" y="5205"/>
                    <a:pt x="805" y="5205"/>
                  </a:cubicBezTo>
                  <a:cubicBezTo>
                    <a:pt x="818" y="5205"/>
                    <a:pt x="832" y="5205"/>
                    <a:pt x="846" y="5204"/>
                  </a:cubicBezTo>
                  <a:lnTo>
                    <a:pt x="4703" y="4965"/>
                  </a:lnTo>
                  <a:cubicBezTo>
                    <a:pt x="5013" y="4942"/>
                    <a:pt x="5239" y="4680"/>
                    <a:pt x="5227" y="4382"/>
                  </a:cubicBezTo>
                  <a:lnTo>
                    <a:pt x="4989" y="524"/>
                  </a:lnTo>
                  <a:cubicBezTo>
                    <a:pt x="4966" y="223"/>
                    <a:pt x="4716" y="0"/>
                    <a:pt x="4417" y="0"/>
                  </a:cubicBezTo>
                  <a:close/>
                </a:path>
              </a:pathLst>
            </a:custGeom>
            <a:solidFill>
              <a:schemeClr val="lt2"/>
            </a:solidFill>
            <a:ln w="62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362;p46">
              <a:extLst>
                <a:ext uri="{FF2B5EF4-FFF2-40B4-BE49-F238E27FC236}">
                  <a16:creationId xmlns:a16="http://schemas.microsoft.com/office/drawing/2014/main" id="{668AE73F-6ECA-803B-1666-EB889B39EDF5}"/>
                </a:ext>
              </a:extLst>
            </p:cNvPr>
            <p:cNvSpPr/>
            <p:nvPr/>
          </p:nvSpPr>
          <p:spPr>
            <a:xfrm>
              <a:off x="7573464" y="2225091"/>
              <a:ext cx="187545" cy="392673"/>
            </a:xfrm>
            <a:custGeom>
              <a:avLst/>
              <a:gdLst/>
              <a:ahLst/>
              <a:cxnLst/>
              <a:rect l="l" t="t" r="r" b="b"/>
              <a:pathLst>
                <a:path w="5621" h="11769" extrusionOk="0">
                  <a:moveTo>
                    <a:pt x="3961" y="1"/>
                  </a:moveTo>
                  <a:cubicBezTo>
                    <a:pt x="3939" y="1"/>
                    <a:pt x="3917" y="2"/>
                    <a:pt x="3894" y="3"/>
                  </a:cubicBezTo>
                  <a:lnTo>
                    <a:pt x="1001" y="182"/>
                  </a:lnTo>
                  <a:cubicBezTo>
                    <a:pt x="430" y="217"/>
                    <a:pt x="1" y="705"/>
                    <a:pt x="37" y="1277"/>
                  </a:cubicBezTo>
                  <a:lnTo>
                    <a:pt x="620" y="10802"/>
                  </a:lnTo>
                  <a:cubicBezTo>
                    <a:pt x="654" y="11351"/>
                    <a:pt x="1118" y="11768"/>
                    <a:pt x="1661" y="11768"/>
                  </a:cubicBezTo>
                  <a:cubicBezTo>
                    <a:pt x="1683" y="11768"/>
                    <a:pt x="1705" y="11768"/>
                    <a:pt x="1727" y="11766"/>
                  </a:cubicBezTo>
                  <a:lnTo>
                    <a:pt x="4609" y="11588"/>
                  </a:lnTo>
                  <a:cubicBezTo>
                    <a:pt x="5180" y="11552"/>
                    <a:pt x="5621" y="11064"/>
                    <a:pt x="5585" y="10492"/>
                  </a:cubicBezTo>
                  <a:lnTo>
                    <a:pt x="4990" y="967"/>
                  </a:lnTo>
                  <a:cubicBezTo>
                    <a:pt x="4955" y="418"/>
                    <a:pt x="4503" y="1"/>
                    <a:pt x="3961" y="1"/>
                  </a:cubicBezTo>
                  <a:close/>
                </a:path>
              </a:pathLst>
            </a:custGeom>
            <a:solidFill>
              <a:schemeClr val="lt2"/>
            </a:solidFill>
            <a:ln w="62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363;p46">
              <a:extLst>
                <a:ext uri="{FF2B5EF4-FFF2-40B4-BE49-F238E27FC236}">
                  <a16:creationId xmlns:a16="http://schemas.microsoft.com/office/drawing/2014/main" id="{B1BC7A03-7EC5-A7DB-0C17-B0B9B68AEB3B}"/>
                </a:ext>
              </a:extLst>
            </p:cNvPr>
            <p:cNvSpPr/>
            <p:nvPr/>
          </p:nvSpPr>
          <p:spPr>
            <a:xfrm>
              <a:off x="7780855" y="1989174"/>
              <a:ext cx="174399" cy="173331"/>
            </a:xfrm>
            <a:custGeom>
              <a:avLst/>
              <a:gdLst/>
              <a:ahLst/>
              <a:cxnLst/>
              <a:rect l="l" t="t" r="r" b="b"/>
              <a:pathLst>
                <a:path w="5227" h="5195" extrusionOk="0">
                  <a:moveTo>
                    <a:pt x="4424" y="0"/>
                  </a:moveTo>
                  <a:cubicBezTo>
                    <a:pt x="4410" y="0"/>
                    <a:pt x="4396" y="1"/>
                    <a:pt x="4382" y="2"/>
                  </a:cubicBezTo>
                  <a:lnTo>
                    <a:pt x="536" y="240"/>
                  </a:lnTo>
                  <a:cubicBezTo>
                    <a:pt x="226" y="264"/>
                    <a:pt x="0" y="526"/>
                    <a:pt x="12" y="823"/>
                  </a:cubicBezTo>
                  <a:lnTo>
                    <a:pt x="250" y="4681"/>
                  </a:lnTo>
                  <a:cubicBezTo>
                    <a:pt x="273" y="4975"/>
                    <a:pt x="511" y="5195"/>
                    <a:pt x="801" y="5195"/>
                  </a:cubicBezTo>
                  <a:cubicBezTo>
                    <a:pt x="815" y="5195"/>
                    <a:pt x="830" y="5194"/>
                    <a:pt x="845" y="5193"/>
                  </a:cubicBezTo>
                  <a:lnTo>
                    <a:pt x="4691" y="4955"/>
                  </a:lnTo>
                  <a:cubicBezTo>
                    <a:pt x="5001" y="4943"/>
                    <a:pt x="5227" y="4681"/>
                    <a:pt x="5215" y="4371"/>
                  </a:cubicBezTo>
                  <a:lnTo>
                    <a:pt x="4977" y="514"/>
                  </a:lnTo>
                  <a:cubicBezTo>
                    <a:pt x="4954" y="230"/>
                    <a:pt x="4715" y="0"/>
                    <a:pt x="4424" y="0"/>
                  </a:cubicBezTo>
                  <a:close/>
                </a:path>
              </a:pathLst>
            </a:custGeom>
            <a:solidFill>
              <a:schemeClr val="lt2"/>
            </a:solidFill>
            <a:ln w="62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364;p46">
              <a:extLst>
                <a:ext uri="{FF2B5EF4-FFF2-40B4-BE49-F238E27FC236}">
                  <a16:creationId xmlns:a16="http://schemas.microsoft.com/office/drawing/2014/main" id="{99E0E496-B1DF-91AA-8DE3-A90379958029}"/>
                </a:ext>
              </a:extLst>
            </p:cNvPr>
            <p:cNvSpPr/>
            <p:nvPr/>
          </p:nvSpPr>
          <p:spPr>
            <a:xfrm>
              <a:off x="7794334" y="2210411"/>
              <a:ext cx="174833" cy="173698"/>
            </a:xfrm>
            <a:custGeom>
              <a:avLst/>
              <a:gdLst/>
              <a:ahLst/>
              <a:cxnLst/>
              <a:rect l="l" t="t" r="r" b="b"/>
              <a:pathLst>
                <a:path w="5240" h="5206" extrusionOk="0">
                  <a:moveTo>
                    <a:pt x="4437" y="1"/>
                  </a:moveTo>
                  <a:cubicBezTo>
                    <a:pt x="4423" y="1"/>
                    <a:pt x="4409" y="1"/>
                    <a:pt x="4394" y="2"/>
                  </a:cubicBezTo>
                  <a:lnTo>
                    <a:pt x="537" y="241"/>
                  </a:lnTo>
                  <a:cubicBezTo>
                    <a:pt x="239" y="264"/>
                    <a:pt x="1" y="526"/>
                    <a:pt x="25" y="824"/>
                  </a:cubicBezTo>
                  <a:lnTo>
                    <a:pt x="263" y="4682"/>
                  </a:lnTo>
                  <a:cubicBezTo>
                    <a:pt x="286" y="4983"/>
                    <a:pt x="524" y="5206"/>
                    <a:pt x="823" y="5206"/>
                  </a:cubicBezTo>
                  <a:cubicBezTo>
                    <a:pt x="831" y="5206"/>
                    <a:pt x="838" y="5206"/>
                    <a:pt x="846" y="5205"/>
                  </a:cubicBezTo>
                  <a:lnTo>
                    <a:pt x="4704" y="4967"/>
                  </a:lnTo>
                  <a:cubicBezTo>
                    <a:pt x="5013" y="4944"/>
                    <a:pt x="5240" y="4682"/>
                    <a:pt x="5216" y="4372"/>
                  </a:cubicBezTo>
                  <a:lnTo>
                    <a:pt x="4978" y="526"/>
                  </a:lnTo>
                  <a:cubicBezTo>
                    <a:pt x="4966" y="231"/>
                    <a:pt x="4727" y="1"/>
                    <a:pt x="4437" y="1"/>
                  </a:cubicBezTo>
                  <a:close/>
                </a:path>
              </a:pathLst>
            </a:custGeom>
            <a:solidFill>
              <a:schemeClr val="lt2"/>
            </a:solidFill>
            <a:ln w="62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365;p46">
              <a:extLst>
                <a:ext uri="{FF2B5EF4-FFF2-40B4-BE49-F238E27FC236}">
                  <a16:creationId xmlns:a16="http://schemas.microsoft.com/office/drawing/2014/main" id="{F868F91E-5458-AF95-57AE-4B6C60C17C21}"/>
                </a:ext>
              </a:extLst>
            </p:cNvPr>
            <p:cNvSpPr/>
            <p:nvPr/>
          </p:nvSpPr>
          <p:spPr>
            <a:xfrm>
              <a:off x="7808247" y="2431714"/>
              <a:ext cx="174833" cy="173665"/>
            </a:xfrm>
            <a:custGeom>
              <a:avLst/>
              <a:gdLst/>
              <a:ahLst/>
              <a:cxnLst/>
              <a:rect l="l" t="t" r="r" b="b"/>
              <a:pathLst>
                <a:path w="5240" h="5205" extrusionOk="0">
                  <a:moveTo>
                    <a:pt x="4416" y="1"/>
                  </a:moveTo>
                  <a:cubicBezTo>
                    <a:pt x="4409" y="1"/>
                    <a:pt x="4401" y="1"/>
                    <a:pt x="4394" y="1"/>
                  </a:cubicBezTo>
                  <a:lnTo>
                    <a:pt x="536" y="239"/>
                  </a:lnTo>
                  <a:cubicBezTo>
                    <a:pt x="227" y="263"/>
                    <a:pt x="1" y="525"/>
                    <a:pt x="12" y="835"/>
                  </a:cubicBezTo>
                  <a:lnTo>
                    <a:pt x="251" y="4680"/>
                  </a:lnTo>
                  <a:cubicBezTo>
                    <a:pt x="274" y="4982"/>
                    <a:pt x="523" y="5205"/>
                    <a:pt x="823" y="5205"/>
                  </a:cubicBezTo>
                  <a:cubicBezTo>
                    <a:pt x="830" y="5205"/>
                    <a:pt x="838" y="5205"/>
                    <a:pt x="846" y="5204"/>
                  </a:cubicBezTo>
                  <a:lnTo>
                    <a:pt x="4692" y="4966"/>
                  </a:lnTo>
                  <a:cubicBezTo>
                    <a:pt x="5001" y="4942"/>
                    <a:pt x="5239" y="4680"/>
                    <a:pt x="5215" y="4383"/>
                  </a:cubicBezTo>
                  <a:lnTo>
                    <a:pt x="4977" y="525"/>
                  </a:lnTo>
                  <a:cubicBezTo>
                    <a:pt x="4954" y="223"/>
                    <a:pt x="4705" y="1"/>
                    <a:pt x="4416" y="1"/>
                  </a:cubicBezTo>
                  <a:close/>
                </a:path>
              </a:pathLst>
            </a:custGeom>
            <a:solidFill>
              <a:schemeClr val="lt2"/>
            </a:solidFill>
            <a:ln w="62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366;p46">
              <a:extLst>
                <a:ext uri="{FF2B5EF4-FFF2-40B4-BE49-F238E27FC236}">
                  <a16:creationId xmlns:a16="http://schemas.microsoft.com/office/drawing/2014/main" id="{68B0F1D1-DBF2-97EF-7BD0-2DC21B66CF12}"/>
                </a:ext>
              </a:extLst>
            </p:cNvPr>
            <p:cNvSpPr/>
            <p:nvPr/>
          </p:nvSpPr>
          <p:spPr>
            <a:xfrm>
              <a:off x="6800052" y="1292065"/>
              <a:ext cx="1175883" cy="415961"/>
            </a:xfrm>
            <a:custGeom>
              <a:avLst/>
              <a:gdLst/>
              <a:ahLst/>
              <a:cxnLst/>
              <a:rect l="l" t="t" r="r" b="b"/>
              <a:pathLst>
                <a:path w="35243" h="12467" extrusionOk="0">
                  <a:moveTo>
                    <a:pt x="34624" y="0"/>
                  </a:moveTo>
                  <a:lnTo>
                    <a:pt x="0" y="2048"/>
                  </a:lnTo>
                  <a:lnTo>
                    <a:pt x="608" y="12466"/>
                  </a:lnTo>
                  <a:lnTo>
                    <a:pt x="35243" y="10418"/>
                  </a:lnTo>
                  <a:lnTo>
                    <a:pt x="34624" y="0"/>
                  </a:lnTo>
                  <a:close/>
                </a:path>
              </a:pathLst>
            </a:custGeom>
            <a:solidFill>
              <a:srgbClr val="FFDB48"/>
            </a:solidFill>
            <a:ln w="62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367;p46">
              <a:extLst>
                <a:ext uri="{FF2B5EF4-FFF2-40B4-BE49-F238E27FC236}">
                  <a16:creationId xmlns:a16="http://schemas.microsoft.com/office/drawing/2014/main" id="{6E457D0E-CF7A-DA69-8357-23E935ADA069}"/>
                </a:ext>
              </a:extLst>
            </p:cNvPr>
            <p:cNvSpPr/>
            <p:nvPr/>
          </p:nvSpPr>
          <p:spPr>
            <a:xfrm>
              <a:off x="6782569" y="1262204"/>
              <a:ext cx="1210449" cy="476052"/>
            </a:xfrm>
            <a:custGeom>
              <a:avLst/>
              <a:gdLst/>
              <a:ahLst/>
              <a:cxnLst/>
              <a:rect l="l" t="t" r="r" b="b"/>
              <a:pathLst>
                <a:path w="36279" h="14268" extrusionOk="0">
                  <a:moveTo>
                    <a:pt x="33225" y="1524"/>
                  </a:moveTo>
                  <a:cubicBezTo>
                    <a:pt x="33792" y="1524"/>
                    <a:pt x="34268" y="1965"/>
                    <a:pt x="34303" y="2538"/>
                  </a:cubicBezTo>
                  <a:lnTo>
                    <a:pt x="34731" y="9801"/>
                  </a:lnTo>
                  <a:cubicBezTo>
                    <a:pt x="34767" y="10396"/>
                    <a:pt x="34314" y="10908"/>
                    <a:pt x="33707" y="10944"/>
                  </a:cubicBezTo>
                  <a:lnTo>
                    <a:pt x="3120" y="12754"/>
                  </a:lnTo>
                  <a:cubicBezTo>
                    <a:pt x="3105" y="12754"/>
                    <a:pt x="3090" y="12755"/>
                    <a:pt x="3075" y="12755"/>
                  </a:cubicBezTo>
                  <a:cubicBezTo>
                    <a:pt x="2499" y="12755"/>
                    <a:pt x="2012" y="12310"/>
                    <a:pt x="1977" y="11730"/>
                  </a:cubicBezTo>
                  <a:lnTo>
                    <a:pt x="1548" y="4467"/>
                  </a:lnTo>
                  <a:cubicBezTo>
                    <a:pt x="1513" y="3872"/>
                    <a:pt x="1965" y="3360"/>
                    <a:pt x="2572" y="3324"/>
                  </a:cubicBezTo>
                  <a:lnTo>
                    <a:pt x="33160" y="1526"/>
                  </a:lnTo>
                  <a:cubicBezTo>
                    <a:pt x="33182" y="1525"/>
                    <a:pt x="33204" y="1524"/>
                    <a:pt x="33225" y="1524"/>
                  </a:cubicBezTo>
                  <a:close/>
                  <a:moveTo>
                    <a:pt x="34569" y="0"/>
                  </a:moveTo>
                  <a:cubicBezTo>
                    <a:pt x="34548" y="0"/>
                    <a:pt x="34526" y="1"/>
                    <a:pt x="34505" y="2"/>
                  </a:cubicBezTo>
                  <a:lnTo>
                    <a:pt x="1048" y="1979"/>
                  </a:lnTo>
                  <a:cubicBezTo>
                    <a:pt x="453" y="2014"/>
                    <a:pt x="1" y="2526"/>
                    <a:pt x="36" y="3122"/>
                  </a:cubicBezTo>
                  <a:lnTo>
                    <a:pt x="632" y="13254"/>
                  </a:lnTo>
                  <a:cubicBezTo>
                    <a:pt x="666" y="13827"/>
                    <a:pt x="1142" y="14268"/>
                    <a:pt x="1709" y="14268"/>
                  </a:cubicBezTo>
                  <a:cubicBezTo>
                    <a:pt x="1731" y="14268"/>
                    <a:pt x="1753" y="14267"/>
                    <a:pt x="1775" y="14266"/>
                  </a:cubicBezTo>
                  <a:lnTo>
                    <a:pt x="35231" y="12290"/>
                  </a:lnTo>
                  <a:cubicBezTo>
                    <a:pt x="35827" y="12254"/>
                    <a:pt x="36279" y="11742"/>
                    <a:pt x="36243" y="11147"/>
                  </a:cubicBezTo>
                  <a:lnTo>
                    <a:pt x="35648" y="1026"/>
                  </a:lnTo>
                  <a:cubicBezTo>
                    <a:pt x="35613" y="452"/>
                    <a:pt x="35137" y="0"/>
                    <a:pt x="34569" y="0"/>
                  </a:cubicBezTo>
                  <a:close/>
                </a:path>
              </a:pathLst>
            </a:custGeom>
            <a:solidFill>
              <a:schemeClr val="lt2"/>
            </a:solidFill>
            <a:ln w="62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368;p46">
              <a:extLst>
                <a:ext uri="{FF2B5EF4-FFF2-40B4-BE49-F238E27FC236}">
                  <a16:creationId xmlns:a16="http://schemas.microsoft.com/office/drawing/2014/main" id="{5530933D-9EE1-093A-6FC7-9D3F4ADCA7D4}"/>
                </a:ext>
              </a:extLst>
            </p:cNvPr>
            <p:cNvSpPr/>
            <p:nvPr/>
          </p:nvSpPr>
          <p:spPr>
            <a:xfrm>
              <a:off x="7020922" y="1453747"/>
              <a:ext cx="149775" cy="147807"/>
            </a:xfrm>
            <a:custGeom>
              <a:avLst/>
              <a:gdLst/>
              <a:ahLst/>
              <a:cxnLst/>
              <a:rect l="l" t="t" r="r" b="b"/>
              <a:pathLst>
                <a:path w="4489" h="4430" extrusionOk="0">
                  <a:moveTo>
                    <a:pt x="3394" y="893"/>
                  </a:moveTo>
                  <a:lnTo>
                    <a:pt x="3441" y="1691"/>
                  </a:lnTo>
                  <a:lnTo>
                    <a:pt x="941" y="1846"/>
                  </a:lnTo>
                  <a:lnTo>
                    <a:pt x="893" y="1036"/>
                  </a:lnTo>
                  <a:lnTo>
                    <a:pt x="3394" y="893"/>
                  </a:lnTo>
                  <a:close/>
                  <a:moveTo>
                    <a:pt x="3382" y="0"/>
                  </a:moveTo>
                  <a:lnTo>
                    <a:pt x="798" y="155"/>
                  </a:lnTo>
                  <a:lnTo>
                    <a:pt x="846" y="1012"/>
                  </a:lnTo>
                  <a:lnTo>
                    <a:pt x="0" y="1048"/>
                  </a:lnTo>
                  <a:lnTo>
                    <a:pt x="155" y="3631"/>
                  </a:lnTo>
                  <a:lnTo>
                    <a:pt x="1000" y="3584"/>
                  </a:lnTo>
                  <a:lnTo>
                    <a:pt x="1060" y="4429"/>
                  </a:lnTo>
                  <a:lnTo>
                    <a:pt x="4489" y="4215"/>
                  </a:lnTo>
                  <a:lnTo>
                    <a:pt x="4429" y="3322"/>
                  </a:lnTo>
                  <a:lnTo>
                    <a:pt x="1048" y="3536"/>
                  </a:lnTo>
                  <a:lnTo>
                    <a:pt x="1000" y="2739"/>
                  </a:lnTo>
                  <a:lnTo>
                    <a:pt x="4382" y="2524"/>
                  </a:lnTo>
                  <a:lnTo>
                    <a:pt x="4275" y="798"/>
                  </a:lnTo>
                  <a:lnTo>
                    <a:pt x="3429" y="845"/>
                  </a:lnTo>
                  <a:lnTo>
                    <a:pt x="3382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369;p46">
              <a:extLst>
                <a:ext uri="{FF2B5EF4-FFF2-40B4-BE49-F238E27FC236}">
                  <a16:creationId xmlns:a16="http://schemas.microsoft.com/office/drawing/2014/main" id="{E6500D7B-3673-F335-B77F-5AFBDB7E0394}"/>
                </a:ext>
              </a:extLst>
            </p:cNvPr>
            <p:cNvSpPr/>
            <p:nvPr/>
          </p:nvSpPr>
          <p:spPr>
            <a:xfrm>
              <a:off x="7190545" y="1469629"/>
              <a:ext cx="147807" cy="95357"/>
            </a:xfrm>
            <a:custGeom>
              <a:avLst/>
              <a:gdLst/>
              <a:ahLst/>
              <a:cxnLst/>
              <a:rect l="l" t="t" r="r" b="b"/>
              <a:pathLst>
                <a:path w="4430" h="2858" extrusionOk="0">
                  <a:moveTo>
                    <a:pt x="4275" y="0"/>
                  </a:moveTo>
                  <a:lnTo>
                    <a:pt x="0" y="262"/>
                  </a:lnTo>
                  <a:lnTo>
                    <a:pt x="48" y="1155"/>
                  </a:lnTo>
                  <a:lnTo>
                    <a:pt x="4322" y="893"/>
                  </a:lnTo>
                  <a:lnTo>
                    <a:pt x="4275" y="0"/>
                  </a:lnTo>
                  <a:close/>
                  <a:moveTo>
                    <a:pt x="4382" y="1691"/>
                  </a:moveTo>
                  <a:lnTo>
                    <a:pt x="96" y="1965"/>
                  </a:lnTo>
                  <a:lnTo>
                    <a:pt x="155" y="2858"/>
                  </a:lnTo>
                  <a:lnTo>
                    <a:pt x="4429" y="2584"/>
                  </a:lnTo>
                  <a:lnTo>
                    <a:pt x="4382" y="169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370;p46">
              <a:extLst>
                <a:ext uri="{FF2B5EF4-FFF2-40B4-BE49-F238E27FC236}">
                  <a16:creationId xmlns:a16="http://schemas.microsoft.com/office/drawing/2014/main" id="{36711E5D-7F81-3BAB-457E-C64336DF4F4B}"/>
                </a:ext>
              </a:extLst>
            </p:cNvPr>
            <p:cNvSpPr/>
            <p:nvPr/>
          </p:nvSpPr>
          <p:spPr>
            <a:xfrm>
              <a:off x="7357765" y="1430693"/>
              <a:ext cx="152178" cy="151777"/>
            </a:xfrm>
            <a:custGeom>
              <a:avLst/>
              <a:gdLst/>
              <a:ahLst/>
              <a:cxnLst/>
              <a:rect l="l" t="t" r="r" b="b"/>
              <a:pathLst>
                <a:path w="4561" h="4549" extrusionOk="0">
                  <a:moveTo>
                    <a:pt x="4299" y="1"/>
                  </a:moveTo>
                  <a:lnTo>
                    <a:pt x="3406" y="60"/>
                  </a:lnTo>
                  <a:lnTo>
                    <a:pt x="3454" y="905"/>
                  </a:lnTo>
                  <a:lnTo>
                    <a:pt x="2644" y="953"/>
                  </a:lnTo>
                  <a:lnTo>
                    <a:pt x="2596" y="108"/>
                  </a:lnTo>
                  <a:lnTo>
                    <a:pt x="1703" y="167"/>
                  </a:lnTo>
                  <a:lnTo>
                    <a:pt x="1751" y="1013"/>
                  </a:lnTo>
                  <a:lnTo>
                    <a:pt x="941" y="1060"/>
                  </a:lnTo>
                  <a:lnTo>
                    <a:pt x="894" y="215"/>
                  </a:lnTo>
                  <a:lnTo>
                    <a:pt x="1" y="274"/>
                  </a:lnTo>
                  <a:lnTo>
                    <a:pt x="263" y="4549"/>
                  </a:lnTo>
                  <a:lnTo>
                    <a:pt x="1156" y="4489"/>
                  </a:lnTo>
                  <a:lnTo>
                    <a:pt x="1013" y="1953"/>
                  </a:lnTo>
                  <a:lnTo>
                    <a:pt x="1811" y="1906"/>
                  </a:lnTo>
                  <a:lnTo>
                    <a:pt x="1965" y="4442"/>
                  </a:lnTo>
                  <a:lnTo>
                    <a:pt x="2858" y="4382"/>
                  </a:lnTo>
                  <a:lnTo>
                    <a:pt x="2704" y="1846"/>
                  </a:lnTo>
                  <a:lnTo>
                    <a:pt x="3513" y="1798"/>
                  </a:lnTo>
                  <a:lnTo>
                    <a:pt x="3668" y="4334"/>
                  </a:lnTo>
                  <a:lnTo>
                    <a:pt x="4561" y="4287"/>
                  </a:lnTo>
                  <a:lnTo>
                    <a:pt x="4299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371;p46">
              <a:extLst>
                <a:ext uri="{FF2B5EF4-FFF2-40B4-BE49-F238E27FC236}">
                  <a16:creationId xmlns:a16="http://schemas.microsoft.com/office/drawing/2014/main" id="{399C7492-0FCE-4377-91B2-732001B2E603}"/>
                </a:ext>
              </a:extLst>
            </p:cNvPr>
            <p:cNvSpPr/>
            <p:nvPr/>
          </p:nvSpPr>
          <p:spPr>
            <a:xfrm>
              <a:off x="7529390" y="1422352"/>
              <a:ext cx="148207" cy="148207"/>
            </a:xfrm>
            <a:custGeom>
              <a:avLst/>
              <a:gdLst/>
              <a:ahLst/>
              <a:cxnLst/>
              <a:rect l="l" t="t" r="r" b="b"/>
              <a:pathLst>
                <a:path w="4442" h="4442" extrusionOk="0">
                  <a:moveTo>
                    <a:pt x="3382" y="0"/>
                  </a:moveTo>
                  <a:lnTo>
                    <a:pt x="798" y="155"/>
                  </a:lnTo>
                  <a:lnTo>
                    <a:pt x="846" y="1001"/>
                  </a:lnTo>
                  <a:lnTo>
                    <a:pt x="0" y="1060"/>
                  </a:lnTo>
                  <a:lnTo>
                    <a:pt x="167" y="3644"/>
                  </a:lnTo>
                  <a:lnTo>
                    <a:pt x="1012" y="3596"/>
                  </a:lnTo>
                  <a:lnTo>
                    <a:pt x="1060" y="4442"/>
                  </a:lnTo>
                  <a:lnTo>
                    <a:pt x="3644" y="4275"/>
                  </a:lnTo>
                  <a:lnTo>
                    <a:pt x="3596" y="3429"/>
                  </a:lnTo>
                  <a:lnTo>
                    <a:pt x="4441" y="3382"/>
                  </a:lnTo>
                  <a:lnTo>
                    <a:pt x="4382" y="2489"/>
                  </a:lnTo>
                  <a:lnTo>
                    <a:pt x="3489" y="2548"/>
                  </a:lnTo>
                  <a:lnTo>
                    <a:pt x="3548" y="3394"/>
                  </a:lnTo>
                  <a:lnTo>
                    <a:pt x="1048" y="3537"/>
                  </a:lnTo>
                  <a:lnTo>
                    <a:pt x="893" y="1036"/>
                  </a:lnTo>
                  <a:lnTo>
                    <a:pt x="3382" y="893"/>
                  </a:lnTo>
                  <a:lnTo>
                    <a:pt x="3441" y="1739"/>
                  </a:lnTo>
                  <a:lnTo>
                    <a:pt x="4334" y="1679"/>
                  </a:lnTo>
                  <a:lnTo>
                    <a:pt x="4275" y="786"/>
                  </a:lnTo>
                  <a:lnTo>
                    <a:pt x="3429" y="846"/>
                  </a:lnTo>
                  <a:lnTo>
                    <a:pt x="3382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372;p46">
              <a:extLst>
                <a:ext uri="{FF2B5EF4-FFF2-40B4-BE49-F238E27FC236}">
                  <a16:creationId xmlns:a16="http://schemas.microsoft.com/office/drawing/2014/main" id="{1240E4B0-862A-6BDF-3AD7-77DAA0A6F14C}"/>
                </a:ext>
              </a:extLst>
            </p:cNvPr>
            <p:cNvSpPr/>
            <p:nvPr/>
          </p:nvSpPr>
          <p:spPr>
            <a:xfrm>
              <a:off x="7697812" y="1378244"/>
              <a:ext cx="87416" cy="87049"/>
            </a:xfrm>
            <a:custGeom>
              <a:avLst/>
              <a:gdLst/>
              <a:ahLst/>
              <a:cxnLst/>
              <a:rect l="l" t="t" r="r" b="b"/>
              <a:pathLst>
                <a:path w="2620" h="2609" extrusionOk="0">
                  <a:moveTo>
                    <a:pt x="1965" y="1"/>
                  </a:moveTo>
                  <a:lnTo>
                    <a:pt x="453" y="96"/>
                  </a:lnTo>
                  <a:lnTo>
                    <a:pt x="489" y="584"/>
                  </a:lnTo>
                  <a:lnTo>
                    <a:pt x="1" y="620"/>
                  </a:lnTo>
                  <a:lnTo>
                    <a:pt x="24" y="1132"/>
                  </a:lnTo>
                  <a:lnTo>
                    <a:pt x="548" y="1096"/>
                  </a:lnTo>
                  <a:lnTo>
                    <a:pt x="513" y="608"/>
                  </a:lnTo>
                  <a:lnTo>
                    <a:pt x="1977" y="513"/>
                  </a:lnTo>
                  <a:lnTo>
                    <a:pt x="2001" y="989"/>
                  </a:lnTo>
                  <a:lnTo>
                    <a:pt x="1013" y="1049"/>
                  </a:lnTo>
                  <a:lnTo>
                    <a:pt x="1048" y="1537"/>
                  </a:lnTo>
                  <a:lnTo>
                    <a:pt x="548" y="1573"/>
                  </a:lnTo>
                  <a:lnTo>
                    <a:pt x="584" y="2061"/>
                  </a:lnTo>
                  <a:lnTo>
                    <a:pt x="84" y="2096"/>
                  </a:lnTo>
                  <a:lnTo>
                    <a:pt x="132" y="2608"/>
                  </a:lnTo>
                  <a:lnTo>
                    <a:pt x="2620" y="2465"/>
                  </a:lnTo>
                  <a:lnTo>
                    <a:pt x="2584" y="1942"/>
                  </a:lnTo>
                  <a:lnTo>
                    <a:pt x="1096" y="2037"/>
                  </a:lnTo>
                  <a:lnTo>
                    <a:pt x="1072" y="1561"/>
                  </a:lnTo>
                  <a:lnTo>
                    <a:pt x="2060" y="1501"/>
                  </a:lnTo>
                  <a:lnTo>
                    <a:pt x="2025" y="1013"/>
                  </a:lnTo>
                  <a:lnTo>
                    <a:pt x="2525" y="977"/>
                  </a:lnTo>
                  <a:lnTo>
                    <a:pt x="2489" y="465"/>
                  </a:lnTo>
                  <a:lnTo>
                    <a:pt x="1989" y="489"/>
                  </a:lnTo>
                  <a:lnTo>
                    <a:pt x="1965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373;p46">
              <a:extLst>
                <a:ext uri="{FF2B5EF4-FFF2-40B4-BE49-F238E27FC236}">
                  <a16:creationId xmlns:a16="http://schemas.microsoft.com/office/drawing/2014/main" id="{D93075FB-9361-CA11-57B3-DBBEF0287E53}"/>
                </a:ext>
              </a:extLst>
            </p:cNvPr>
            <p:cNvSpPr/>
            <p:nvPr/>
          </p:nvSpPr>
          <p:spPr>
            <a:xfrm>
              <a:off x="6778599" y="1186801"/>
              <a:ext cx="1218023" cy="609812"/>
            </a:xfrm>
            <a:custGeom>
              <a:avLst/>
              <a:gdLst/>
              <a:ahLst/>
              <a:cxnLst/>
              <a:rect l="l" t="t" r="r" b="b"/>
              <a:pathLst>
                <a:path w="36506" h="18277" fill="none" extrusionOk="0">
                  <a:moveTo>
                    <a:pt x="35279" y="16288"/>
                  </a:moveTo>
                  <a:lnTo>
                    <a:pt x="2156" y="18240"/>
                  </a:lnTo>
                  <a:cubicBezTo>
                    <a:pt x="1453" y="18276"/>
                    <a:pt x="858" y="17740"/>
                    <a:pt x="822" y="17050"/>
                  </a:cubicBezTo>
                  <a:lnTo>
                    <a:pt x="72" y="4298"/>
                  </a:lnTo>
                  <a:cubicBezTo>
                    <a:pt x="1" y="3048"/>
                    <a:pt x="953" y="1977"/>
                    <a:pt x="2203" y="1905"/>
                  </a:cubicBezTo>
                  <a:lnTo>
                    <a:pt x="33326" y="83"/>
                  </a:lnTo>
                  <a:cubicBezTo>
                    <a:pt x="34576" y="0"/>
                    <a:pt x="35660" y="953"/>
                    <a:pt x="35731" y="2215"/>
                  </a:cubicBezTo>
                  <a:lnTo>
                    <a:pt x="36469" y="14954"/>
                  </a:lnTo>
                  <a:cubicBezTo>
                    <a:pt x="36505" y="15645"/>
                    <a:pt x="35981" y="16252"/>
                    <a:pt x="35279" y="16288"/>
                  </a:cubicBezTo>
                  <a:close/>
                </a:path>
              </a:pathLst>
            </a:custGeom>
            <a:noFill/>
            <a:ln w="62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374;p46">
              <a:extLst>
                <a:ext uri="{FF2B5EF4-FFF2-40B4-BE49-F238E27FC236}">
                  <a16:creationId xmlns:a16="http://schemas.microsoft.com/office/drawing/2014/main" id="{77072390-3050-34A4-B266-0165261CD327}"/>
                </a:ext>
              </a:extLst>
            </p:cNvPr>
            <p:cNvSpPr/>
            <p:nvPr/>
          </p:nvSpPr>
          <p:spPr>
            <a:xfrm>
              <a:off x="6949423" y="1821152"/>
              <a:ext cx="197454" cy="53751"/>
            </a:xfrm>
            <a:custGeom>
              <a:avLst/>
              <a:gdLst/>
              <a:ahLst/>
              <a:cxnLst/>
              <a:rect l="l" t="t" r="r" b="b"/>
              <a:pathLst>
                <a:path w="5918" h="1611" extrusionOk="0">
                  <a:moveTo>
                    <a:pt x="5215" y="1"/>
                  </a:moveTo>
                  <a:cubicBezTo>
                    <a:pt x="5207" y="1"/>
                    <a:pt x="5199" y="1"/>
                    <a:pt x="5191" y="1"/>
                  </a:cubicBezTo>
                  <a:lnTo>
                    <a:pt x="643" y="287"/>
                  </a:lnTo>
                  <a:cubicBezTo>
                    <a:pt x="286" y="311"/>
                    <a:pt x="0" y="632"/>
                    <a:pt x="24" y="990"/>
                  </a:cubicBezTo>
                  <a:cubicBezTo>
                    <a:pt x="47" y="1344"/>
                    <a:pt x="333" y="1610"/>
                    <a:pt x="682" y="1610"/>
                  </a:cubicBezTo>
                  <a:cubicBezTo>
                    <a:pt x="697" y="1610"/>
                    <a:pt x="712" y="1610"/>
                    <a:pt x="727" y="1609"/>
                  </a:cubicBezTo>
                  <a:lnTo>
                    <a:pt x="5275" y="1323"/>
                  </a:lnTo>
                  <a:cubicBezTo>
                    <a:pt x="5644" y="1299"/>
                    <a:pt x="5918" y="990"/>
                    <a:pt x="5894" y="620"/>
                  </a:cubicBezTo>
                  <a:cubicBezTo>
                    <a:pt x="5871" y="271"/>
                    <a:pt x="5573" y="1"/>
                    <a:pt x="5215" y="1"/>
                  </a:cubicBezTo>
                  <a:close/>
                </a:path>
              </a:pathLst>
            </a:custGeom>
            <a:solidFill>
              <a:schemeClr val="lt2"/>
            </a:solidFill>
            <a:ln w="62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375;p46">
              <a:extLst>
                <a:ext uri="{FF2B5EF4-FFF2-40B4-BE49-F238E27FC236}">
                  <a16:creationId xmlns:a16="http://schemas.microsoft.com/office/drawing/2014/main" id="{6AE83E05-9127-F898-904E-BA428C647BC3}"/>
                </a:ext>
              </a:extLst>
            </p:cNvPr>
            <p:cNvSpPr/>
            <p:nvPr/>
          </p:nvSpPr>
          <p:spPr>
            <a:xfrm>
              <a:off x="7669219" y="1776645"/>
              <a:ext cx="197454" cy="53751"/>
            </a:xfrm>
            <a:custGeom>
              <a:avLst/>
              <a:gdLst/>
              <a:ahLst/>
              <a:cxnLst/>
              <a:rect l="l" t="t" r="r" b="b"/>
              <a:pathLst>
                <a:path w="5918" h="1611" extrusionOk="0">
                  <a:moveTo>
                    <a:pt x="5233" y="0"/>
                  </a:moveTo>
                  <a:cubicBezTo>
                    <a:pt x="5219" y="0"/>
                    <a:pt x="5205" y="1"/>
                    <a:pt x="5191" y="2"/>
                  </a:cubicBezTo>
                  <a:lnTo>
                    <a:pt x="643" y="288"/>
                  </a:lnTo>
                  <a:cubicBezTo>
                    <a:pt x="274" y="311"/>
                    <a:pt x="0" y="621"/>
                    <a:pt x="24" y="990"/>
                  </a:cubicBezTo>
                  <a:cubicBezTo>
                    <a:pt x="47" y="1333"/>
                    <a:pt x="334" y="1611"/>
                    <a:pt x="684" y="1611"/>
                  </a:cubicBezTo>
                  <a:cubicBezTo>
                    <a:pt x="698" y="1611"/>
                    <a:pt x="712" y="1610"/>
                    <a:pt x="727" y="1609"/>
                  </a:cubicBezTo>
                  <a:lnTo>
                    <a:pt x="5275" y="1323"/>
                  </a:lnTo>
                  <a:cubicBezTo>
                    <a:pt x="5632" y="1300"/>
                    <a:pt x="5918" y="990"/>
                    <a:pt x="5894" y="621"/>
                  </a:cubicBezTo>
                  <a:cubicBezTo>
                    <a:pt x="5871" y="278"/>
                    <a:pt x="5573" y="0"/>
                    <a:pt x="5233" y="0"/>
                  </a:cubicBezTo>
                  <a:close/>
                </a:path>
              </a:pathLst>
            </a:custGeom>
            <a:solidFill>
              <a:schemeClr val="lt2"/>
            </a:solidFill>
            <a:ln w="62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4" name="Google Shape;1597;p68">
            <a:extLst>
              <a:ext uri="{FF2B5EF4-FFF2-40B4-BE49-F238E27FC236}">
                <a16:creationId xmlns:a16="http://schemas.microsoft.com/office/drawing/2014/main" id="{D9129FD2-8ED8-A24C-79BD-7DC4B613E911}"/>
              </a:ext>
            </a:extLst>
          </p:cNvPr>
          <p:cNvGrpSpPr/>
          <p:nvPr/>
        </p:nvGrpSpPr>
        <p:grpSpPr>
          <a:xfrm rot="17456583">
            <a:off x="12189235" y="-1228397"/>
            <a:ext cx="363430" cy="3807827"/>
            <a:chOff x="7291170" y="1804698"/>
            <a:chExt cx="225602" cy="2363743"/>
          </a:xfrm>
        </p:grpSpPr>
        <p:sp>
          <p:nvSpPr>
            <p:cNvPr id="105" name="Google Shape;1598;p68">
              <a:extLst>
                <a:ext uri="{FF2B5EF4-FFF2-40B4-BE49-F238E27FC236}">
                  <a16:creationId xmlns:a16="http://schemas.microsoft.com/office/drawing/2014/main" id="{B020A094-1EC8-4AE1-4AA9-1F93D14140A2}"/>
                </a:ext>
              </a:extLst>
            </p:cNvPr>
            <p:cNvSpPr/>
            <p:nvPr/>
          </p:nvSpPr>
          <p:spPr>
            <a:xfrm>
              <a:off x="7370769" y="1804698"/>
              <a:ext cx="66466" cy="89300"/>
            </a:xfrm>
            <a:custGeom>
              <a:avLst/>
              <a:gdLst/>
              <a:ahLst/>
              <a:cxnLst/>
              <a:rect l="l" t="t" r="r" b="b"/>
              <a:pathLst>
                <a:path w="1144" h="1537" extrusionOk="0">
                  <a:moveTo>
                    <a:pt x="572" y="0"/>
                  </a:moveTo>
                  <a:lnTo>
                    <a:pt x="0" y="1536"/>
                  </a:lnTo>
                  <a:lnTo>
                    <a:pt x="1143" y="1536"/>
                  </a:lnTo>
                  <a:lnTo>
                    <a:pt x="572" y="0"/>
                  </a:lnTo>
                  <a:close/>
                </a:path>
              </a:pathLst>
            </a:custGeom>
            <a:solidFill>
              <a:schemeClr val="dk1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85725" dir="306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1599;p68">
              <a:extLst>
                <a:ext uri="{FF2B5EF4-FFF2-40B4-BE49-F238E27FC236}">
                  <a16:creationId xmlns:a16="http://schemas.microsoft.com/office/drawing/2014/main" id="{62066A46-20BB-877A-030D-1053EA87D113}"/>
                </a:ext>
              </a:extLst>
            </p:cNvPr>
            <p:cNvSpPr/>
            <p:nvPr/>
          </p:nvSpPr>
          <p:spPr>
            <a:xfrm>
              <a:off x="7291170" y="1893941"/>
              <a:ext cx="225602" cy="216539"/>
            </a:xfrm>
            <a:custGeom>
              <a:avLst/>
              <a:gdLst/>
              <a:ahLst/>
              <a:cxnLst/>
              <a:rect l="l" t="t" r="r" b="b"/>
              <a:pathLst>
                <a:path w="3883" h="3727" extrusionOk="0">
                  <a:moveTo>
                    <a:pt x="1370" y="0"/>
                  </a:moveTo>
                  <a:lnTo>
                    <a:pt x="1" y="3727"/>
                  </a:lnTo>
                  <a:lnTo>
                    <a:pt x="3882" y="3727"/>
                  </a:lnTo>
                  <a:lnTo>
                    <a:pt x="2513" y="0"/>
                  </a:lnTo>
                  <a:close/>
                </a:path>
              </a:pathLst>
            </a:custGeom>
            <a:solidFill>
              <a:schemeClr val="lt2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85725" dir="306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1600;p68">
              <a:extLst>
                <a:ext uri="{FF2B5EF4-FFF2-40B4-BE49-F238E27FC236}">
                  <a16:creationId xmlns:a16="http://schemas.microsoft.com/office/drawing/2014/main" id="{2D29AD7F-74F4-E4FF-007D-86988A0AE353}"/>
                </a:ext>
              </a:extLst>
            </p:cNvPr>
            <p:cNvSpPr/>
            <p:nvPr/>
          </p:nvSpPr>
          <p:spPr>
            <a:xfrm>
              <a:off x="7291170" y="2110423"/>
              <a:ext cx="225602" cy="2058018"/>
            </a:xfrm>
            <a:custGeom>
              <a:avLst/>
              <a:gdLst/>
              <a:ahLst/>
              <a:cxnLst/>
              <a:rect l="l" t="t" r="r" b="b"/>
              <a:pathLst>
                <a:path w="3883" h="35422" extrusionOk="0">
                  <a:moveTo>
                    <a:pt x="1" y="1"/>
                  </a:moveTo>
                  <a:lnTo>
                    <a:pt x="1" y="34874"/>
                  </a:lnTo>
                  <a:cubicBezTo>
                    <a:pt x="1" y="35184"/>
                    <a:pt x="251" y="35422"/>
                    <a:pt x="549" y="35422"/>
                  </a:cubicBezTo>
                  <a:lnTo>
                    <a:pt x="3335" y="35422"/>
                  </a:lnTo>
                  <a:cubicBezTo>
                    <a:pt x="3632" y="35422"/>
                    <a:pt x="3882" y="35184"/>
                    <a:pt x="3882" y="34874"/>
                  </a:cubicBezTo>
                  <a:lnTo>
                    <a:pt x="3882" y="1"/>
                  </a:lnTo>
                  <a:close/>
                </a:path>
              </a:pathLst>
            </a:custGeom>
            <a:solidFill>
              <a:schemeClr val="dk2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85725" dir="306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08" name="Google Shape;1601;p68">
              <a:extLst>
                <a:ext uri="{FF2B5EF4-FFF2-40B4-BE49-F238E27FC236}">
                  <a16:creationId xmlns:a16="http://schemas.microsoft.com/office/drawing/2014/main" id="{084A1DA9-C401-1562-098F-F8586E8E3A3F}"/>
                </a:ext>
              </a:extLst>
            </p:cNvPr>
            <p:cNvSpPr/>
            <p:nvPr/>
          </p:nvSpPr>
          <p:spPr>
            <a:xfrm>
              <a:off x="7363855" y="2110423"/>
              <a:ext cx="80294" cy="2058018"/>
            </a:xfrm>
            <a:custGeom>
              <a:avLst/>
              <a:gdLst/>
              <a:ahLst/>
              <a:cxnLst/>
              <a:rect l="l" t="t" r="r" b="b"/>
              <a:pathLst>
                <a:path w="1382" h="35422" extrusionOk="0">
                  <a:moveTo>
                    <a:pt x="0" y="1"/>
                  </a:moveTo>
                  <a:lnTo>
                    <a:pt x="0" y="35422"/>
                  </a:lnTo>
                  <a:lnTo>
                    <a:pt x="1381" y="35422"/>
                  </a:lnTo>
                  <a:lnTo>
                    <a:pt x="1381" y="1"/>
                  </a:lnTo>
                  <a:close/>
                </a:path>
              </a:pathLst>
            </a:custGeom>
            <a:solidFill>
              <a:schemeClr val="lt1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" name="Retângulo 1">
            <a:extLst>
              <a:ext uri="{FF2B5EF4-FFF2-40B4-BE49-F238E27FC236}">
                <a16:creationId xmlns:a16="http://schemas.microsoft.com/office/drawing/2014/main" id="{01DDFC0B-3F07-95E2-1EB1-4E4DD7EF396A}"/>
              </a:ext>
            </a:extLst>
          </p:cNvPr>
          <p:cNvSpPr/>
          <p:nvPr/>
        </p:nvSpPr>
        <p:spPr>
          <a:xfrm>
            <a:off x="712484" y="1173717"/>
            <a:ext cx="3980539" cy="324537"/>
          </a:xfrm>
          <a:prstGeom prst="rect">
            <a:avLst/>
          </a:prstGeom>
          <a:solidFill>
            <a:srgbClr val="FFDB4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1" name="Google Shape;106;gb2712bef2e_0_0">
            <a:extLst>
              <a:ext uri="{FF2B5EF4-FFF2-40B4-BE49-F238E27FC236}">
                <a16:creationId xmlns:a16="http://schemas.microsoft.com/office/drawing/2014/main" id="{3461943A-D5A0-1AAC-B8BF-4A4DA0CBAA10}"/>
              </a:ext>
            </a:extLst>
          </p:cNvPr>
          <p:cNvSpPr/>
          <p:nvPr/>
        </p:nvSpPr>
        <p:spPr>
          <a:xfrm>
            <a:off x="712485" y="1045139"/>
            <a:ext cx="4241100" cy="67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00"/>
              <a:buFont typeface="Arial"/>
              <a:buNone/>
            </a:pPr>
            <a:r>
              <a:rPr lang="pt-BR" sz="3000" b="1" i="0" u="none" strike="noStrike" cap="none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/>
              </a:rPr>
              <a:t>Exercício 2 - Resolvendo</a:t>
            </a:r>
            <a:endParaRPr sz="3000" b="1" i="0" u="none" strike="noStrike" cap="none" dirty="0">
              <a:solidFill>
                <a:schemeClr val="dk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/>
            </a:endParaRPr>
          </a:p>
        </p:txBody>
      </p:sp>
      <p:sp>
        <p:nvSpPr>
          <p:cNvPr id="114" name="Google Shape;106;gb2712bef2e_0_0">
            <a:extLst>
              <a:ext uri="{FF2B5EF4-FFF2-40B4-BE49-F238E27FC236}">
                <a16:creationId xmlns:a16="http://schemas.microsoft.com/office/drawing/2014/main" id="{572D5275-499D-849B-EEA9-E73AB0725B9D}"/>
              </a:ext>
            </a:extLst>
          </p:cNvPr>
          <p:cNvSpPr/>
          <p:nvPr/>
        </p:nvSpPr>
        <p:spPr>
          <a:xfrm>
            <a:off x="712485" y="1663897"/>
            <a:ext cx="6051570" cy="67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00"/>
              <a:buFont typeface="Arial"/>
              <a:buNone/>
            </a:pPr>
            <a:r>
              <a:rPr lang="pt-BR" sz="3000" i="0" u="none" strike="noStrike" cap="none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/>
              </a:rPr>
              <a:t>Calcule as raízes</a:t>
            </a:r>
            <a:r>
              <a:rPr lang="pt-BR" sz="3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/>
              </a:rPr>
              <a:t> abaixo:</a:t>
            </a:r>
            <a:endParaRPr sz="3000" i="0" u="none" strike="noStrike" cap="none" dirty="0">
              <a:solidFill>
                <a:schemeClr val="dk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/>
            </a:endParaRPr>
          </a:p>
        </p:txBody>
      </p:sp>
      <p:sp>
        <p:nvSpPr>
          <p:cNvPr id="121" name="Retângulo 120">
            <a:extLst>
              <a:ext uri="{FF2B5EF4-FFF2-40B4-BE49-F238E27FC236}">
                <a16:creationId xmlns:a16="http://schemas.microsoft.com/office/drawing/2014/main" id="{674E775F-740A-0513-F645-B35AE18FBCEC}"/>
              </a:ext>
            </a:extLst>
          </p:cNvPr>
          <p:cNvSpPr/>
          <p:nvPr/>
        </p:nvSpPr>
        <p:spPr>
          <a:xfrm>
            <a:off x="1483697" y="2411798"/>
            <a:ext cx="1554726" cy="491260"/>
          </a:xfrm>
          <a:prstGeom prst="rect">
            <a:avLst/>
          </a:prstGeom>
          <a:solidFill>
            <a:srgbClr val="FFDB4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3" name="Google Shape;106;gb2712bef2e_0_0">
                <a:extLst>
                  <a:ext uri="{FF2B5EF4-FFF2-40B4-BE49-F238E27FC236}">
                    <a16:creationId xmlns:a16="http://schemas.microsoft.com/office/drawing/2014/main" id="{DC88B47E-A176-195B-536C-AD09017BEA00}"/>
                  </a:ext>
                </a:extLst>
              </p:cNvPr>
              <p:cNvSpPr/>
              <p:nvPr/>
            </p:nvSpPr>
            <p:spPr>
              <a:xfrm>
                <a:off x="140510" y="2366875"/>
                <a:ext cx="4241100" cy="677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  <a:lvl2pPr marR="0" lvl="1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3800"/>
                  <a:buFont typeface="Arial"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pt-BR" sz="3000" b="1" i="1" u="none" strike="noStrike" cap="none" dirty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  <a:sym typeface="Calibri"/>
                            </a:rPr>
                          </m:ctrlPr>
                        </m:radPr>
                        <m:deg/>
                        <m:e>
                          <m:r>
                            <a:rPr lang="pt-BR" sz="3000" b="1" i="1" u="none" strike="noStrike" cap="none" dirty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  <a:sym typeface="Calibri"/>
                            </a:rPr>
                            <m:t>𝟔𝟒</m:t>
                          </m:r>
                        </m:e>
                      </m:rad>
                    </m:oMath>
                  </m:oMathPara>
                </a14:m>
                <a:endParaRPr sz="3000" b="1" i="0" u="none" strike="noStrike" cap="none" dirty="0">
                  <a:solidFill>
                    <a:schemeClr val="dk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Calibri"/>
                </a:endParaRPr>
              </a:p>
            </p:txBody>
          </p:sp>
        </mc:Choice>
        <mc:Fallback xmlns="">
          <p:sp>
            <p:nvSpPr>
              <p:cNvPr id="123" name="Google Shape;106;gb2712bef2e_0_0">
                <a:extLst>
                  <a:ext uri="{FF2B5EF4-FFF2-40B4-BE49-F238E27FC236}">
                    <a16:creationId xmlns:a16="http://schemas.microsoft.com/office/drawing/2014/main" id="{DC88B47E-A176-195B-536C-AD09017BEA0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0510" y="2366875"/>
                <a:ext cx="4241100" cy="67710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4" name="Retângulo 123">
            <a:extLst>
              <a:ext uri="{FF2B5EF4-FFF2-40B4-BE49-F238E27FC236}">
                <a16:creationId xmlns:a16="http://schemas.microsoft.com/office/drawing/2014/main" id="{151FC3FE-19C6-B1C8-6A97-DDE6B7711904}"/>
              </a:ext>
            </a:extLst>
          </p:cNvPr>
          <p:cNvSpPr/>
          <p:nvPr/>
        </p:nvSpPr>
        <p:spPr>
          <a:xfrm>
            <a:off x="814892" y="2411798"/>
            <a:ext cx="474651" cy="491260"/>
          </a:xfrm>
          <a:prstGeom prst="rect">
            <a:avLst/>
          </a:prstGeom>
          <a:solidFill>
            <a:srgbClr val="FFDB4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8" name="Google Shape;106;gb2712bef2e_0_0">
            <a:extLst>
              <a:ext uri="{FF2B5EF4-FFF2-40B4-BE49-F238E27FC236}">
                <a16:creationId xmlns:a16="http://schemas.microsoft.com/office/drawing/2014/main" id="{7C57C7AD-4BED-11D1-B94B-6313402316DB}"/>
              </a:ext>
            </a:extLst>
          </p:cNvPr>
          <p:cNvSpPr/>
          <p:nvPr/>
        </p:nvSpPr>
        <p:spPr>
          <a:xfrm>
            <a:off x="814892" y="2372734"/>
            <a:ext cx="569346" cy="67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00"/>
              <a:buFont typeface="Arial"/>
              <a:buNone/>
            </a:pPr>
            <a:r>
              <a:rPr lang="pt-BR" sz="3000" b="1" i="0" u="none" strike="noStrike" cap="none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/>
              </a:rPr>
              <a:t>A)</a:t>
            </a:r>
            <a:endParaRPr sz="3000" b="1" i="0" u="none" strike="noStrike" cap="none" dirty="0">
              <a:solidFill>
                <a:schemeClr val="dk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/>
            </a:endParaRPr>
          </a:p>
        </p:txBody>
      </p:sp>
      <p:sp>
        <p:nvSpPr>
          <p:cNvPr id="132" name="Retângulo 131">
            <a:extLst>
              <a:ext uri="{FF2B5EF4-FFF2-40B4-BE49-F238E27FC236}">
                <a16:creationId xmlns:a16="http://schemas.microsoft.com/office/drawing/2014/main" id="{D4614729-2A81-92BF-B5C9-8430B2BCC22A}"/>
              </a:ext>
            </a:extLst>
          </p:cNvPr>
          <p:cNvSpPr/>
          <p:nvPr/>
        </p:nvSpPr>
        <p:spPr>
          <a:xfrm>
            <a:off x="5824256" y="2411798"/>
            <a:ext cx="1554726" cy="491260"/>
          </a:xfrm>
          <a:prstGeom prst="rect">
            <a:avLst/>
          </a:prstGeom>
          <a:solidFill>
            <a:srgbClr val="FFDB4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3" name="Google Shape;106;gb2712bef2e_0_0">
                <a:extLst>
                  <a:ext uri="{FF2B5EF4-FFF2-40B4-BE49-F238E27FC236}">
                    <a16:creationId xmlns:a16="http://schemas.microsoft.com/office/drawing/2014/main" id="{F722FCAB-C79C-74AD-8A49-DB7725C1F27F}"/>
                  </a:ext>
                </a:extLst>
              </p:cNvPr>
              <p:cNvSpPr/>
              <p:nvPr/>
            </p:nvSpPr>
            <p:spPr>
              <a:xfrm>
                <a:off x="4481069" y="2366875"/>
                <a:ext cx="4241100" cy="677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  <a:lvl2pPr marR="0" lvl="1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3800"/>
                  <a:buFont typeface="Arial"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pt-BR" sz="3000" b="1" i="1" u="none" strike="noStrike" cap="none" smtClean="0">
                              <a:solidFill>
                                <a:schemeClr val="dk1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  <a:sym typeface="Calibri"/>
                            </a:rPr>
                          </m:ctrlPr>
                        </m:radPr>
                        <m:deg/>
                        <m:e>
                          <m:r>
                            <a:rPr lang="pt-BR" sz="3000" b="1" i="1" u="none" strike="noStrike" cap="none" smtClean="0">
                              <a:solidFill>
                                <a:schemeClr val="dk1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  <a:sym typeface="Calibri"/>
                            </a:rPr>
                            <m:t>𝟏𝟒𝟒</m:t>
                          </m:r>
                        </m:e>
                      </m:rad>
                    </m:oMath>
                  </m:oMathPara>
                </a14:m>
                <a:endParaRPr sz="3000" b="1" i="0" u="none" strike="noStrike" cap="none" dirty="0">
                  <a:solidFill>
                    <a:schemeClr val="dk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Calibri"/>
                </a:endParaRPr>
              </a:p>
            </p:txBody>
          </p:sp>
        </mc:Choice>
        <mc:Fallback xmlns="">
          <p:sp>
            <p:nvSpPr>
              <p:cNvPr id="133" name="Google Shape;106;gb2712bef2e_0_0">
                <a:extLst>
                  <a:ext uri="{FF2B5EF4-FFF2-40B4-BE49-F238E27FC236}">
                    <a16:creationId xmlns:a16="http://schemas.microsoft.com/office/drawing/2014/main" id="{F722FCAB-C79C-74AD-8A49-DB7725C1F27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81069" y="2366875"/>
                <a:ext cx="4241100" cy="67710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4" name="Retângulo 133">
            <a:extLst>
              <a:ext uri="{FF2B5EF4-FFF2-40B4-BE49-F238E27FC236}">
                <a16:creationId xmlns:a16="http://schemas.microsoft.com/office/drawing/2014/main" id="{47E9CBB2-149D-A327-6417-A91C448C1525}"/>
              </a:ext>
            </a:extLst>
          </p:cNvPr>
          <p:cNvSpPr/>
          <p:nvPr/>
        </p:nvSpPr>
        <p:spPr>
          <a:xfrm>
            <a:off x="5155451" y="2411798"/>
            <a:ext cx="474651" cy="491260"/>
          </a:xfrm>
          <a:prstGeom prst="rect">
            <a:avLst/>
          </a:prstGeom>
          <a:solidFill>
            <a:srgbClr val="FFDB4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35" name="Google Shape;106;gb2712bef2e_0_0">
            <a:extLst>
              <a:ext uri="{FF2B5EF4-FFF2-40B4-BE49-F238E27FC236}">
                <a16:creationId xmlns:a16="http://schemas.microsoft.com/office/drawing/2014/main" id="{0612BEAE-8564-B4F8-69ED-9E2D8046F415}"/>
              </a:ext>
            </a:extLst>
          </p:cNvPr>
          <p:cNvSpPr/>
          <p:nvPr/>
        </p:nvSpPr>
        <p:spPr>
          <a:xfrm>
            <a:off x="5155451" y="2372734"/>
            <a:ext cx="569346" cy="67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00"/>
              <a:buFont typeface="Arial"/>
              <a:buNone/>
            </a:pPr>
            <a:r>
              <a:rPr lang="pt-BR" sz="3000" b="1" i="0" u="none" strike="noStrike" cap="none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/>
              </a:rPr>
              <a:t>B)</a:t>
            </a:r>
            <a:endParaRPr sz="3000" b="1" i="0" u="none" strike="noStrike" cap="none" dirty="0">
              <a:solidFill>
                <a:schemeClr val="dk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/>
            </a:endParaRPr>
          </a:p>
        </p:txBody>
      </p:sp>
      <p:sp>
        <p:nvSpPr>
          <p:cNvPr id="136" name="Retângulo 135">
            <a:extLst>
              <a:ext uri="{FF2B5EF4-FFF2-40B4-BE49-F238E27FC236}">
                <a16:creationId xmlns:a16="http://schemas.microsoft.com/office/drawing/2014/main" id="{363F33C1-AF85-ACCE-B959-DA138C07A71F}"/>
              </a:ext>
            </a:extLst>
          </p:cNvPr>
          <p:cNvSpPr/>
          <p:nvPr/>
        </p:nvSpPr>
        <p:spPr>
          <a:xfrm>
            <a:off x="9930940" y="2411798"/>
            <a:ext cx="1554726" cy="491260"/>
          </a:xfrm>
          <a:prstGeom prst="rect">
            <a:avLst/>
          </a:prstGeom>
          <a:solidFill>
            <a:srgbClr val="FFDB4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38" name="Retângulo 137">
            <a:extLst>
              <a:ext uri="{FF2B5EF4-FFF2-40B4-BE49-F238E27FC236}">
                <a16:creationId xmlns:a16="http://schemas.microsoft.com/office/drawing/2014/main" id="{F3BE2C36-C374-C1EA-97E9-9569BC0E3D42}"/>
              </a:ext>
            </a:extLst>
          </p:cNvPr>
          <p:cNvSpPr/>
          <p:nvPr/>
        </p:nvSpPr>
        <p:spPr>
          <a:xfrm>
            <a:off x="9262135" y="2411798"/>
            <a:ext cx="474651" cy="491260"/>
          </a:xfrm>
          <a:prstGeom prst="rect">
            <a:avLst/>
          </a:prstGeom>
          <a:solidFill>
            <a:srgbClr val="FFDB4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39" name="Google Shape;106;gb2712bef2e_0_0">
            <a:extLst>
              <a:ext uri="{FF2B5EF4-FFF2-40B4-BE49-F238E27FC236}">
                <a16:creationId xmlns:a16="http://schemas.microsoft.com/office/drawing/2014/main" id="{798DE3F0-6B6D-3CFA-0312-95883BF99731}"/>
              </a:ext>
            </a:extLst>
          </p:cNvPr>
          <p:cNvSpPr/>
          <p:nvPr/>
        </p:nvSpPr>
        <p:spPr>
          <a:xfrm>
            <a:off x="9262135" y="2372734"/>
            <a:ext cx="569346" cy="67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00"/>
              <a:buFont typeface="Arial"/>
              <a:buNone/>
            </a:pPr>
            <a:r>
              <a:rPr lang="pt-BR" sz="3000" b="1" i="0" u="none" strike="noStrike" cap="none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/>
              </a:rPr>
              <a:t>C)</a:t>
            </a:r>
            <a:endParaRPr sz="3000" b="1" i="0" u="none" strike="noStrike" cap="none" dirty="0">
              <a:solidFill>
                <a:schemeClr val="dk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3" name="Google Shape;106;gb2712bef2e_0_0">
                <a:extLst>
                  <a:ext uri="{FF2B5EF4-FFF2-40B4-BE49-F238E27FC236}">
                    <a16:creationId xmlns:a16="http://schemas.microsoft.com/office/drawing/2014/main" id="{8C472CE7-F7DF-BF20-D75F-7040C0D017CA}"/>
                  </a:ext>
                </a:extLst>
              </p:cNvPr>
              <p:cNvSpPr/>
              <p:nvPr/>
            </p:nvSpPr>
            <p:spPr>
              <a:xfrm>
                <a:off x="8581602" y="2346909"/>
                <a:ext cx="4241100" cy="677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  <a:lvl2pPr marR="0" lvl="1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3800"/>
                  <a:buFont typeface="Arial"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pt-BR" sz="3000" b="1" i="1" u="none" strike="noStrike" cap="none" smtClean="0">
                              <a:solidFill>
                                <a:schemeClr val="dk1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  <a:sym typeface="Calibri"/>
                            </a:rPr>
                          </m:ctrlPr>
                        </m:radPr>
                        <m:deg/>
                        <m:e>
                          <m:r>
                            <a:rPr lang="pt-BR" sz="3000" b="1" i="1" u="none" strike="noStrike" cap="none" smtClean="0">
                              <a:solidFill>
                                <a:schemeClr val="dk1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  <a:sym typeface="Calibri"/>
                            </a:rPr>
                            <m:t>𝟏𝟖</m:t>
                          </m:r>
                        </m:e>
                      </m:rad>
                    </m:oMath>
                  </m:oMathPara>
                </a14:m>
                <a:endParaRPr sz="3000" b="1" i="0" u="none" strike="noStrike" cap="none" dirty="0">
                  <a:solidFill>
                    <a:schemeClr val="dk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Calibri"/>
                </a:endParaRPr>
              </a:p>
            </p:txBody>
          </p:sp>
        </mc:Choice>
        <mc:Fallback xmlns="">
          <p:sp>
            <p:nvSpPr>
              <p:cNvPr id="113" name="Google Shape;106;gb2712bef2e_0_0">
                <a:extLst>
                  <a:ext uri="{FF2B5EF4-FFF2-40B4-BE49-F238E27FC236}">
                    <a16:creationId xmlns:a16="http://schemas.microsoft.com/office/drawing/2014/main" id="{8C472CE7-F7DF-BF20-D75F-7040C0D017C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81602" y="2346909"/>
                <a:ext cx="4241100" cy="67710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Google Shape;269;p7">
            <a:extLst>
              <a:ext uri="{FF2B5EF4-FFF2-40B4-BE49-F238E27FC236}">
                <a16:creationId xmlns:a16="http://schemas.microsoft.com/office/drawing/2014/main" id="{590B4920-B15E-84C6-C1E9-E35851FB38A4}"/>
              </a:ext>
            </a:extLst>
          </p:cNvPr>
          <p:cNvSpPr txBox="1"/>
          <p:nvPr/>
        </p:nvSpPr>
        <p:spPr>
          <a:xfrm>
            <a:off x="814892" y="3043975"/>
            <a:ext cx="1793440" cy="461729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b="0" i="0" u="none" strike="noStrike" cap="none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 </a:t>
            </a:r>
            <a:endParaRPr b="0" i="0" u="none" strike="noStrike" cap="none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10" name="Google Shape;270;p7">
            <a:extLst>
              <a:ext uri="{FF2B5EF4-FFF2-40B4-BE49-F238E27FC236}">
                <a16:creationId xmlns:a16="http://schemas.microsoft.com/office/drawing/2014/main" id="{03BE8C8F-E45C-A0DA-2E4B-E9454F58F63B}"/>
              </a:ext>
            </a:extLst>
          </p:cNvPr>
          <p:cNvSpPr/>
          <p:nvPr/>
        </p:nvSpPr>
        <p:spPr>
          <a:xfrm>
            <a:off x="712484" y="3596766"/>
            <a:ext cx="2026452" cy="461665"/>
          </a:xfrm>
          <a:prstGeom prst="rect">
            <a:avLst/>
          </a:pr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b="0" i="0" u="none" strike="noStrike" cap="none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 </a:t>
            </a:r>
            <a:endParaRPr b="0" i="0" u="none" strike="noStrike" cap="none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112" name="Google Shape;272;p7">
            <a:extLst>
              <a:ext uri="{FF2B5EF4-FFF2-40B4-BE49-F238E27FC236}">
                <a16:creationId xmlns:a16="http://schemas.microsoft.com/office/drawing/2014/main" id="{BCBBEFDC-F6B2-6697-9E54-E39E1E855A5A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814892" y="4146908"/>
            <a:ext cx="1834018" cy="2122515"/>
          </a:xfrm>
          <a:prstGeom prst="rect">
            <a:avLst/>
          </a:prstGeom>
          <a:noFill/>
          <a:ln>
            <a:noFill/>
          </a:ln>
        </p:spPr>
      </p:pic>
      <p:sp>
        <p:nvSpPr>
          <p:cNvPr id="117" name="Google Shape;276;p7">
            <a:extLst>
              <a:ext uri="{FF2B5EF4-FFF2-40B4-BE49-F238E27FC236}">
                <a16:creationId xmlns:a16="http://schemas.microsoft.com/office/drawing/2014/main" id="{5AAC77E2-3F4A-9D15-28CD-5315F0E0F63A}"/>
              </a:ext>
            </a:extLst>
          </p:cNvPr>
          <p:cNvSpPr/>
          <p:nvPr/>
        </p:nvSpPr>
        <p:spPr>
          <a:xfrm>
            <a:off x="4987244" y="3543118"/>
            <a:ext cx="2196370" cy="461665"/>
          </a:xfrm>
          <a:prstGeom prst="rect">
            <a:avLst/>
          </a:prstGeom>
          <a:blipFill rotWithShape="1">
            <a:blip r:embed="rId9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b="0" i="0" u="none" strike="noStrike" cap="none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 </a:t>
            </a:r>
            <a:endParaRPr b="0" i="0" u="none" strike="noStrike" cap="none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18" name="Google Shape;277;p7">
            <a:extLst>
              <a:ext uri="{FF2B5EF4-FFF2-40B4-BE49-F238E27FC236}">
                <a16:creationId xmlns:a16="http://schemas.microsoft.com/office/drawing/2014/main" id="{8306A51A-040C-51DE-6D58-33AEEF4D016A}"/>
              </a:ext>
            </a:extLst>
          </p:cNvPr>
          <p:cNvSpPr/>
          <p:nvPr/>
        </p:nvSpPr>
        <p:spPr>
          <a:xfrm>
            <a:off x="4987244" y="2959755"/>
            <a:ext cx="2027863" cy="561629"/>
          </a:xfrm>
          <a:prstGeom prst="rect">
            <a:avLst/>
          </a:prstGeom>
          <a:blipFill rotWithShape="1">
            <a:blip r:embed="rId10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b="0" i="0" u="none" strike="noStrike" cap="none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 </a:t>
            </a:r>
            <a:endParaRPr b="0" i="0" u="none" strike="noStrike" cap="none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119" name="Google Shape;278;p7">
            <a:extLst>
              <a:ext uri="{FF2B5EF4-FFF2-40B4-BE49-F238E27FC236}">
                <a16:creationId xmlns:a16="http://schemas.microsoft.com/office/drawing/2014/main" id="{E6571775-21D8-6B92-5C23-9D7E554F2539}"/>
              </a:ext>
            </a:extLst>
          </p:cNvPr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5010488" y="4016571"/>
            <a:ext cx="2077714" cy="2355063"/>
          </a:xfrm>
          <a:prstGeom prst="rect">
            <a:avLst/>
          </a:prstGeom>
          <a:noFill/>
          <a:ln>
            <a:noFill/>
          </a:ln>
        </p:spPr>
      </p:pic>
      <p:sp>
        <p:nvSpPr>
          <p:cNvPr id="120" name="Google Shape;274;p7">
            <a:extLst>
              <a:ext uri="{FF2B5EF4-FFF2-40B4-BE49-F238E27FC236}">
                <a16:creationId xmlns:a16="http://schemas.microsoft.com/office/drawing/2014/main" id="{529BF5E0-BED7-4F37-A5FD-AE6552835360}"/>
              </a:ext>
            </a:extLst>
          </p:cNvPr>
          <p:cNvSpPr/>
          <p:nvPr/>
        </p:nvSpPr>
        <p:spPr>
          <a:xfrm>
            <a:off x="9831481" y="3410940"/>
            <a:ext cx="1442061" cy="505203"/>
          </a:xfrm>
          <a:prstGeom prst="rect">
            <a:avLst/>
          </a:prstGeom>
          <a:blipFill rotWithShape="1">
            <a:blip r:embed="rId1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2" name="Google Shape;279;p7">
            <a:extLst>
              <a:ext uri="{FF2B5EF4-FFF2-40B4-BE49-F238E27FC236}">
                <a16:creationId xmlns:a16="http://schemas.microsoft.com/office/drawing/2014/main" id="{5DA7CD05-7414-1BB8-BA2E-4C228247A4A1}"/>
              </a:ext>
            </a:extLst>
          </p:cNvPr>
          <p:cNvSpPr/>
          <p:nvPr/>
        </p:nvSpPr>
        <p:spPr>
          <a:xfrm>
            <a:off x="10121255" y="2967947"/>
            <a:ext cx="1161793" cy="552908"/>
          </a:xfrm>
          <a:prstGeom prst="rect">
            <a:avLst/>
          </a:prstGeom>
          <a:blipFill rotWithShape="1">
            <a:blip r:embed="rId1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5" name="Google Shape;280;p7">
            <a:extLst>
              <a:ext uri="{FF2B5EF4-FFF2-40B4-BE49-F238E27FC236}">
                <a16:creationId xmlns:a16="http://schemas.microsoft.com/office/drawing/2014/main" id="{BF5C65CC-C4C9-AF3B-E18E-0AD01C26388D}"/>
              </a:ext>
            </a:extLst>
          </p:cNvPr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9737413" y="4016571"/>
            <a:ext cx="1742103" cy="157950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83926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1.48148E-6 L -0.00091 -0.01829 L -2.5E-6 1.48148E-6 Z " pathEditMode="relative" rAng="0" ptsTypes="AAA">
                                      <p:cBhvr>
                                        <p:cTn id="6" dur="5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00" y="-9260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1.48148E-6 L -0.00091 -0.01829 L -2.5E-6 1.48148E-6 Z " pathEditMode="relative" rAng="0" ptsTypes="AAA">
                                      <p:cBhvr>
                                        <p:cTn id="8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00" y="-9260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0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1.48148E-6 L -0.00091 -0.01829 L -2.5E-6 1.48148E-6 Z " pathEditMode="relative" rAng="0" ptsTypes="AAA">
                                      <p:cBhvr>
                                        <p:cTn id="10" dur="5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00" y="-92600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0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1.48148E-6 L -0.00091 -0.01829 L -2.5E-6 1.48148E-6 Z " pathEditMode="relative" rAng="0" ptsTypes="AAA">
                                      <p:cBhvr>
                                        <p:cTn id="12" dur="5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00" y="-92600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2" dur="5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5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4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9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1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2" fill="hold">
                      <p:stCondLst>
                        <p:cond delay="indefinite"/>
                      </p:stCondLst>
                      <p:childTnLst>
                        <p:par>
                          <p:cTn id="153" fill="hold">
                            <p:stCondLst>
                              <p:cond delay="0"/>
                            </p:stCondLst>
                            <p:childTnLst>
                              <p:par>
                                <p:cTn id="15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6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8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11" grpId="0"/>
      <p:bldP spid="114" grpId="0"/>
      <p:bldP spid="121" grpId="0" animBg="1"/>
      <p:bldP spid="123" grpId="0"/>
      <p:bldP spid="124" grpId="0" animBg="1"/>
      <p:bldP spid="128" grpId="0"/>
      <p:bldP spid="132" grpId="0" animBg="1"/>
      <p:bldP spid="133" grpId="0"/>
      <p:bldP spid="134" grpId="0" animBg="1"/>
      <p:bldP spid="135" grpId="0"/>
      <p:bldP spid="136" grpId="0" animBg="1"/>
      <p:bldP spid="138" grpId="0" animBg="1"/>
      <p:bldP spid="139" grpId="0"/>
      <p:bldP spid="113" grpId="0"/>
      <p:bldP spid="3" grpId="0" animBg="1"/>
      <p:bldP spid="110" grpId="0" animBg="1"/>
      <p:bldP spid="117" grpId="0" animBg="1"/>
      <p:bldP spid="118" grpId="0" animBg="1"/>
      <p:bldP spid="120" grpId="0" animBg="1"/>
      <p:bldP spid="122" grpId="0" animBg="1"/>
    </p:bldLst>
  </p:timing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145</TotalTime>
  <Words>727</Words>
  <Application>Microsoft Office PowerPoint</Application>
  <PresentationFormat>Widescreen</PresentationFormat>
  <Paragraphs>157</Paragraphs>
  <Slides>18</Slides>
  <Notes>13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18</vt:i4>
      </vt:variant>
    </vt:vector>
  </HeadingPairs>
  <TitlesOfParts>
    <vt:vector size="24" baseType="lpstr">
      <vt:lpstr>Aptos</vt:lpstr>
      <vt:lpstr>Aptos Display</vt:lpstr>
      <vt:lpstr>Arial</vt:lpstr>
      <vt:lpstr>Calibri</vt:lpstr>
      <vt:lpstr>Cambria Math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acasa003</dc:creator>
  <cp:lastModifiedBy>acasa003</cp:lastModifiedBy>
  <cp:revision>6</cp:revision>
  <dcterms:created xsi:type="dcterms:W3CDTF">2025-02-18T16:42:42Z</dcterms:created>
  <dcterms:modified xsi:type="dcterms:W3CDTF">2025-06-06T12:55:01Z</dcterms:modified>
</cp:coreProperties>
</file>