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2BDF2"/>
    <a:srgbClr val="D1662A"/>
    <a:srgbClr val="F9037E"/>
    <a:srgbClr val="DDF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26" autoAdjust="0"/>
  </p:normalViewPr>
  <p:slideViewPr>
    <p:cSldViewPr snapToGrid="0" showGuides="1">
      <p:cViewPr varScale="1">
        <p:scale>
          <a:sx n="98" d="100"/>
          <a:sy n="98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4AC9A-20B8-216A-620A-8E00B1851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32998E-8360-80EA-459D-5BB55BC07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B373D1-B077-7552-C7DC-558069EE9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8999AA-57E2-E1C8-486F-2320AF11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46AE63-1897-16F7-2E39-C7C60C49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317856"/>
      </p:ext>
    </p:extLst>
  </p:cSld>
  <p:clrMapOvr>
    <a:masterClrMapping/>
  </p:clrMapOvr>
  <p:transition spd="med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E23D7-207F-4D67-8CD6-996A2B11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F92D6B-02F4-FEFF-2F85-28064E75D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5DA4AD-CF73-F80C-6F07-04DDDAC78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73C064-EF34-2E3F-7682-B901A3663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885AD8-AFD4-42EC-CD57-1A63D7B3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156373"/>
      </p:ext>
    </p:extLst>
  </p:cSld>
  <p:clrMapOvr>
    <a:masterClrMapping/>
  </p:clrMapOvr>
  <p:transition spd="med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01783-D96A-60CC-F376-0463E661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878292-2C42-78F2-F2AE-A236AC2A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29947C-2B00-5D50-CD2D-92337C95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4D7533-29DF-0AB2-720D-CD2D1E176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CC6FDC-216C-6507-FF25-5124FD79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2571719"/>
      </p:ext>
    </p:extLst>
  </p:cSld>
  <p:clrMapOvr>
    <a:masterClrMapping/>
  </p:clrMapOvr>
  <p:transition spd="med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B867E-265E-49F0-642F-2D3B9333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61E540-CF5E-5CCD-0148-F928CE64E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DCA54D-C234-5FDA-C858-93EFDD7D8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C71605-F7CE-E56F-3174-E5B2C63F1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7C2231-CA26-9891-B44F-09FC5598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C0E85B-08A3-4598-98BC-0913D551B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164096"/>
      </p:ext>
    </p:extLst>
  </p:cSld>
  <p:clrMapOvr>
    <a:masterClrMapping/>
  </p:clrMapOvr>
  <p:transition spd="med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79180-D6D5-FC33-792F-A3E9BA0ED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4FC8F6-0711-BBEF-9A69-BBADA099E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1F2C7A-0055-11DB-7C10-BFD4947D2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020DD2-6C21-6229-0CC7-D06BD055B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01E4DE-59B2-9123-244D-4047EC5EE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9E7421-99EC-9D2D-B6E5-7035DBFF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6688C2-E493-2B3D-70BB-6DF9A0E3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CC0F451-0940-F63D-FCCD-F91AF4D1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927051"/>
      </p:ext>
    </p:extLst>
  </p:cSld>
  <p:clrMapOvr>
    <a:masterClrMapping/>
  </p:clrMapOvr>
  <p:transition spd="med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EF009-9974-33A1-9084-9FC82892F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BF71AC0-10AA-86AB-1799-3EE4BBEC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D583D7-9ECB-FE43-DA3D-DFDBC477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C21599F-E73F-ECC6-8BF0-47E3F8E0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273968"/>
      </p:ext>
    </p:extLst>
  </p:cSld>
  <p:clrMapOvr>
    <a:masterClrMapping/>
  </p:clrMapOvr>
  <p:transition spd="med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529AAD-FE55-4E33-4468-10B716C44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B30B52D-B502-0F42-8952-B2B019E15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E3DE7A-D9BE-7BA7-B46C-EBEAA5DE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563750"/>
      </p:ext>
    </p:extLst>
  </p:cSld>
  <p:clrMapOvr>
    <a:masterClrMapping/>
  </p:clrMapOvr>
  <p:transition spd="med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0A624-5F10-81F1-32A8-D622731F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5F4658-F2C7-624C-78E2-73E5C2D8A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34274DB-E1BC-8639-EE7C-15906CE8E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AD0F4F-95A7-1D87-BD37-56A515618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02ED7E-F0E2-4E86-C2DD-4D9995BF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D812B6-C364-6B7F-3C82-C915BB4D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906547"/>
      </p:ext>
    </p:extLst>
  </p:cSld>
  <p:clrMapOvr>
    <a:masterClrMapping/>
  </p:clrMapOvr>
  <p:transition spd="med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70198-C34B-F775-1F40-96DBA59E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497C8C6-E1C4-1D74-A97E-80D1FFBDCF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E9AE42-CEE8-8F12-4BEC-AAC2C6200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9D3067-7084-B23C-7A36-219D73CB5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312B51-FF53-2609-4693-65ECDFC3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C80694-79F3-4334-1A7D-1A9B8C150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9289539"/>
      </p:ext>
    </p:extLst>
  </p:cSld>
  <p:clrMapOvr>
    <a:masterClrMapping/>
  </p:clrMapOvr>
  <p:transition spd="med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A28B8-6BF8-34EB-8A88-23A5B940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97C6146-4DFD-EBD9-2C2B-BD41CC849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2030D3-D3B1-3187-FFB6-D2478731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CEC53F-619E-C783-226F-515BEB6C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C42645-11F3-A79F-9616-2E91850D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2279876"/>
      </p:ext>
    </p:extLst>
  </p:cSld>
  <p:clrMapOvr>
    <a:masterClrMapping/>
  </p:clrMapOvr>
  <p:transition spd="med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D34524-0F02-3FBE-C37B-AE32378EA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0D425D3-2C7E-6111-F7A4-C08CCB14E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582C7E-E9C5-621D-8B44-DD3E47A5F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EFA45E-6D49-45DD-3C8E-C1650E1E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E901C5-FB30-98A6-B738-A0AA5A43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308979"/>
      </p:ext>
    </p:extLst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197C708-CD7B-68E0-2E29-CC7C41EE3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A96AC8-D3D7-7B23-DFD4-C35486A45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028BC9-D0AE-E35F-99AB-3E936F549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8D164-0EB5-4866-A564-E8E6340F672A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365BA0-2364-D825-712A-6A3F6C7BC0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2775CA-2843-B86A-6178-35FABC95B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2AE1C-BE61-449D-8612-8605C8436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371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 dir="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9406-76F0-0C6C-C069-BDAF0767F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ED26936-53A7-88EA-7614-2B5C280D2C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 descr="Forma, Círculo&#10;&#10;O conteúdo gerado por IA pode estar incorreto.">
            <a:extLst>
              <a:ext uri="{FF2B5EF4-FFF2-40B4-BE49-F238E27FC236}">
                <a16:creationId xmlns:a16="http://schemas.microsoft.com/office/drawing/2014/main" id="{BB07248B-F182-4F08-7F2F-7FD114CFF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850" y="88955"/>
            <a:ext cx="7986141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64239A0B-9804-EE91-9761-F6EB974B0751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0BB71D4-5E4D-B217-6BE3-35836EAA7F78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4506694-1218-F030-A694-93C7A8CF90A1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9EF24379-1989-963C-6E19-ACF6D1C47839}"/>
              </a:ext>
            </a:extLst>
          </p:cNvPr>
          <p:cNvGrpSpPr/>
          <p:nvPr/>
        </p:nvGrpSpPr>
        <p:grpSpPr>
          <a:xfrm rot="548993">
            <a:off x="-232057" y="6398651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1A14A579-7D7E-7D6D-76EA-8660D6F267FB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D3AE4950-EA85-5E71-0322-B3379D41D3EF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712B87B4-F93B-F6EA-68FF-A126D95C3BBC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469648A5-8760-ED6F-1E9C-E4AC8DE636E2}"/>
              </a:ext>
            </a:extLst>
          </p:cNvPr>
          <p:cNvGrpSpPr/>
          <p:nvPr/>
        </p:nvGrpSpPr>
        <p:grpSpPr>
          <a:xfrm rot="1184467">
            <a:off x="11413776" y="90183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A3F912D8-BE16-CC26-7CDD-4EF02673E725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8054D0E0-6C5B-B581-31E4-46FD380C70F5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56F42DFA-0C3D-0F36-6066-E3118447C87C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36C43EE8-F8B4-BC1A-E2D5-CEF8F1BC61DA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BC538033-329D-E51E-1FAC-F977E9D53D12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12745A14-220A-F347-C28D-98988458FF4A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A480FF8F-123A-C968-D076-B85551E9041D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7B950A90-8AA2-17C7-1D66-87F182043D8E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883B5696-8B7C-CFF3-7A10-AC40F087E694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FA9755DA-D0BC-DA11-2BA4-CF71B9542D19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37AB35AA-7BE6-F957-BE08-A9B4A0BA9D58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009AA316-20A0-EF01-AB8F-133EE74FEBF1}"/>
              </a:ext>
            </a:extLst>
          </p:cNvPr>
          <p:cNvGrpSpPr/>
          <p:nvPr/>
        </p:nvGrpSpPr>
        <p:grpSpPr>
          <a:xfrm rot="20862059">
            <a:off x="11329421" y="6467980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1C78A09F-BA14-86E2-250A-E0A7AA68A8D3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593115A8-6B43-44A0-CCBB-DE736562E4E7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CB5AAC5A-F8C2-F6CF-4C55-AF1CBBE43AA1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8D6E1338-6CE9-5270-7399-3C28B17B1B29}"/>
              </a:ext>
            </a:extLst>
          </p:cNvPr>
          <p:cNvGrpSpPr/>
          <p:nvPr/>
        </p:nvGrpSpPr>
        <p:grpSpPr>
          <a:xfrm rot="495467">
            <a:off x="5402463" y="631745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2ADBEF98-39C0-267E-8E21-20169BCC97C8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525D7683-2ACE-72AF-CE5C-DCDA2773E4EE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1A23602D-77F7-7442-7375-049DC3E6E8C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637F8A15-4ACC-98C3-1172-B40576464960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0CDE84CE-D384-B218-D4A0-06A3C5E49252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14D38345-FA01-03E3-1A01-2F237B74FD91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13BB78CE-A48E-C970-A836-C41E5DD04B50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98748983-5DE4-C0A1-390A-AF0A05A1250A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A414296F-B112-4438-B36D-5E0A095D960F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B3720DD-803B-5564-0F80-CB93FFEAC83F}"/>
              </a:ext>
            </a:extLst>
          </p:cNvPr>
          <p:cNvSpPr txBox="1"/>
          <p:nvPr/>
        </p:nvSpPr>
        <p:spPr>
          <a:xfrm>
            <a:off x="529361" y="2327475"/>
            <a:ext cx="8180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Ângulos e Arcos de Circunferência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187C55C-A36A-A5B2-AF52-D3445878B84C}"/>
              </a:ext>
            </a:extLst>
          </p:cNvPr>
          <p:cNvSpPr txBox="1"/>
          <p:nvPr/>
        </p:nvSpPr>
        <p:spPr>
          <a:xfrm>
            <a:off x="647731" y="789212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008 |9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19A47C7C-B260-9064-F75C-08F10D0DEB55}"/>
              </a:ext>
            </a:extLst>
          </p:cNvPr>
          <p:cNvSpPr/>
          <p:nvPr/>
        </p:nvSpPr>
        <p:spPr>
          <a:xfrm>
            <a:off x="529361" y="789212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DA88E4F-B18A-D07A-F60A-2E1CBD88C315}"/>
              </a:ext>
            </a:extLst>
          </p:cNvPr>
          <p:cNvSpPr txBox="1"/>
          <p:nvPr/>
        </p:nvSpPr>
        <p:spPr>
          <a:xfrm>
            <a:off x="529360" y="4199923"/>
            <a:ext cx="71357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Conceitos e aplicações dos arcos e ângulos circulares</a:t>
            </a:r>
            <a:endParaRPr lang="pt-BR" sz="25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713751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876C350-4E35-2FDD-8936-61CEBF1A75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DFFB4D2-02B1-2D94-DE7E-028688BCB2DB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65B93CA-F5A5-001B-DD5F-282BFFA6DD00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AD1CAE5-C468-A7DC-46A2-8818EC4D97F7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07F28CE-D988-A9FA-A519-199449B8FEFE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E15DC2EC-4C12-0967-7F61-56D7818C16AA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624D82F7-5858-08EB-C0BD-5AAEFCF87B28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9CFB8A05-E257-5F5E-98BF-4FBE360F05F7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DA4079B2-CFF6-7092-5456-F54C395D4433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C48D58F2-5B42-16E6-E851-4E231CAA0DBC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EA8B247C-E7A4-D406-E65D-5F94A85BFDD4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CC32CB78-B9D5-672F-0F81-33A24DAC3183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2D00DAB1-2404-EB9D-1E4F-C3EA4CB2CA31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B43710C2-0294-30D7-E703-4B96835A6B38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5338A53F-9A9E-F71C-CEE1-74DF78EBBEF6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E383CEA8-8A7D-3840-9910-59762A6AB306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F896AB55-70E9-F6B7-0205-659EE474A198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0400257D-4F98-1C15-47DB-B66DC6D42953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B74166FC-3060-3D79-146D-32E6E8F00030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074831A7-7A26-3EED-412B-BF6F0910085A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2ADCE2AF-7861-9587-ACE0-4481A5FE1AC6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18FECC22-40AA-2C1F-686E-B8C6ABB0FFDC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B0589CBA-084B-C5CD-AFFD-7662BAE0A91B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7A2CFB53-D00B-FFAC-90AE-FFD2479EC8DE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4E4CFBE6-8980-A81D-D9F1-AC21277D73A7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CC29D793-C60F-D112-7782-DE604827CA84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54C5322E-CB7C-49D4-F430-F2BCD6DE3ECB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00C546F5-3AAC-8593-545B-7C0A778499C9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81B71079-3A5F-5C0A-9C88-91CC0030AB3A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21C78F79-AAB3-A044-4694-6A52ABC175A1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2C0DA646-216B-5085-B1DC-F8F6F2A0233C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CED1A38B-69C1-B81D-C3E7-6580D2754F7B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E74B3A0A-389E-7978-D83D-5B96DAA56C49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8EA58D59-EDEB-A987-E76A-5507B45A69A2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1C82ECE7-537A-386A-B6F0-CE9C6D493BFB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Elipse 38">
            <a:extLst>
              <a:ext uri="{FF2B5EF4-FFF2-40B4-BE49-F238E27FC236}">
                <a16:creationId xmlns:a16="http://schemas.microsoft.com/office/drawing/2014/main" id="{1852D95F-AD45-7698-43A5-4397C0D143F4}"/>
              </a:ext>
            </a:extLst>
          </p:cNvPr>
          <p:cNvSpPr/>
          <p:nvPr/>
        </p:nvSpPr>
        <p:spPr>
          <a:xfrm>
            <a:off x="4364477" y="1697477"/>
            <a:ext cx="3463047" cy="3463047"/>
          </a:xfrm>
          <a:prstGeom prst="ellipse">
            <a:avLst/>
          </a:prstGeom>
          <a:solidFill>
            <a:srgbClr val="DDF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írculo Parcial 39">
            <a:extLst>
              <a:ext uri="{FF2B5EF4-FFF2-40B4-BE49-F238E27FC236}">
                <a16:creationId xmlns:a16="http://schemas.microsoft.com/office/drawing/2014/main" id="{9A8F0023-B78C-99FB-03F7-E03FCBD673D6}"/>
              </a:ext>
            </a:extLst>
          </p:cNvPr>
          <p:cNvSpPr/>
          <p:nvPr/>
        </p:nvSpPr>
        <p:spPr>
          <a:xfrm>
            <a:off x="4362450" y="1717640"/>
            <a:ext cx="3467100" cy="3467100"/>
          </a:xfrm>
          <a:prstGeom prst="pie">
            <a:avLst>
              <a:gd name="adj1" fmla="val 0"/>
              <a:gd name="adj2" fmla="val 10778242"/>
            </a:avLst>
          </a:prstGeom>
          <a:solidFill>
            <a:srgbClr val="92BD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1" name="Círculo Parcial 40">
            <a:extLst>
              <a:ext uri="{FF2B5EF4-FFF2-40B4-BE49-F238E27FC236}">
                <a16:creationId xmlns:a16="http://schemas.microsoft.com/office/drawing/2014/main" id="{E5AD3856-A4AD-3507-B386-EE5B80B39394}"/>
              </a:ext>
            </a:extLst>
          </p:cNvPr>
          <p:cNvSpPr/>
          <p:nvPr/>
        </p:nvSpPr>
        <p:spPr>
          <a:xfrm rot="10800000">
            <a:off x="4362450" y="1706223"/>
            <a:ext cx="3467100" cy="3467100"/>
          </a:xfrm>
          <a:prstGeom prst="pie">
            <a:avLst>
              <a:gd name="adj1" fmla="val 0"/>
              <a:gd name="adj2" fmla="val 10778242"/>
            </a:avLst>
          </a:prstGeom>
          <a:solidFill>
            <a:srgbClr val="DDF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90220A87-20DF-A5AE-4C11-7AA3E368E8B3}"/>
              </a:ext>
            </a:extLst>
          </p:cNvPr>
          <p:cNvSpPr txBox="1"/>
          <p:nvPr/>
        </p:nvSpPr>
        <p:spPr>
          <a:xfrm>
            <a:off x="4803802" y="2543908"/>
            <a:ext cx="2584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Diâmetro</a:t>
            </a:r>
          </a:p>
        </p:txBody>
      </p:sp>
      <p:sp>
        <p:nvSpPr>
          <p:cNvPr id="43" name="object 5">
            <a:extLst>
              <a:ext uri="{FF2B5EF4-FFF2-40B4-BE49-F238E27FC236}">
                <a16:creationId xmlns:a16="http://schemas.microsoft.com/office/drawing/2014/main" id="{873C0FE1-5030-8771-2E70-6B11E6224E3D}"/>
              </a:ext>
            </a:extLst>
          </p:cNvPr>
          <p:cNvSpPr/>
          <p:nvPr/>
        </p:nvSpPr>
        <p:spPr>
          <a:xfrm>
            <a:off x="3283822" y="1811730"/>
            <a:ext cx="540918" cy="4298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2B509BF5-9980-BFDA-D680-BAA9D42E7A7F}"/>
              </a:ext>
            </a:extLst>
          </p:cNvPr>
          <p:cNvCxnSpPr>
            <a:cxnSpLocks/>
          </p:cNvCxnSpPr>
          <p:nvPr/>
        </p:nvCxnSpPr>
        <p:spPr>
          <a:xfrm>
            <a:off x="4362450" y="3580143"/>
            <a:ext cx="346507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E9CF8324-A992-8D3A-F2AF-8F5DEE1BADA5}"/>
              </a:ext>
            </a:extLst>
          </p:cNvPr>
          <p:cNvSpPr txBox="1"/>
          <p:nvPr/>
        </p:nvSpPr>
        <p:spPr>
          <a:xfrm>
            <a:off x="4301040" y="3668847"/>
            <a:ext cx="3589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 + </a:t>
            </a:r>
            <a:r>
              <a:rPr lang="pt-BR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Metrun</a:t>
            </a:r>
            <a:endParaRPr lang="pt-BR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E8216230-F937-1C22-9D58-C1E46E718784}"/>
              </a:ext>
            </a:extLst>
          </p:cNvPr>
          <p:cNvCxnSpPr>
            <a:cxnSpLocks/>
          </p:cNvCxnSpPr>
          <p:nvPr/>
        </p:nvCxnSpPr>
        <p:spPr>
          <a:xfrm>
            <a:off x="4742391" y="2379786"/>
            <a:ext cx="1310285" cy="87200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4CC33F1D-6971-3289-93CE-DBFD6C6BB1B6}"/>
              </a:ext>
            </a:extLst>
          </p:cNvPr>
          <p:cNvSpPr txBox="1"/>
          <p:nvPr/>
        </p:nvSpPr>
        <p:spPr>
          <a:xfrm>
            <a:off x="4394097" y="2077137"/>
            <a:ext cx="2584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70CD884-F9BD-A391-5995-2C208D8D463A}"/>
              </a:ext>
            </a:extLst>
          </p:cNvPr>
          <p:cNvSpPr txBox="1"/>
          <p:nvPr/>
        </p:nvSpPr>
        <p:spPr>
          <a:xfrm>
            <a:off x="4301040" y="3554443"/>
            <a:ext cx="35899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 de Luz – Brilho</a:t>
            </a:r>
          </a:p>
          <a:p>
            <a:pPr algn="ctr"/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Radiano</a:t>
            </a:r>
          </a:p>
        </p:txBody>
      </p:sp>
    </p:spTree>
    <p:extLst>
      <p:ext uri="{BB962C8B-B14F-4D97-AF65-F5344CB8AC3E}">
        <p14:creationId xmlns:p14="http://schemas.microsoft.com/office/powerpoint/2010/main" val="20813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  <p:bldP spid="42" grpId="0"/>
      <p:bldP spid="42" grpId="1"/>
      <p:bldP spid="43" grpId="0" animBg="1"/>
      <p:bldP spid="46" grpId="0"/>
      <p:bldP spid="46" grpId="1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1D9D2-45DF-5701-7A54-09E03A1F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54A226E-16F2-2578-595F-2EE67849E3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D2DA858-7DCA-77E4-5BEE-97F88A474F77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 descr="Forma, Círculo&#10;&#10;O conteúdo gerado por IA pode estar incorreto.">
            <a:extLst>
              <a:ext uri="{FF2B5EF4-FFF2-40B4-BE49-F238E27FC236}">
                <a16:creationId xmlns:a16="http://schemas.microsoft.com/office/drawing/2014/main" id="{04F7E3EA-379D-24E9-70EE-68D97ECD9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FF4B0BE0-1A04-CF95-2F4A-EF2B1C18BE1E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9AB9CFD-0499-47BB-EFBA-811E604A9506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CB178AD-88D7-016F-6628-D2C6CF08C8F6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B0AE0524-05BA-FA85-8274-1974D849C24A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41E6684C-92F9-601F-761B-B5713FDE2BFD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CDDC8CEE-46A4-F47F-38B6-7B9E65DBA72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43B72A54-88AB-57EE-D1E3-ED0C76A141F3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CEA60C9B-8C17-50AA-1455-07119F2594A8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F84CC8D0-448D-AA88-EA8B-FB835860E88C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CACE298C-12EA-AB34-2197-2D5067FE7118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BB6ED580-3971-1B6A-4AA2-69C172A0BE2A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D1CEB462-127D-F84E-E218-B4941207D86F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D291FEC7-1528-B1F1-A1B2-8D6C894F01A7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C0BE4AED-B0B6-D0C0-DD5B-1DF1D96B5DF9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BEABA454-BDA4-7ADB-E2B6-345634952613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C643F841-CF75-0A84-9A82-145869096F77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FB633BD9-864C-6C10-59FF-1DB2479158AF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F4D73628-B10B-5472-6EF5-799F6B40FA40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3CC8FF13-3E2F-F0E6-461B-863B4340E08A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4CC064A5-2372-390C-0A4C-7DA9712CDFE7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6F7BAC7B-7465-88F3-9E4D-B1AACAD0E3B2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D7B63138-214B-7007-6FD4-592EE1236EB5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78F60FAD-B73E-279F-45D5-8E1553D6D000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99D2FF17-12D2-1D0E-2DE2-9D09BF2D992C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E481C0E4-856B-DC01-84A1-1103DD284ADC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55C23CEF-66F6-B794-EC95-1DC76A37B2C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78970C7F-6A73-33B8-4780-8228191F6FC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709791D3-2454-2E1B-03D1-F9B9BB5F55FC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C3482520-A26F-4D97-C94E-B57CFF48894B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7E3E8A35-8AB6-14DD-4D8C-EDA937A766B2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143FC8A5-4DCB-C70B-C940-60E95EA7F198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1EEB8CF6-DC17-0FA9-54E1-016DB9F5E6CB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ED667FC4-3B08-3BF3-2989-A28EA8D2B6E8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99BCBC6-C54A-187F-80ED-10F7E2A134B2}"/>
              </a:ext>
            </a:extLst>
          </p:cNvPr>
          <p:cNvSpPr txBox="1"/>
          <p:nvPr/>
        </p:nvSpPr>
        <p:spPr>
          <a:xfrm>
            <a:off x="770563" y="1810767"/>
            <a:ext cx="744047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b="1" dirty="0">
                <a:solidFill>
                  <a:srgbClr val="D166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Circunferência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 a figura geométrica formada por todos os pontos de um plano que distam igualmente de um ponto fixo desse plano.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75DC6A-BA99-DAD2-1D34-1DB382B35B7F}"/>
              </a:ext>
            </a:extLst>
          </p:cNvPr>
          <p:cNvSpPr txBox="1"/>
          <p:nvPr/>
        </p:nvSpPr>
        <p:spPr>
          <a:xfrm>
            <a:off x="770563" y="3366563"/>
            <a:ext cx="744047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ponto fixo é denominado </a:t>
            </a:r>
            <a:r>
              <a:rPr lang="pt-BR" sz="2500" b="1" dirty="0">
                <a:solidFill>
                  <a:srgbClr val="D166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centro da circunferência 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a distância constante é a medida do </a:t>
            </a:r>
            <a:r>
              <a:rPr lang="pt-BR" sz="2500" b="1" dirty="0">
                <a:solidFill>
                  <a:srgbClr val="D166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raio.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Observe alguns elementos na circunferência que segue, de centro </a:t>
            </a:r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raio de medida </a:t>
            </a:r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15487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0FC37-8FF6-549E-CF38-B6B90FA8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96B3DB8-1486-870C-886D-B4FAA1377D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868D603-CD78-998C-38F4-6B58E7514323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856A68A-B651-B508-4838-86A28A6D98F2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AE92040-C785-FCCE-9E1F-0BF6AC534421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47C2D4D-3BA9-94A9-8953-A562E591542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9963E784-88C1-FCF1-371E-B7F8BE003A7B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6DF9D8BE-D877-CC19-A6D6-F89617ED3C4A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7DCE2DDA-0815-1739-4B63-77E89AE6DEE2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D5A6E588-48C7-2772-83C5-661FE3886B18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15C57E16-2B49-663D-0D98-00F039A4544E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9CEC3295-CE51-3B1D-D452-29F6D4725F8F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B209A49B-E1DE-5F58-F661-1D2A77E0A0F7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7DD9D9B1-30CE-3CCD-7A92-0C4E0D3C8AE0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C50A5E4B-A158-C85B-84A2-2195823A681C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F867BEBA-8A11-28F2-1599-75DC23A91676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4E728E45-01C8-F65E-EEB6-87F19BCC143F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65A3438F-56D8-2F0A-3316-1AF40FCE8C34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4307398B-6253-7173-ECFF-D8E5DE92478F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1B864DD4-7D6D-86C5-A9E6-22D96383A838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75FDC84B-4E00-7773-48A8-3078FD869E61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E6752637-6512-A058-A665-9194C8174223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3FAB8F79-69DC-7AA7-4A61-B336DBA0F6D7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AD916079-4075-ED5F-EB3B-D0E29C5529A5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BFF54F70-CA92-49CF-F730-85B63BE41C9E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56E66948-B2F4-044B-9539-595C6F275BC5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EB6D9046-340F-3832-5041-E1A328F28838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05406A9F-DBAE-0D2F-6BAF-F6B4A713D422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D91A82F6-3253-93D0-70D2-B58F334DB8A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1D13663C-9EEA-D0FA-7AB8-05EF4C33B185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BAF2372D-F4F1-EF86-D9A4-32EF7DEA2A50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12740823-5D98-6B24-8DD0-4BFE7C7FFADA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B6E9CD46-982D-7B4C-A138-E7BCF7E44FD3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42103A63-070A-FFCC-FB14-3006FC4840D1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7B18A05D-1297-11A1-EDB3-0B4E9F0D8E1A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6AEBFE37-DCA8-8CDE-F222-90363447A6D0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TextBox 8">
            <a:extLst>
              <a:ext uri="{FF2B5EF4-FFF2-40B4-BE49-F238E27FC236}">
                <a16:creationId xmlns:a16="http://schemas.microsoft.com/office/drawing/2014/main" id="{7E11C732-F156-EB08-7481-B380BA37E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469" y="843802"/>
            <a:ext cx="104864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pt-PT" altLang="pt-PT" sz="3600" b="1" dirty="0">
                <a:ea typeface="Calibri" panose="020F0502020204030204" pitchFamily="34" charset="0"/>
                <a:cs typeface="Calibri" panose="020F0502020204030204" pitchFamily="34" charset="0"/>
              </a:rPr>
              <a:t>Observe os elementos fundamentais...</a:t>
            </a:r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2A428AA7-845F-8552-2B90-8A661F2AA12A}"/>
              </a:ext>
            </a:extLst>
          </p:cNvPr>
          <p:cNvCxnSpPr>
            <a:stCxn id="42" idx="2"/>
            <a:endCxn id="42" idx="6"/>
          </p:cNvCxnSpPr>
          <p:nvPr/>
        </p:nvCxnSpPr>
        <p:spPr>
          <a:xfrm>
            <a:off x="4502514" y="3730925"/>
            <a:ext cx="2790996" cy="0"/>
          </a:xfrm>
          <a:prstGeom prst="line">
            <a:avLst/>
          </a:prstGeom>
          <a:ln>
            <a:solidFill>
              <a:srgbClr val="F9037E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E08DD659-8091-0B76-D4C4-6A40A5027DA8}"/>
              </a:ext>
            </a:extLst>
          </p:cNvPr>
          <p:cNvCxnSpPr>
            <a:cxnSpLocks/>
          </p:cNvCxnSpPr>
          <p:nvPr/>
        </p:nvCxnSpPr>
        <p:spPr>
          <a:xfrm flipV="1">
            <a:off x="5089993" y="2582214"/>
            <a:ext cx="0" cy="2286001"/>
          </a:xfrm>
          <a:prstGeom prst="line">
            <a:avLst/>
          </a:prstGeom>
          <a:ln>
            <a:solidFill>
              <a:srgbClr val="F9037E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21FCF8E-1230-F336-F472-F76363B2CD60}"/>
              </a:ext>
            </a:extLst>
          </p:cNvPr>
          <p:cNvCxnSpPr>
            <a:cxnSpLocks/>
          </p:cNvCxnSpPr>
          <p:nvPr/>
        </p:nvCxnSpPr>
        <p:spPr>
          <a:xfrm flipV="1">
            <a:off x="5812715" y="2501635"/>
            <a:ext cx="765534" cy="1229290"/>
          </a:xfrm>
          <a:prstGeom prst="line">
            <a:avLst/>
          </a:prstGeom>
          <a:ln>
            <a:solidFill>
              <a:srgbClr val="F9037E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D31681BA-8674-D00A-FE0E-79B92DA27214}"/>
              </a:ext>
            </a:extLst>
          </p:cNvPr>
          <p:cNvSpPr/>
          <p:nvPr/>
        </p:nvSpPr>
        <p:spPr>
          <a:xfrm>
            <a:off x="4502514" y="2335427"/>
            <a:ext cx="2790996" cy="2790996"/>
          </a:xfrm>
          <a:prstGeom prst="ellipse">
            <a:avLst/>
          </a:prstGeom>
          <a:noFill/>
          <a:ln>
            <a:solidFill>
              <a:srgbClr val="F90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583B1AF0-9069-AF3C-4661-F09D2AC8C026}"/>
                  </a:ext>
                </a:extLst>
              </p:cNvPr>
              <p:cNvSpPr txBox="1"/>
              <p:nvPr/>
            </p:nvSpPr>
            <p:spPr>
              <a:xfrm>
                <a:off x="938186" y="2535327"/>
                <a:ext cx="3726281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50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pt-BR" sz="25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é uma corda da circunferência.</a:t>
                </a:r>
              </a:p>
            </p:txBody>
          </p:sp>
        </mc:Choice>
        <mc:Fallback xmlns=""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583B1AF0-9069-AF3C-4661-F09D2AC8C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86" y="2535327"/>
                <a:ext cx="3726281" cy="862608"/>
              </a:xfrm>
              <a:prstGeom prst="rect">
                <a:avLst/>
              </a:prstGeom>
              <a:blipFill>
                <a:blip r:embed="rId2"/>
                <a:stretch>
                  <a:fillRect l="-2782" t="-5674" r="-2619" b="-163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94ED714E-926F-681A-F67D-0EE5E0E63D69}"/>
                  </a:ext>
                </a:extLst>
              </p:cNvPr>
              <p:cNvSpPr txBox="1"/>
              <p:nvPr/>
            </p:nvSpPr>
            <p:spPr>
              <a:xfrm>
                <a:off x="7626605" y="2617065"/>
                <a:ext cx="3726281" cy="895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50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pt-BR" sz="25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𝑂𝐸</m:t>
                        </m:r>
                      </m:e>
                    </m:acc>
                  </m:oMath>
                </a14:m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é um raio da circunferência.</a:t>
                </a:r>
              </a:p>
            </p:txBody>
          </p:sp>
        </mc:Choice>
        <mc:Fallback xmlns=""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94ED714E-926F-681A-F67D-0EE5E0E63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605" y="2617065"/>
                <a:ext cx="3726281" cy="895758"/>
              </a:xfrm>
              <a:prstGeom prst="rect">
                <a:avLst/>
              </a:prstGeom>
              <a:blipFill>
                <a:blip r:embed="rId3"/>
                <a:stretch>
                  <a:fillRect l="-2619" t="-4762" r="-2782" b="-115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1756BB37-BE99-22FD-EFF3-2AB8FA56D88F}"/>
                  </a:ext>
                </a:extLst>
              </p:cNvPr>
              <p:cNvSpPr txBox="1"/>
              <p:nvPr/>
            </p:nvSpPr>
            <p:spPr>
              <a:xfrm>
                <a:off x="7633697" y="4763771"/>
                <a:ext cx="3918079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 segmento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50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pt-BR" sz="25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sz="2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é um diâmetro da circunferência.</a:t>
                </a:r>
              </a:p>
            </p:txBody>
          </p:sp>
        </mc:Choice>
        <mc:Fallback xmlns=""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1756BB37-BE99-22FD-EFF3-2AB8FA56D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697" y="4763771"/>
                <a:ext cx="3918079" cy="862608"/>
              </a:xfrm>
              <a:prstGeom prst="rect">
                <a:avLst/>
              </a:prstGeom>
              <a:blipFill>
                <a:blip r:embed="rId4"/>
                <a:stretch>
                  <a:fillRect l="-2488" t="-4930" r="-2644" b="-15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aixaDeTexto 66">
            <a:extLst>
              <a:ext uri="{FF2B5EF4-FFF2-40B4-BE49-F238E27FC236}">
                <a16:creationId xmlns:a16="http://schemas.microsoft.com/office/drawing/2014/main" id="{7CD88F7B-70E6-61B9-3B6C-2509EB35BACE}"/>
              </a:ext>
            </a:extLst>
          </p:cNvPr>
          <p:cNvSpPr txBox="1"/>
          <p:nvPr/>
        </p:nvSpPr>
        <p:spPr>
          <a:xfrm>
            <a:off x="4892532" y="2116582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E5E1321D-1BD6-D0E0-4BAF-37D2E72DD6A9}"/>
              </a:ext>
            </a:extLst>
          </p:cNvPr>
          <p:cNvSpPr txBox="1"/>
          <p:nvPr/>
        </p:nvSpPr>
        <p:spPr>
          <a:xfrm>
            <a:off x="4092290" y="3486687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F925154A-7181-D08B-B378-A1653E29F80C}"/>
              </a:ext>
            </a:extLst>
          </p:cNvPr>
          <p:cNvSpPr txBox="1"/>
          <p:nvPr/>
        </p:nvSpPr>
        <p:spPr>
          <a:xfrm>
            <a:off x="4892532" y="486476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C0DF8128-6FF1-87BE-4AA8-B6D26B0D8D52}"/>
              </a:ext>
            </a:extLst>
          </p:cNvPr>
          <p:cNvSpPr txBox="1"/>
          <p:nvPr/>
        </p:nvSpPr>
        <p:spPr>
          <a:xfrm>
            <a:off x="5619388" y="3691488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89965B93-EA20-9C74-EFE9-CC401A946563}"/>
              </a:ext>
            </a:extLst>
          </p:cNvPr>
          <p:cNvSpPr txBox="1"/>
          <p:nvPr/>
        </p:nvSpPr>
        <p:spPr>
          <a:xfrm>
            <a:off x="5897896" y="2755212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379C4A8E-3B69-AFDD-E219-4C206955820B}"/>
              </a:ext>
            </a:extLst>
          </p:cNvPr>
          <p:cNvSpPr txBox="1"/>
          <p:nvPr/>
        </p:nvSpPr>
        <p:spPr>
          <a:xfrm>
            <a:off x="6465030" y="2042538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0FA3F294-798E-4E57-D78F-BA08133D4077}"/>
              </a:ext>
            </a:extLst>
          </p:cNvPr>
          <p:cNvSpPr txBox="1"/>
          <p:nvPr/>
        </p:nvSpPr>
        <p:spPr>
          <a:xfrm>
            <a:off x="7328416" y="3486687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0A689D79-4EDE-6B17-D80D-5FADDB1A2E05}"/>
              </a:ext>
            </a:extLst>
          </p:cNvPr>
          <p:cNvCxnSpPr>
            <a:cxnSpLocks/>
          </p:cNvCxnSpPr>
          <p:nvPr/>
        </p:nvCxnSpPr>
        <p:spPr>
          <a:xfrm>
            <a:off x="6228467" y="3055966"/>
            <a:ext cx="1329740" cy="8978"/>
          </a:xfrm>
          <a:prstGeom prst="line">
            <a:avLst/>
          </a:prstGeom>
          <a:ln w="38100">
            <a:solidFill>
              <a:schemeClr val="tx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do 80">
            <a:extLst>
              <a:ext uri="{FF2B5EF4-FFF2-40B4-BE49-F238E27FC236}">
                <a16:creationId xmlns:a16="http://schemas.microsoft.com/office/drawing/2014/main" id="{BD19EF93-F0C0-0BDC-2C43-4308B0FC57C6}"/>
              </a:ext>
            </a:extLst>
          </p:cNvPr>
          <p:cNvCxnSpPr>
            <a:endCxn id="66" idx="1"/>
          </p:cNvCxnSpPr>
          <p:nvPr/>
        </p:nvCxnSpPr>
        <p:spPr>
          <a:xfrm rot="16200000" flipH="1">
            <a:off x="6314433" y="3875810"/>
            <a:ext cx="1469861" cy="1168667"/>
          </a:xfrm>
          <a:prstGeom prst="bentConnector2">
            <a:avLst/>
          </a:prstGeom>
          <a:ln w="381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5A46DDBB-7BDA-8AC9-A393-5508CD605B98}"/>
              </a:ext>
            </a:extLst>
          </p:cNvPr>
          <p:cNvCxnSpPr>
            <a:cxnSpLocks/>
          </p:cNvCxnSpPr>
          <p:nvPr/>
        </p:nvCxnSpPr>
        <p:spPr>
          <a:xfrm flipH="1">
            <a:off x="4162327" y="3055966"/>
            <a:ext cx="924638" cy="8796"/>
          </a:xfrm>
          <a:prstGeom prst="line">
            <a:avLst/>
          </a:prstGeom>
          <a:ln w="38100">
            <a:solidFill>
              <a:schemeClr val="tx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54884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 animBg="1"/>
      <p:bldP spid="64" grpId="0"/>
      <p:bldP spid="65" grpId="0"/>
      <p:bldP spid="66" grpId="0"/>
      <p:bldP spid="67" grpId="0"/>
      <p:bldP spid="68" grpId="0"/>
      <p:bldP spid="70" grpId="0"/>
      <p:bldP spid="71" grpId="0"/>
      <p:bldP spid="72" grpId="0"/>
      <p:bldP spid="73" grpId="0"/>
      <p:bldP spid="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B524A-69BA-92CB-9170-6A8ABFA88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81796AB-7112-8FFA-46ED-63D6FEB250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5FFE284-6F55-0C76-E396-8A3D7154A284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63C8167-EBAE-2755-3E94-272211AFFC79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82BC6D1-C46C-3990-5FB7-1D40CDEAA2CD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4C75778-5DA9-83C5-8908-535CE831260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A75F31CF-8716-ED03-B038-EFDE19BB50F4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CB728E41-C5F8-F2DC-A627-A33D0986D077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34DD52D9-7E51-8008-0812-5437A8B561D9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7B46BF97-8768-A832-558F-E6687EA95F2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395A843A-553E-1704-F0AC-61FC82433BDC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C3515B8E-FC70-202E-F94D-81A7D091D7EC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4D6231E1-EA59-99FB-A557-EAACFB4D1D0E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7A905094-ABF6-42A2-468E-E69539B7954B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7A6EC804-D792-EBFE-BDBD-5CE60230FB1F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83BEB907-7663-FD7D-F035-71106DBB4938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64115EF0-19E3-9DC2-D337-55BA33E44C17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85CB17A4-9C12-7A11-253B-6B0CBEF07E27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875387B2-CCAC-8EF2-3524-D99D5C4CE2A3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A2885948-2427-467A-1795-EA951ED0D599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66D35728-E66B-EA41-6101-304E5B320199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95931BA6-3838-44B5-9754-EAB9F59CC7E8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88345EAD-CA51-E0B5-2A0E-97510B164006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D7135F63-8CA3-6A12-88D2-E3C475A74224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AF08E1A7-F205-7F6C-93E6-2FB412DA455F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2A5DF7CB-4C89-B31A-8A8B-498E5CAED347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CF65DDB9-BA1B-F47E-004E-534B0CF2BDC9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53F28E84-45BA-A094-D22E-83F590D73F4B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038ADA32-0AB3-95C6-F43A-C2162B4EFBF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0F5B4922-B7CA-D232-BEE1-3DA580BC586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D5EE2664-4A57-3751-CD1C-5EC08655D211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693CC93C-EF8B-1F0A-08ED-EF049B43CDC5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6A2E43E5-6AE2-1D84-69FF-9BDE669F2FA5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2CC1A5C5-707D-6E6F-C95E-CCA2CE492E64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023B57D0-3027-ED9B-8414-FAEC05D7AC9A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46A52CB6-3CA5-4926-6788-493F0ACAEC7C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TextBox 8">
            <a:extLst>
              <a:ext uri="{FF2B5EF4-FFF2-40B4-BE49-F238E27FC236}">
                <a16:creationId xmlns:a16="http://schemas.microsoft.com/office/drawing/2014/main" id="{06720C30-89D9-4BDF-D97D-860FE7400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469" y="843802"/>
            <a:ext cx="104864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pt-PT" altLang="pt-PT" sz="3600" b="1" dirty="0">
                <a:ea typeface="Calibri" panose="020F0502020204030204" pitchFamily="34" charset="0"/>
                <a:cs typeface="Calibri" panose="020F0502020204030204" pitchFamily="34" charset="0"/>
              </a:rPr>
              <a:t>Determine cada um dos elementos abaixo!</a:t>
            </a:r>
          </a:p>
        </p:txBody>
      </p: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21BFB87E-9FE1-9BF0-1C6F-EDF4D5AA94F4}"/>
              </a:ext>
            </a:extLst>
          </p:cNvPr>
          <p:cNvCxnSpPr>
            <a:cxnSpLocks/>
          </p:cNvCxnSpPr>
          <p:nvPr/>
        </p:nvCxnSpPr>
        <p:spPr>
          <a:xfrm flipV="1">
            <a:off x="4764316" y="2893512"/>
            <a:ext cx="0" cy="1644305"/>
          </a:xfrm>
          <a:prstGeom prst="line">
            <a:avLst/>
          </a:prstGeom>
          <a:ln w="31750"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3D28E382-EFC6-FB13-F9BF-49689D42AB74}"/>
              </a:ext>
            </a:extLst>
          </p:cNvPr>
          <p:cNvCxnSpPr>
            <a:cxnSpLocks/>
            <a:stCxn id="70" idx="3"/>
          </p:cNvCxnSpPr>
          <p:nvPr/>
        </p:nvCxnSpPr>
        <p:spPr>
          <a:xfrm flipV="1">
            <a:off x="4960816" y="2501635"/>
            <a:ext cx="1617433" cy="2274709"/>
          </a:xfrm>
          <a:prstGeom prst="line">
            <a:avLst/>
          </a:prstGeom>
          <a:ln w="31750"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57B1A0D8-107B-7D16-A2E8-A817FB29083E}"/>
              </a:ext>
            </a:extLst>
          </p:cNvPr>
          <p:cNvSpPr/>
          <p:nvPr/>
        </p:nvSpPr>
        <p:spPr>
          <a:xfrm>
            <a:off x="4502514" y="2335427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B3F9495-E985-9097-9166-0F4DA3A611BD}"/>
              </a:ext>
            </a:extLst>
          </p:cNvPr>
          <p:cNvSpPr txBox="1"/>
          <p:nvPr/>
        </p:nvSpPr>
        <p:spPr>
          <a:xfrm>
            <a:off x="938187" y="2542514"/>
            <a:ext cx="19468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Diâmetro:</a:t>
            </a:r>
          </a:p>
          <a:p>
            <a:pPr algn="just"/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Raio:</a:t>
            </a:r>
          </a:p>
          <a:p>
            <a:pPr algn="just"/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Corda:</a:t>
            </a:r>
          </a:p>
          <a:p>
            <a:pPr algn="just"/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Flecha: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5A783ACC-491E-E714-9E95-654F101E26F1}"/>
              </a:ext>
            </a:extLst>
          </p:cNvPr>
          <p:cNvSpPr txBox="1"/>
          <p:nvPr/>
        </p:nvSpPr>
        <p:spPr>
          <a:xfrm>
            <a:off x="4565894" y="2438551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60E132D1-C562-CAA2-28A8-E23917E33530}"/>
              </a:ext>
            </a:extLst>
          </p:cNvPr>
          <p:cNvSpPr txBox="1"/>
          <p:nvPr/>
        </p:nvSpPr>
        <p:spPr>
          <a:xfrm>
            <a:off x="4092290" y="3486687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C849D3AB-3477-7831-691F-37D5B0235E2B}"/>
              </a:ext>
            </a:extLst>
          </p:cNvPr>
          <p:cNvSpPr txBox="1"/>
          <p:nvPr/>
        </p:nvSpPr>
        <p:spPr>
          <a:xfrm>
            <a:off x="4565894" y="4537817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22145152-967F-FFE3-777A-66983E460622}"/>
              </a:ext>
            </a:extLst>
          </p:cNvPr>
          <p:cNvSpPr txBox="1"/>
          <p:nvPr/>
        </p:nvSpPr>
        <p:spPr>
          <a:xfrm>
            <a:off x="7326918" y="3486687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063FBEED-5090-F117-82DE-651E5654C60E}"/>
              </a:ext>
            </a:extLst>
          </p:cNvPr>
          <p:cNvSpPr txBox="1"/>
          <p:nvPr/>
        </p:nvSpPr>
        <p:spPr>
          <a:xfrm>
            <a:off x="6465030" y="2042538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0A4037A8-5AFC-AB69-6F2F-EEF4A32E7DD0}"/>
              </a:ext>
            </a:extLst>
          </p:cNvPr>
          <p:cNvSpPr txBox="1"/>
          <p:nvPr/>
        </p:nvSpPr>
        <p:spPr>
          <a:xfrm>
            <a:off x="4763355" y="4731205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2F903AF4-4FF3-B6D3-8D25-4555055BA342}"/>
              </a:ext>
            </a:extLst>
          </p:cNvPr>
          <p:cNvSpPr/>
          <p:nvPr/>
        </p:nvSpPr>
        <p:spPr>
          <a:xfrm>
            <a:off x="4641900" y="3613354"/>
            <a:ext cx="122416" cy="122416"/>
          </a:xfrm>
          <a:prstGeom prst="rect">
            <a:avLst/>
          </a:prstGeom>
          <a:solidFill>
            <a:srgbClr val="F9037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0D908FE-9818-397D-EBE9-6103CC14DE43}"/>
              </a:ext>
            </a:extLst>
          </p:cNvPr>
          <p:cNvSpPr txBox="1"/>
          <p:nvPr/>
        </p:nvSpPr>
        <p:spPr>
          <a:xfrm>
            <a:off x="4802762" y="342121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09E5D16B-DE27-1F0D-6157-28C76606D61C}"/>
              </a:ext>
            </a:extLst>
          </p:cNvPr>
          <p:cNvCxnSpPr>
            <a:cxnSpLocks/>
            <a:endCxn id="42" idx="6"/>
          </p:cNvCxnSpPr>
          <p:nvPr/>
        </p:nvCxnSpPr>
        <p:spPr>
          <a:xfrm>
            <a:off x="5743764" y="3709644"/>
            <a:ext cx="1549746" cy="21281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8EF18315-C1FE-A8B2-C18D-467C0794BE91}"/>
              </a:ext>
            </a:extLst>
          </p:cNvPr>
          <p:cNvCxnSpPr>
            <a:cxnSpLocks/>
          </p:cNvCxnSpPr>
          <p:nvPr/>
        </p:nvCxnSpPr>
        <p:spPr>
          <a:xfrm flipH="1" flipV="1">
            <a:off x="4502514" y="3720284"/>
            <a:ext cx="260841" cy="40615"/>
          </a:xfrm>
          <a:prstGeom prst="line">
            <a:avLst/>
          </a:prstGeom>
          <a:ln w="31750"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46D9B9B0-51E2-7B50-E49E-D5B16E80C504}"/>
              </a:ext>
            </a:extLst>
          </p:cNvPr>
          <p:cNvSpPr txBox="1"/>
          <p:nvPr/>
        </p:nvSpPr>
        <p:spPr>
          <a:xfrm rot="18323612">
            <a:off x="5432849" y="2826149"/>
            <a:ext cx="114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Diâmetro: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132A799-F4D2-82DD-BD66-8C78A3AE9A62}"/>
              </a:ext>
            </a:extLst>
          </p:cNvPr>
          <p:cNvSpPr txBox="1"/>
          <p:nvPr/>
        </p:nvSpPr>
        <p:spPr>
          <a:xfrm>
            <a:off x="6581103" y="3689661"/>
            <a:ext cx="114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</a:t>
            </a:r>
            <a:endParaRPr lang="pt-BR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D847E4B2-5580-0765-15C2-524A6599555F}"/>
              </a:ext>
            </a:extLst>
          </p:cNvPr>
          <p:cNvSpPr txBox="1"/>
          <p:nvPr/>
        </p:nvSpPr>
        <p:spPr>
          <a:xfrm>
            <a:off x="4714955" y="3090799"/>
            <a:ext cx="114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Corda</a:t>
            </a:r>
            <a:endParaRPr lang="pt-BR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Conector em curva 50">
            <a:extLst>
              <a:ext uri="{FF2B5EF4-FFF2-40B4-BE49-F238E27FC236}">
                <a16:creationId xmlns:a16="http://schemas.microsoft.com/office/drawing/2014/main" id="{46B26B6A-011F-2F99-2463-20BA679BAA23}"/>
              </a:ext>
            </a:extLst>
          </p:cNvPr>
          <p:cNvCxnSpPr/>
          <p:nvPr/>
        </p:nvCxnSpPr>
        <p:spPr>
          <a:xfrm rot="5400000">
            <a:off x="4012136" y="3825927"/>
            <a:ext cx="647700" cy="476980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8D5A2CA-85AD-F036-02F5-62FDD5CA62A8}"/>
              </a:ext>
            </a:extLst>
          </p:cNvPr>
          <p:cNvSpPr txBox="1"/>
          <p:nvPr/>
        </p:nvSpPr>
        <p:spPr>
          <a:xfrm>
            <a:off x="3729637" y="4330982"/>
            <a:ext cx="114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Flecha</a:t>
            </a:r>
            <a:endParaRPr lang="pt-BR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>
                <a:extLst>
                  <a:ext uri="{FF2B5EF4-FFF2-40B4-BE49-F238E27FC236}">
                    <a16:creationId xmlns:a16="http://schemas.microsoft.com/office/drawing/2014/main" id="{586DFEFD-D606-FC4A-0981-7A73A67B190F}"/>
                  </a:ext>
                </a:extLst>
              </p:cNvPr>
              <p:cNvSpPr txBox="1"/>
              <p:nvPr/>
            </p:nvSpPr>
            <p:spPr>
              <a:xfrm>
                <a:off x="2614928" y="2622640"/>
                <a:ext cx="968637" cy="585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32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pt-BR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1" name="CaixaDeTexto 60">
                <a:extLst>
                  <a:ext uri="{FF2B5EF4-FFF2-40B4-BE49-F238E27FC236}">
                    <a16:creationId xmlns:a16="http://schemas.microsoft.com/office/drawing/2014/main" id="{586DFEFD-D606-FC4A-0981-7A73A67B1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928" y="2622640"/>
                <a:ext cx="968637" cy="5859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1C103EE0-7C14-4F23-F2C9-ED8A03FBDE68}"/>
                  </a:ext>
                </a:extLst>
              </p:cNvPr>
              <p:cNvSpPr txBox="1"/>
              <p:nvPr/>
            </p:nvSpPr>
            <p:spPr>
              <a:xfrm>
                <a:off x="1743088" y="3088632"/>
                <a:ext cx="968637" cy="585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32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𝑂𝐶</m:t>
                          </m:r>
                        </m:e>
                      </m:acc>
                    </m:oMath>
                  </m:oMathPara>
                </a14:m>
                <a:endParaRPr lang="pt-BR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1C103EE0-7C14-4F23-F2C9-ED8A03FBD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088" y="3088632"/>
                <a:ext cx="968637" cy="5859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aixaDeTexto 62">
                <a:extLst>
                  <a:ext uri="{FF2B5EF4-FFF2-40B4-BE49-F238E27FC236}">
                    <a16:creationId xmlns:a16="http://schemas.microsoft.com/office/drawing/2014/main" id="{EA679857-549D-62F0-E93B-C9A7678DB4CD}"/>
                  </a:ext>
                </a:extLst>
              </p:cNvPr>
              <p:cNvSpPr txBox="1"/>
              <p:nvPr/>
            </p:nvSpPr>
            <p:spPr>
              <a:xfrm>
                <a:off x="2004890" y="3589439"/>
                <a:ext cx="96863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32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𝐷𝐸</m:t>
                          </m:r>
                        </m:e>
                      </m:acc>
                    </m:oMath>
                  </m:oMathPara>
                </a14:m>
                <a:endParaRPr lang="pt-BR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3" name="CaixaDeTexto 62">
                <a:extLst>
                  <a:ext uri="{FF2B5EF4-FFF2-40B4-BE49-F238E27FC236}">
                    <a16:creationId xmlns:a16="http://schemas.microsoft.com/office/drawing/2014/main" id="{EA679857-549D-62F0-E93B-C9A7678DB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890" y="3589439"/>
                <a:ext cx="96863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aixaDeTexto 68">
                <a:extLst>
                  <a:ext uri="{FF2B5EF4-FFF2-40B4-BE49-F238E27FC236}">
                    <a16:creationId xmlns:a16="http://schemas.microsoft.com/office/drawing/2014/main" id="{2C02394E-35B5-C2EC-A418-E58FFC58B98A}"/>
                  </a:ext>
                </a:extLst>
              </p:cNvPr>
              <p:cNvSpPr txBox="1"/>
              <p:nvPr/>
            </p:nvSpPr>
            <p:spPr>
              <a:xfrm>
                <a:off x="2038602" y="4070970"/>
                <a:ext cx="968637" cy="585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32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accPr>
                        <m:e>
                          <m:r>
                            <a:rPr lang="pt-BR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𝐺𝐹</m:t>
                          </m:r>
                        </m:e>
                      </m:acc>
                    </m:oMath>
                  </m:oMathPara>
                </a14:m>
                <a:endParaRPr lang="pt-BR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9" name="CaixaDeTexto 68">
                <a:extLst>
                  <a:ext uri="{FF2B5EF4-FFF2-40B4-BE49-F238E27FC236}">
                    <a16:creationId xmlns:a16="http://schemas.microsoft.com/office/drawing/2014/main" id="{2C02394E-35B5-C2EC-A418-E58FFC58B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602" y="4070970"/>
                <a:ext cx="968637" cy="5859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>
            <a:extLst>
              <a:ext uri="{FF2B5EF4-FFF2-40B4-BE49-F238E27FC236}">
                <a16:creationId xmlns:a16="http://schemas.microsoft.com/office/drawing/2014/main" id="{07595163-BA04-FFDE-2340-72B115E8BF0F}"/>
              </a:ext>
            </a:extLst>
          </p:cNvPr>
          <p:cNvSpPr txBox="1"/>
          <p:nvPr/>
        </p:nvSpPr>
        <p:spPr>
          <a:xfrm>
            <a:off x="5326616" y="3447676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2405480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 animBg="1"/>
      <p:bldP spid="64" grpId="0"/>
      <p:bldP spid="67" grpId="0"/>
      <p:bldP spid="68" grpId="0"/>
      <p:bldP spid="70" grpId="0"/>
      <p:bldP spid="71" grpId="0"/>
      <p:bldP spid="73" grpId="0"/>
      <p:bldP spid="74" grpId="0"/>
      <p:bldP spid="43" grpId="0" animBg="1"/>
      <p:bldP spid="46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6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3289-7ADF-AC20-FBD3-45A7D5FF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DD9D825-3194-E670-FF7A-656C97B05F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68954CA-4F20-B601-58F7-80015342D147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1C11ADC-A146-8A4F-DE59-F97299F862A6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1124E76-9E12-F6A9-BAB4-472722605A4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BDF82EC-4C68-9532-2299-2CE0F39521C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Google Shape;185;p24">
            <a:extLst>
              <a:ext uri="{FF2B5EF4-FFF2-40B4-BE49-F238E27FC236}">
                <a16:creationId xmlns:a16="http://schemas.microsoft.com/office/drawing/2014/main" id="{07817962-3BB2-C595-A406-6DF4BAF7606B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0" name="Google Shape;186;p24">
              <a:extLst>
                <a:ext uri="{FF2B5EF4-FFF2-40B4-BE49-F238E27FC236}">
                  <a16:creationId xmlns:a16="http://schemas.microsoft.com/office/drawing/2014/main" id="{01AC4C63-F2E2-56F4-1DBF-0F3AA721BA46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7;p24">
              <a:extLst>
                <a:ext uri="{FF2B5EF4-FFF2-40B4-BE49-F238E27FC236}">
                  <a16:creationId xmlns:a16="http://schemas.microsoft.com/office/drawing/2014/main" id="{C73D25F8-9087-29AD-1257-F7230A3A71ED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8;p24">
              <a:extLst>
                <a:ext uri="{FF2B5EF4-FFF2-40B4-BE49-F238E27FC236}">
                  <a16:creationId xmlns:a16="http://schemas.microsoft.com/office/drawing/2014/main" id="{3C2275BF-F2C1-517D-8AFD-7A9031DB980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213;p24">
            <a:extLst>
              <a:ext uri="{FF2B5EF4-FFF2-40B4-BE49-F238E27FC236}">
                <a16:creationId xmlns:a16="http://schemas.microsoft.com/office/drawing/2014/main" id="{0C44BA83-9304-6E78-8685-C9516E906173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4" name="Google Shape;214;p24">
              <a:extLst>
                <a:ext uri="{FF2B5EF4-FFF2-40B4-BE49-F238E27FC236}">
                  <a16:creationId xmlns:a16="http://schemas.microsoft.com/office/drawing/2014/main" id="{88E3347C-417A-F044-19A6-5169362A1303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1" name="Google Shape;215;p24">
                <a:extLst>
                  <a:ext uri="{FF2B5EF4-FFF2-40B4-BE49-F238E27FC236}">
                    <a16:creationId xmlns:a16="http://schemas.microsoft.com/office/drawing/2014/main" id="{704D0064-AA76-6A2E-2817-C632C487CBE8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16;p24">
                <a:extLst>
                  <a:ext uri="{FF2B5EF4-FFF2-40B4-BE49-F238E27FC236}">
                    <a16:creationId xmlns:a16="http://schemas.microsoft.com/office/drawing/2014/main" id="{57FAD2E2-620D-5431-DBDC-D1CBB84B61C8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17;p24">
                <a:extLst>
                  <a:ext uri="{FF2B5EF4-FFF2-40B4-BE49-F238E27FC236}">
                    <a16:creationId xmlns:a16="http://schemas.microsoft.com/office/drawing/2014/main" id="{18DE86EE-41A0-981D-EEF6-C58B5ED1A3C5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18;p24">
                <a:extLst>
                  <a:ext uri="{FF2B5EF4-FFF2-40B4-BE49-F238E27FC236}">
                    <a16:creationId xmlns:a16="http://schemas.microsoft.com/office/drawing/2014/main" id="{6FA5A479-3360-9DB6-5E0A-823139D5FB3D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" name="Google Shape;219;p24">
              <a:extLst>
                <a:ext uri="{FF2B5EF4-FFF2-40B4-BE49-F238E27FC236}">
                  <a16:creationId xmlns:a16="http://schemas.microsoft.com/office/drawing/2014/main" id="{F23FB729-02A5-308D-C2BB-960DB19C19E6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16" name="Google Shape;220;p24">
                <a:extLst>
                  <a:ext uri="{FF2B5EF4-FFF2-40B4-BE49-F238E27FC236}">
                    <a16:creationId xmlns:a16="http://schemas.microsoft.com/office/drawing/2014/main" id="{20F595B4-1430-0A63-6B91-0FF8B99694FF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221;p24">
                <a:extLst>
                  <a:ext uri="{FF2B5EF4-FFF2-40B4-BE49-F238E27FC236}">
                    <a16:creationId xmlns:a16="http://schemas.microsoft.com/office/drawing/2014/main" id="{CE3393FB-22E6-E341-4BFF-1EC0DA543F30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22;p24">
                <a:extLst>
                  <a:ext uri="{FF2B5EF4-FFF2-40B4-BE49-F238E27FC236}">
                    <a16:creationId xmlns:a16="http://schemas.microsoft.com/office/drawing/2014/main" id="{A3EEBACA-75BE-43F7-0770-CB6BD313F571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23;p24">
                <a:extLst>
                  <a:ext uri="{FF2B5EF4-FFF2-40B4-BE49-F238E27FC236}">
                    <a16:creationId xmlns:a16="http://schemas.microsoft.com/office/drawing/2014/main" id="{3F95A8F1-F1E1-DC0D-E575-8483983AD335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24;p24">
                <a:extLst>
                  <a:ext uri="{FF2B5EF4-FFF2-40B4-BE49-F238E27FC236}">
                    <a16:creationId xmlns:a16="http://schemas.microsoft.com/office/drawing/2014/main" id="{C51B4CAB-3390-3BEB-7660-EFDDCFC365AE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" name="Google Shape;290;p25">
            <a:extLst>
              <a:ext uri="{FF2B5EF4-FFF2-40B4-BE49-F238E27FC236}">
                <a16:creationId xmlns:a16="http://schemas.microsoft.com/office/drawing/2014/main" id="{4DEE060F-9857-C043-7DC8-17BE6BDF03D4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26" name="Google Shape;291;p25">
              <a:extLst>
                <a:ext uri="{FF2B5EF4-FFF2-40B4-BE49-F238E27FC236}">
                  <a16:creationId xmlns:a16="http://schemas.microsoft.com/office/drawing/2014/main" id="{B2C0701B-B77A-8AAD-4C43-6132808D08E4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2;p25">
              <a:extLst>
                <a:ext uri="{FF2B5EF4-FFF2-40B4-BE49-F238E27FC236}">
                  <a16:creationId xmlns:a16="http://schemas.microsoft.com/office/drawing/2014/main" id="{5F55546E-7BB0-02D1-2599-2969B0B25EF2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3;p25">
              <a:extLst>
                <a:ext uri="{FF2B5EF4-FFF2-40B4-BE49-F238E27FC236}">
                  <a16:creationId xmlns:a16="http://schemas.microsoft.com/office/drawing/2014/main" id="{387F824C-8F67-27AA-C2CE-117D263A73A2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381;p27">
            <a:extLst>
              <a:ext uri="{FF2B5EF4-FFF2-40B4-BE49-F238E27FC236}">
                <a16:creationId xmlns:a16="http://schemas.microsoft.com/office/drawing/2014/main" id="{4DAC588A-D96C-DD45-A62D-57FBF5C99218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0" name="Google Shape;382;p27">
              <a:extLst>
                <a:ext uri="{FF2B5EF4-FFF2-40B4-BE49-F238E27FC236}">
                  <a16:creationId xmlns:a16="http://schemas.microsoft.com/office/drawing/2014/main" id="{68BF59B5-8565-C7A0-0E39-4E3CAC9A1403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83;p27">
              <a:extLst>
                <a:ext uri="{FF2B5EF4-FFF2-40B4-BE49-F238E27FC236}">
                  <a16:creationId xmlns:a16="http://schemas.microsoft.com/office/drawing/2014/main" id="{3A9B9921-854E-3975-9245-6643D6A2A70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84;p27">
              <a:extLst>
                <a:ext uri="{FF2B5EF4-FFF2-40B4-BE49-F238E27FC236}">
                  <a16:creationId xmlns:a16="http://schemas.microsoft.com/office/drawing/2014/main" id="{55F21D92-9458-D9EB-6C84-C2A071E8B0A9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85;p27">
              <a:extLst>
                <a:ext uri="{FF2B5EF4-FFF2-40B4-BE49-F238E27FC236}">
                  <a16:creationId xmlns:a16="http://schemas.microsoft.com/office/drawing/2014/main" id="{EE28FC8A-D4F9-4C92-DA56-6A26FABFD3FE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86;p27">
              <a:extLst>
                <a:ext uri="{FF2B5EF4-FFF2-40B4-BE49-F238E27FC236}">
                  <a16:creationId xmlns:a16="http://schemas.microsoft.com/office/drawing/2014/main" id="{E6CACA8D-C147-029D-331A-C10C400A148B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7;p27">
              <a:extLst>
                <a:ext uri="{FF2B5EF4-FFF2-40B4-BE49-F238E27FC236}">
                  <a16:creationId xmlns:a16="http://schemas.microsoft.com/office/drawing/2014/main" id="{25E6C379-CB28-8857-535A-5F2868F1130B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8;p27">
              <a:extLst>
                <a:ext uri="{FF2B5EF4-FFF2-40B4-BE49-F238E27FC236}">
                  <a16:creationId xmlns:a16="http://schemas.microsoft.com/office/drawing/2014/main" id="{3C7D64E4-B2C8-2A78-DD32-3752B17619AE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9;p27">
              <a:extLst>
                <a:ext uri="{FF2B5EF4-FFF2-40B4-BE49-F238E27FC236}">
                  <a16:creationId xmlns:a16="http://schemas.microsoft.com/office/drawing/2014/main" id="{0B0F0370-E4A3-F1BC-F976-E6603C5CF247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90;p27">
              <a:extLst>
                <a:ext uri="{FF2B5EF4-FFF2-40B4-BE49-F238E27FC236}">
                  <a16:creationId xmlns:a16="http://schemas.microsoft.com/office/drawing/2014/main" id="{6E80F68B-8057-CF32-FBC1-93F0D028E56B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FD9BDD-CCF6-D7F9-92DC-1E8432C5A754}"/>
              </a:ext>
            </a:extLst>
          </p:cNvPr>
          <p:cNvSpPr txBox="1"/>
          <p:nvPr/>
        </p:nvSpPr>
        <p:spPr>
          <a:xfrm>
            <a:off x="770563" y="1048701"/>
            <a:ext cx="7440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rgbClr val="D166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 a região do plano formada por uma circunferência e sua região interna. 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6DA4BFF9-8F59-9C01-381F-3DCB17AAC303}"/>
              </a:ext>
            </a:extLst>
          </p:cNvPr>
          <p:cNvSpPr/>
          <p:nvPr/>
        </p:nvSpPr>
        <p:spPr>
          <a:xfrm>
            <a:off x="1105810" y="2861534"/>
            <a:ext cx="2282849" cy="22828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3665C12A-3989-C4BF-2BA7-89E84F3753D9}"/>
              </a:ext>
            </a:extLst>
          </p:cNvPr>
          <p:cNvSpPr/>
          <p:nvPr/>
        </p:nvSpPr>
        <p:spPr>
          <a:xfrm>
            <a:off x="4967631" y="2861534"/>
            <a:ext cx="2282849" cy="2282849"/>
          </a:xfrm>
          <a:prstGeom prst="ellipse">
            <a:avLst/>
          </a:prstGeom>
          <a:solidFill>
            <a:srgbClr val="DDFF60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C96FA73-D63E-3CF2-6372-2039E8DBE3E6}"/>
              </a:ext>
            </a:extLst>
          </p:cNvPr>
          <p:cNvSpPr/>
          <p:nvPr/>
        </p:nvSpPr>
        <p:spPr>
          <a:xfrm>
            <a:off x="8711039" y="2861534"/>
            <a:ext cx="2282849" cy="2282849"/>
          </a:xfrm>
          <a:prstGeom prst="ellipse">
            <a:avLst/>
          </a:prstGeom>
          <a:solidFill>
            <a:srgbClr val="92BDF2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03904CFC-358E-01E0-5C25-AC0CF2581D88}"/>
              </a:ext>
            </a:extLst>
          </p:cNvPr>
          <p:cNvSpPr txBox="1"/>
          <p:nvPr/>
        </p:nvSpPr>
        <p:spPr>
          <a:xfrm>
            <a:off x="1002213" y="2409694"/>
            <a:ext cx="24787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Circunferência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C254F1F-9822-C33B-9E49-AD0B4141E213}"/>
              </a:ext>
            </a:extLst>
          </p:cNvPr>
          <p:cNvSpPr txBox="1"/>
          <p:nvPr/>
        </p:nvSpPr>
        <p:spPr>
          <a:xfrm>
            <a:off x="4813301" y="2409694"/>
            <a:ext cx="24787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Região Interna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60321DD5-D746-6CB7-E45B-A3912AF3CE72}"/>
              </a:ext>
            </a:extLst>
          </p:cNvPr>
          <p:cNvSpPr txBox="1"/>
          <p:nvPr/>
        </p:nvSpPr>
        <p:spPr>
          <a:xfrm>
            <a:off x="8575471" y="2409694"/>
            <a:ext cx="24787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Círculo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3509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 animBg="1"/>
      <p:bldP spid="40" grpId="0" animBg="1"/>
      <p:bldP spid="41" grpId="0" animBg="1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D5DCD1E6-BAE3-3FEE-7D78-540A86BE6A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227B066-514C-F3CE-E867-BF3295A0FF33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F946740-FEB8-8AB3-7AB2-6B1F08BA0E2B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E87C619-AFB4-4927-FA5E-AF1DC9C4723A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2B321D6-97E6-33A5-099D-3C36442B4227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33206718-D7D8-4002-CD8D-AF91EA578571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FB49DF5A-EB1B-1CA8-5547-D701A0C51762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3949D50C-688E-8CCB-A93D-8E97D4D5147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E173FF94-08E3-F10C-D02F-C997C8B0BB64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87A2512D-4A49-A024-D976-F56B12449FB5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0060FD7B-A803-FA29-7544-37E6F1309270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ECB44D2F-F3BA-4D87-1CF4-3B402EDA81F7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1E89E1FA-61D7-B66F-061B-405601B4A2BE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CA208A70-EDAC-81D5-4929-161B572C642D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ABB7C341-6648-E764-6608-5B4E7D8FD0CC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8E2881A6-6374-7096-B81B-2F94BF8C9F06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7A3EE1BE-5EDF-AA14-E553-01FF959BBD7C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323A5BF9-DC31-AFA6-B74B-A227E7F554B8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94420031-0644-C7D6-6BBB-91CF6FBE92FE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202DB225-1618-3722-BD0E-F4F4A043E5F8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19AEB936-FA8F-767D-B52E-F7871E97EFBA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418A21F3-2AE2-D927-0184-94E127C6AAE5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927E84E8-D42F-DD4C-53DE-20475FD9ABC1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47CACBB5-E61D-74B5-1190-06ED547806B0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83DDFC53-6B66-C635-1A94-48CDD570426B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129067D0-A428-13EC-4DF6-D71521C9F089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E091823B-1AC8-E9EB-BCEA-4831DD1486DA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48B70718-96A3-4A9C-DDCC-F4A19F05262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6BEC9E82-B96E-B45F-D07E-AE507030147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96F0D5B2-1459-2106-8FF4-37F23CA38F3C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442AB57D-053D-DAA4-7BE7-0318226F5DDD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E0C94786-CF40-CD55-3EF2-D24A08C3D1FE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91CCF6F3-B625-2B7D-73C9-34C14BC67DC9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18F75072-B995-7B61-389F-29B912DBC4AE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FE9235F7-E62C-6D0C-F697-27D9C3F81C8D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írculo Parcial 1">
            <a:extLst>
              <a:ext uri="{FF2B5EF4-FFF2-40B4-BE49-F238E27FC236}">
                <a16:creationId xmlns:a16="http://schemas.microsoft.com/office/drawing/2014/main" id="{404F1A09-05FC-41D4-D19B-38B001934791}"/>
              </a:ext>
            </a:extLst>
          </p:cNvPr>
          <p:cNvSpPr/>
          <p:nvPr/>
        </p:nvSpPr>
        <p:spPr>
          <a:xfrm rot="10800000">
            <a:off x="4362450" y="1706223"/>
            <a:ext cx="3467100" cy="3467100"/>
          </a:xfrm>
          <a:prstGeom prst="pie">
            <a:avLst>
              <a:gd name="adj1" fmla="val 0"/>
              <a:gd name="adj2" fmla="val 10778242"/>
            </a:avLst>
          </a:prstGeom>
          <a:solidFill>
            <a:srgbClr val="DDF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02268146-D178-95FA-E86C-DB84B7D11F8D}"/>
              </a:ext>
            </a:extLst>
          </p:cNvPr>
          <p:cNvSpPr/>
          <p:nvPr/>
        </p:nvSpPr>
        <p:spPr>
          <a:xfrm>
            <a:off x="4062227" y="1928080"/>
            <a:ext cx="540918" cy="4298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A7682A3-32D3-E502-FF05-AF1AA6B58A8F}"/>
              </a:ext>
            </a:extLst>
          </p:cNvPr>
          <p:cNvCxnSpPr>
            <a:cxnSpLocks/>
          </p:cNvCxnSpPr>
          <p:nvPr/>
        </p:nvCxnSpPr>
        <p:spPr>
          <a:xfrm>
            <a:off x="4362450" y="3580143"/>
            <a:ext cx="346507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9952328-E7B9-3A65-C5E5-BB78FE9014E2}"/>
              </a:ext>
            </a:extLst>
          </p:cNvPr>
          <p:cNvCxnSpPr>
            <a:cxnSpLocks/>
          </p:cNvCxnSpPr>
          <p:nvPr/>
        </p:nvCxnSpPr>
        <p:spPr>
          <a:xfrm>
            <a:off x="4742391" y="2379786"/>
            <a:ext cx="1310285" cy="10037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3D8A0C-4B67-E2C5-B57E-7258ED3036A0}"/>
              </a:ext>
            </a:extLst>
          </p:cNvPr>
          <p:cNvSpPr txBox="1"/>
          <p:nvPr/>
        </p:nvSpPr>
        <p:spPr>
          <a:xfrm>
            <a:off x="4394097" y="2077137"/>
            <a:ext cx="2584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1B408DA-9D71-2DF8-9350-E7845F9F4559}"/>
              </a:ext>
            </a:extLst>
          </p:cNvPr>
          <p:cNvSpPr txBox="1"/>
          <p:nvPr/>
        </p:nvSpPr>
        <p:spPr>
          <a:xfrm>
            <a:off x="4301040" y="3938612"/>
            <a:ext cx="35899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Raio de Luz – Brilho</a:t>
            </a:r>
          </a:p>
          <a:p>
            <a:pPr algn="ctr"/>
            <a:r>
              <a:rPr lang="pt-BR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Radiano</a:t>
            </a:r>
          </a:p>
        </p:txBody>
      </p:sp>
      <p:pic>
        <p:nvPicPr>
          <p:cNvPr id="45" name="Imagem 44" descr="Forma&#10;&#10;O conteúdo gerado por IA pode estar incorreto.">
            <a:extLst>
              <a:ext uri="{FF2B5EF4-FFF2-40B4-BE49-F238E27FC236}">
                <a16:creationId xmlns:a16="http://schemas.microsoft.com/office/drawing/2014/main" id="{CCF8F470-2D6F-0BD2-8E0B-B50AC3DCA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19" y="3281868"/>
            <a:ext cx="398759" cy="39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0744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4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4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4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2C6-9C65-394E-400C-51C01EC2A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68F318AE-F87F-CF9E-53AB-6088CE4122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A696254-819D-05F8-19A6-86641FF1680D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782B155-17A8-6D1A-2D4E-472BFD546090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0E6ECED-F116-0A0A-F11A-466F3FF9E63F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8BD68A1-D6E1-AB72-A20F-2FF24DAF49FC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3EB476CF-D18E-333D-4559-AFD65EC07608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378D3C2B-4E8B-F04F-DEA0-B4248D764AF8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A546D923-16B3-2076-2375-95130A5620D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52E6FFDA-6C7F-2B92-A4EE-F376D0691B4F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718A8901-AABC-4A6C-F667-FAA58BFE1133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C13A8959-A196-E2AE-62F8-8D5C7A9611A9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D0162434-1067-3249-19CE-24B7B9EEF144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A4B4E013-9E8A-167F-6DE9-78966BEAE73F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55A050C2-FC54-55B4-0570-7531ED2FF059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48053597-AFFA-ACE7-C6E5-E76396F2B33A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0CEF98D1-4B9A-852E-3E47-D255F6F26867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D1193B82-8446-8908-ABB5-A78096541954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918DFA67-B31E-3A2C-0C01-3164FC60CB7A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6CE65119-84EC-04FC-F045-5D901E26944E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43C66622-C2B6-BA28-18E6-93287FDF9D1A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F9EE4CD5-2BBD-146E-6F45-68E03DC6089E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CA4801F7-EF00-535D-18A6-23044F79DEA0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A3C5449C-6D94-75E4-803E-02E4274972F2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ABE1A240-DB6D-16D3-2102-8950F6442E96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C28C6CF1-34C4-6E17-77FA-F41A7CF02921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64CF5707-0381-CADE-5CFE-CAAFC0DA1842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DA66EF86-1565-DC17-795F-2582FE94E5E3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82699740-D468-CC62-48BE-B5F854494B3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78C70061-CD02-00D6-ECE9-A4523867815C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0949E64C-304F-7720-A0FA-F61A229DC75E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25F79191-C6E0-4687-95E9-F74DDD3C20C8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9D08C8E5-87A9-1BCC-4A22-8B06EAFA53C6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B67302EA-EFA2-7C72-5AD9-D2946A790398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0AAE989A-96CB-DA49-13DF-1F5AD2B42ACE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D31E489E-49C8-6724-9DD0-375B35F503FE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0D62D516-4A9D-6D15-6F11-E2560534E12E}"/>
              </a:ext>
            </a:extLst>
          </p:cNvPr>
          <p:cNvSpPr/>
          <p:nvPr/>
        </p:nvSpPr>
        <p:spPr>
          <a:xfrm>
            <a:off x="948921" y="851111"/>
            <a:ext cx="89249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Arco de Circunferência e Ângulo Central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Google Shape;95;p58">
            <a:extLst>
              <a:ext uri="{FF2B5EF4-FFF2-40B4-BE49-F238E27FC236}">
                <a16:creationId xmlns:a16="http://schemas.microsoft.com/office/drawing/2014/main" id="{0E664CE0-B210-C448-1CE4-948240B27E8C}"/>
              </a:ext>
            </a:extLst>
          </p:cNvPr>
          <p:cNvSpPr/>
          <p:nvPr/>
        </p:nvSpPr>
        <p:spPr>
          <a:xfrm>
            <a:off x="948920" y="1774624"/>
            <a:ext cx="661370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Qualquer ângulo que tenha o vértice no centro de uma circunferência é denominado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ângulo central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6D9B394B-411F-5B06-7F69-F922C470CE4B}"/>
              </a:ext>
            </a:extLst>
          </p:cNvPr>
          <p:cNvCxnSpPr>
            <a:cxnSpLocks/>
          </p:cNvCxnSpPr>
          <p:nvPr/>
        </p:nvCxnSpPr>
        <p:spPr>
          <a:xfrm flipV="1">
            <a:off x="2148487" y="3128503"/>
            <a:ext cx="834485" cy="1208009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ipse 46">
            <a:extLst>
              <a:ext uri="{FF2B5EF4-FFF2-40B4-BE49-F238E27FC236}">
                <a16:creationId xmlns:a16="http://schemas.microsoft.com/office/drawing/2014/main" id="{0BBC6872-F392-70EA-6CA0-1E8EE5014254}"/>
              </a:ext>
            </a:extLst>
          </p:cNvPr>
          <p:cNvSpPr/>
          <p:nvPr/>
        </p:nvSpPr>
        <p:spPr>
          <a:xfrm>
            <a:off x="907237" y="2962295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38996806-5882-D7D9-9D46-6885B3DF616D}"/>
              </a:ext>
            </a:extLst>
          </p:cNvPr>
          <p:cNvCxnSpPr>
            <a:cxnSpLocks/>
            <a:endCxn id="47" idx="6"/>
          </p:cNvCxnSpPr>
          <p:nvPr/>
        </p:nvCxnSpPr>
        <p:spPr>
          <a:xfrm>
            <a:off x="2148487" y="4336512"/>
            <a:ext cx="1549746" cy="21281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Arco 49">
            <a:extLst>
              <a:ext uri="{FF2B5EF4-FFF2-40B4-BE49-F238E27FC236}">
                <a16:creationId xmlns:a16="http://schemas.microsoft.com/office/drawing/2014/main" id="{8411488F-0CAA-F613-4055-2E0C574E4C32}"/>
              </a:ext>
            </a:extLst>
          </p:cNvPr>
          <p:cNvSpPr/>
          <p:nvPr/>
        </p:nvSpPr>
        <p:spPr>
          <a:xfrm rot="987493">
            <a:off x="2053129" y="4056179"/>
            <a:ext cx="457200" cy="4572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B3878106-3ABB-72F4-6024-4318AA70273B}"/>
              </a:ext>
            </a:extLst>
          </p:cNvPr>
          <p:cNvSpPr txBox="1"/>
          <p:nvPr/>
        </p:nvSpPr>
        <p:spPr>
          <a:xfrm>
            <a:off x="2470845" y="386747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9CB685AC-4663-7E62-2B26-0E3D51BE7971}"/>
              </a:ext>
            </a:extLst>
          </p:cNvPr>
          <p:cNvSpPr txBox="1"/>
          <p:nvPr/>
        </p:nvSpPr>
        <p:spPr>
          <a:xfrm>
            <a:off x="3755429" y="4091725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366F70E2-7D44-FA74-1035-1FEE2DD1B792}"/>
              </a:ext>
            </a:extLst>
          </p:cNvPr>
          <p:cNvSpPr txBox="1"/>
          <p:nvPr/>
        </p:nvSpPr>
        <p:spPr>
          <a:xfrm>
            <a:off x="2923360" y="2672009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CA42631B-3B5B-0E23-9614-7074DAF9BCC2}"/>
              </a:ext>
            </a:extLst>
          </p:cNvPr>
          <p:cNvSpPr/>
          <p:nvPr/>
        </p:nvSpPr>
        <p:spPr>
          <a:xfrm>
            <a:off x="1116653" y="5033817"/>
            <a:ext cx="2413295" cy="477054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29DAF635-DE64-FE0B-C98C-F742A5EA4E62}"/>
                  </a:ext>
                </a:extLst>
              </p:cNvPr>
              <p:cNvSpPr txBox="1"/>
              <p:nvPr/>
            </p:nvSpPr>
            <p:spPr>
              <a:xfrm>
                <a:off x="1261804" y="5022184"/>
                <a:ext cx="242324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𝑎𝑟𝑐𝑜</m:t>
                    </m:r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𝐴𝐵</m:t>
                    </m:r>
                    <m:r>
                      <a:rPr lang="pt-BR" sz="25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pt-BR" sz="25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29DAF635-DE64-FE0B-C98C-F742A5EA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804" y="5022184"/>
                <a:ext cx="2423249" cy="477054"/>
              </a:xfrm>
              <a:prstGeom prst="rect">
                <a:avLst/>
              </a:prstGeom>
              <a:blipFill>
                <a:blip r:embed="rId2"/>
                <a:stretch>
                  <a:fillRect b="-179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tângulo 57">
            <a:extLst>
              <a:ext uri="{FF2B5EF4-FFF2-40B4-BE49-F238E27FC236}">
                <a16:creationId xmlns:a16="http://schemas.microsoft.com/office/drawing/2014/main" id="{6AC99ACE-DF10-3795-373D-E721A83A1F24}"/>
              </a:ext>
            </a:extLst>
          </p:cNvPr>
          <p:cNvSpPr/>
          <p:nvPr/>
        </p:nvSpPr>
        <p:spPr>
          <a:xfrm>
            <a:off x="5526964" y="2941024"/>
            <a:ext cx="5624862" cy="1213363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9F7DC56A-2288-CDA9-D984-36E863354E29}"/>
              </a:ext>
            </a:extLst>
          </p:cNvPr>
          <p:cNvSpPr/>
          <p:nvPr/>
        </p:nvSpPr>
        <p:spPr>
          <a:xfrm>
            <a:off x="5526964" y="4335658"/>
            <a:ext cx="5624862" cy="1213363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DF284B8-05B4-4821-95EA-A337157A2286}"/>
              </a:ext>
            </a:extLst>
          </p:cNvPr>
          <p:cNvSpPr txBox="1"/>
          <p:nvPr/>
        </p:nvSpPr>
        <p:spPr>
          <a:xfrm>
            <a:off x="5681359" y="2959155"/>
            <a:ext cx="518876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medida do arco menor, em grau, é igual à medida do ângulo central cujos lados passam pelas extremidades do arco;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340E4841-F82D-47D2-C98E-AA137FDF1B14}"/>
              </a:ext>
            </a:extLst>
          </p:cNvPr>
          <p:cNvSpPr txBox="1"/>
          <p:nvPr/>
        </p:nvSpPr>
        <p:spPr>
          <a:xfrm>
            <a:off x="5735832" y="4325271"/>
            <a:ext cx="5188763" cy="15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medida do arco maior, em graus, é igual à diferença entre 360° (ângulo de uma volta) e a medida do arco menor.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717599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7" grpId="0" animBg="1"/>
      <p:bldP spid="50" grpId="0" animBg="1"/>
      <p:bldP spid="51" grpId="0"/>
      <p:bldP spid="52" grpId="0"/>
      <p:bldP spid="53" grpId="0"/>
      <p:bldP spid="55" grpId="0" animBg="1"/>
      <p:bldP spid="54" grpId="0"/>
      <p:bldP spid="58" grpId="0" animBg="1"/>
      <p:bldP spid="59" grpId="0" animBg="1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B97BE-1ED8-1A27-E756-530198298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9E8C712-00DA-3626-D59C-4C6E63C932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82149DF-1AB1-B88B-BA3F-FD993B43CFD2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A3D606E-5911-E516-E5D5-3B62EB2A816F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8D54973-32E3-0265-07F3-3DDD38A07AFA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5B0B3C4-2459-D7A4-B38A-020517203E67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08A8F1A3-CD7B-371D-802D-BDF54C1F965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0D693496-28A4-0796-94B9-20900F2BDD55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F3B8E5BD-6CAA-7E38-BFFB-89956AAF72B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10C4AD8F-3E07-43C4-4B81-E650CA87AD8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19AEDA6D-E47C-6377-996B-9E7893ED520E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0C3C8EA3-3A49-BDB8-D004-5717FF65B6A3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87E92C63-89A3-6A3B-F769-FF920C24AF53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10991979-3E6D-D5BE-B51D-249DDF9691A8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197FB481-61E8-6525-ABE8-119812BD3FFF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76AF602C-38EB-C6FF-DE27-062BAF4008FC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DDBED00C-E53D-4C52-5C73-19BD4188726C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797A15A4-77DA-0E58-6A7D-F3AD0AF3AC9A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DC5DE1D1-84CB-2882-7849-418B9D597FC9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14DE8E13-9130-3D2B-4414-00B06037CC1D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B5CCC227-629A-9F5C-78B1-4D61A9E3F196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5BA702C6-E9A4-AEAF-9B82-27132447ECC5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3CE974A0-8C3E-99B1-35E7-14AFC376F0E9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E86FEAC8-F6E6-7A17-2A26-A75B8AE9669F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5AC98FAC-97FB-7298-5C4B-FBA80352A4A5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70E7F33C-1E2E-1D3F-8803-50300C7A7C19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9C56E9B3-C83B-6746-064A-BA8A8494947B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BA019BD9-CB53-4127-1E0F-DFB005B4BF02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A78DC5E5-F14B-A31C-CA53-79BCCFA13954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EF6DEBD7-7C6B-40A4-7826-D215B079905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539B0954-A13E-4213-C334-7EEC7B7D7F6D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5D2AA219-089D-2C4A-7A8F-79E19DBA3845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288FDAF4-16FD-F16C-0337-93F04B97DC3E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F38E9900-9191-7DF0-8E42-6680C98807AF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F658F1CC-B979-1418-C3F0-7EF6730E7197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5237CBD8-1FE7-3376-5272-9EF42C33C752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9477AEEA-796B-C310-B26B-A51090341C10}"/>
              </a:ext>
            </a:extLst>
          </p:cNvPr>
          <p:cNvSpPr/>
          <p:nvPr/>
        </p:nvSpPr>
        <p:spPr>
          <a:xfrm>
            <a:off x="948921" y="851111"/>
            <a:ext cx="89249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Comprimento de um Arco de Circunferência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C74B71D3-7400-23A6-8CBF-B8B17C096E1E}"/>
              </a:ext>
            </a:extLst>
          </p:cNvPr>
          <p:cNvSpPr/>
          <p:nvPr/>
        </p:nvSpPr>
        <p:spPr>
          <a:xfrm>
            <a:off x="907237" y="2962295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D08B62AC-2FD7-B692-E299-C2A3C98C62D2}"/>
              </a:ext>
            </a:extLst>
          </p:cNvPr>
          <p:cNvCxnSpPr>
            <a:cxnSpLocks/>
          </p:cNvCxnSpPr>
          <p:nvPr/>
        </p:nvCxnSpPr>
        <p:spPr>
          <a:xfrm flipV="1">
            <a:off x="2148487" y="3128503"/>
            <a:ext cx="834485" cy="1208009"/>
          </a:xfrm>
          <a:prstGeom prst="line">
            <a:avLst/>
          </a:prstGeom>
          <a:ln w="31750">
            <a:solidFill>
              <a:srgbClr val="F9037E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D18E6532-D161-8D6D-21CB-090CE6A925D1}"/>
              </a:ext>
            </a:extLst>
          </p:cNvPr>
          <p:cNvCxnSpPr>
            <a:cxnSpLocks/>
            <a:endCxn id="47" idx="6"/>
          </p:cNvCxnSpPr>
          <p:nvPr/>
        </p:nvCxnSpPr>
        <p:spPr>
          <a:xfrm>
            <a:off x="2148487" y="4336512"/>
            <a:ext cx="1549746" cy="21281"/>
          </a:xfrm>
          <a:prstGeom prst="line">
            <a:avLst/>
          </a:prstGeom>
          <a:ln w="31750">
            <a:solidFill>
              <a:srgbClr val="F9037E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Arco 49">
            <a:extLst>
              <a:ext uri="{FF2B5EF4-FFF2-40B4-BE49-F238E27FC236}">
                <a16:creationId xmlns:a16="http://schemas.microsoft.com/office/drawing/2014/main" id="{07B8559A-4714-3FE9-564F-CE7EFF97F048}"/>
              </a:ext>
            </a:extLst>
          </p:cNvPr>
          <p:cNvSpPr/>
          <p:nvPr/>
        </p:nvSpPr>
        <p:spPr>
          <a:xfrm rot="987493">
            <a:off x="2053129" y="4056179"/>
            <a:ext cx="457200" cy="4572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ED95011-0342-38A4-BF5A-AAD7EC0D5DF1}"/>
              </a:ext>
            </a:extLst>
          </p:cNvPr>
          <p:cNvSpPr txBox="1"/>
          <p:nvPr/>
        </p:nvSpPr>
        <p:spPr>
          <a:xfrm>
            <a:off x="2470845" y="386747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937E7E2E-4C97-82F7-9A8C-697D7CD04E1B}"/>
              </a:ext>
            </a:extLst>
          </p:cNvPr>
          <p:cNvSpPr/>
          <p:nvPr/>
        </p:nvSpPr>
        <p:spPr>
          <a:xfrm>
            <a:off x="5526964" y="2682021"/>
            <a:ext cx="4194191" cy="2464685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70ECDA88-3EB0-FDA0-3817-652552AA9A54}"/>
                  </a:ext>
                </a:extLst>
              </p:cNvPr>
              <p:cNvSpPr txBox="1"/>
              <p:nvPr/>
            </p:nvSpPr>
            <p:spPr>
              <a:xfrm>
                <a:off x="3567571" y="3217130"/>
                <a:ext cx="3949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600" b="1" i="1" smtClean="0">
                          <a:solidFill>
                            <a:srgbClr val="F9037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ℓ</m:t>
                      </m:r>
                    </m:oMath>
                  </m:oMathPara>
                </a14:m>
                <a:endParaRPr lang="pt-BR" sz="3600" b="1" i="1" dirty="0">
                  <a:solidFill>
                    <a:srgbClr val="F9037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70ECDA88-3EB0-FDA0-3817-652552AA9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571" y="3217130"/>
                <a:ext cx="394922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E87FACA4-527E-E4A5-D91B-75C34735D677}"/>
              </a:ext>
            </a:extLst>
          </p:cNvPr>
          <p:cNvSpPr txBox="1"/>
          <p:nvPr/>
        </p:nvSpPr>
        <p:spPr>
          <a:xfrm>
            <a:off x="5703956" y="2790073"/>
            <a:ext cx="124510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/>
              <a:t>Graus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B602B70-4DFE-FF00-01C3-23780CBAAA14}"/>
                  </a:ext>
                </a:extLst>
              </p:cNvPr>
              <p:cNvSpPr txBox="1"/>
              <p:nvPr/>
            </p:nvSpPr>
            <p:spPr>
              <a:xfrm>
                <a:off x="6442881" y="2817020"/>
                <a:ext cx="2916253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→    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𝟑𝟔𝟎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pt-BR" sz="23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→           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B602B70-4DFE-FF00-01C3-23780CBAA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881" y="2817020"/>
                <a:ext cx="2916253" cy="8002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BFBB3538-44BB-DA81-F7AE-55EA8AA78E8E}"/>
              </a:ext>
            </a:extLst>
          </p:cNvPr>
          <p:cNvSpPr txBox="1"/>
          <p:nvPr/>
        </p:nvSpPr>
        <p:spPr>
          <a:xfrm>
            <a:off x="5678313" y="3706550"/>
            <a:ext cx="136131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Radiano</a:t>
            </a:r>
            <a:r>
              <a:rPr lang="pt-BR" sz="2300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5236FCE2-E9E8-6D6B-CA3D-AC2F030AE71F}"/>
                  </a:ext>
                </a:extLst>
              </p:cNvPr>
              <p:cNvSpPr txBox="1"/>
              <p:nvPr/>
            </p:nvSpPr>
            <p:spPr>
              <a:xfrm>
                <a:off x="5435049" y="4115184"/>
                <a:ext cx="3167617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→    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𝒓𝒂𝒅</m:t>
                      </m:r>
                    </m:oMath>
                  </m:oMathPara>
                </a14:m>
                <a:endParaRPr lang="pt-BR" sz="23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→           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BR" sz="23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𝒓𝒂𝒅</m:t>
                      </m:r>
                    </m:oMath>
                  </m:oMathPara>
                </a14:m>
                <a:endParaRPr lang="pt-BR" sz="23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5236FCE2-E9E8-6D6B-CA3D-AC2F030AE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049" y="4115184"/>
                <a:ext cx="3167617" cy="8002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63658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7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7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 animBg="1"/>
      <p:bldP spid="50" grpId="0" animBg="1"/>
      <p:bldP spid="51" grpId="0"/>
      <p:bldP spid="58" grpId="0" animBg="1"/>
      <p:bldP spid="4" grpId="0"/>
      <p:bldP spid="5" grpId="0"/>
      <p:bldP spid="6" grpId="0"/>
      <p:bldP spid="7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DEC94-594D-CEB2-1B46-D124E42BE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1E05958-F808-5E1B-B7F0-6403C7F514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3F0B3B6-C968-0168-9385-1E7FD7D5A08B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9D82AF5-61D7-DFC2-4DE7-06FCC7331047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E0F67F8-6835-4BCE-D4A0-23AD7D5E203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0FB8FD6-838E-6DCC-70A1-0B13375DF0DB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BFE35DDA-E355-117E-A1E9-C2FD276C7064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61123962-F2AA-19C4-0BF1-2889177AA941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A5E89132-BDEB-1264-9C80-A10D81368245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A45C4F1F-C517-22FD-DECF-C016812E24E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5C26FA24-F49D-9220-B01E-BDBDE150585B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3A2B1885-CE7A-B00D-484B-60BD1A9A0ABA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7B88B26E-3AE8-B586-2821-D0372AF42BA5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F27ED1BC-A075-9DEC-4F0F-F096C453422B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B1FA3E09-7201-BAD3-CD39-042502C3D55C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0B1F9D6D-1FC9-5675-DC0D-33BE20E38F91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C3373DE6-EB97-0EAF-FD5A-F472875863F9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EB648050-7B5F-2F55-5E01-38AF3652CDFC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D8D151FA-4D50-1543-7037-6143E259F68A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A714BC20-8D16-E64D-6120-03FB78D08676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769EA803-4761-A578-0E67-695CAA3D428B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5FC1A90B-7514-8F60-A6D2-DE7CD0E37725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FCA447C7-32AB-230A-C9EF-0CBD367B3D25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EDEA0CC1-E94F-65EC-1F0A-3F139F426CB9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1BC62A76-3652-F6C7-B028-5ECEF29C6D1E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94C683A8-83D4-D52D-D1F3-4C38DD22FE6F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607D2594-0E93-1D36-E3B1-DECA55DE3E8C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FA3C2112-9FC0-0B30-E09B-C1164C12B52E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19E9EF2F-E0A4-7DEA-DA1C-F2B28A36505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B57680F6-F538-1CCB-32BA-9CF8A922FB6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6D970A68-ABFD-5DBD-CF10-53C52A58601C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AF891F5A-F3FC-1A20-4ACF-54F269160FEA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5EE2C0F4-5EC1-63FC-F2B9-FAE43EF0D773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A86BF2F7-354C-76A7-658F-695669506207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79BBA207-11B3-0312-26A3-BC8D7FE828EA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B4AC9AD3-6A9A-D18E-2EF0-776257FBB908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082F76EA-50FB-F574-9D6A-FDFFD448429E}"/>
              </a:ext>
            </a:extLst>
          </p:cNvPr>
          <p:cNvSpPr/>
          <p:nvPr/>
        </p:nvSpPr>
        <p:spPr>
          <a:xfrm>
            <a:off x="948921" y="851111"/>
            <a:ext cx="23569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1: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88CDF0C0-7769-CD4E-1916-5165E1555DF8}"/>
              </a:ext>
            </a:extLst>
          </p:cNvPr>
          <p:cNvSpPr/>
          <p:nvPr/>
        </p:nvSpPr>
        <p:spPr>
          <a:xfrm>
            <a:off x="1629664" y="3433573"/>
            <a:ext cx="1772511" cy="1772511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3AF8D5B0-7132-D499-06F3-7E7244A7C6B4}"/>
              </a:ext>
            </a:extLst>
          </p:cNvPr>
          <p:cNvSpPr/>
          <p:nvPr/>
        </p:nvSpPr>
        <p:spPr>
          <a:xfrm>
            <a:off x="4341913" y="3433573"/>
            <a:ext cx="1772511" cy="1772511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A6C1119-0C6D-439F-A645-98900004DF2B}"/>
              </a:ext>
            </a:extLst>
          </p:cNvPr>
          <p:cNvCxnSpPr>
            <a:cxnSpLocks/>
          </p:cNvCxnSpPr>
          <p:nvPr/>
        </p:nvCxnSpPr>
        <p:spPr>
          <a:xfrm flipV="1">
            <a:off x="2492130" y="3344505"/>
            <a:ext cx="642821" cy="969035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A3932572-7C50-0D72-DE73-4DC2064B8700}"/>
              </a:ext>
            </a:extLst>
          </p:cNvPr>
          <p:cNvCxnSpPr>
            <a:cxnSpLocks/>
          </p:cNvCxnSpPr>
          <p:nvPr/>
        </p:nvCxnSpPr>
        <p:spPr>
          <a:xfrm>
            <a:off x="2492130" y="4313540"/>
            <a:ext cx="1140914" cy="565090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8E835310-E4DC-8007-AB04-EA13D725AD1A}"/>
              </a:ext>
            </a:extLst>
          </p:cNvPr>
          <p:cNvCxnSpPr>
            <a:cxnSpLocks/>
          </p:cNvCxnSpPr>
          <p:nvPr/>
        </p:nvCxnSpPr>
        <p:spPr>
          <a:xfrm>
            <a:off x="5227283" y="4325958"/>
            <a:ext cx="885" cy="880126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D3BA6C19-8EFE-9BD7-E4EC-CEA15EF1C941}"/>
              </a:ext>
            </a:extLst>
          </p:cNvPr>
          <p:cNvCxnSpPr>
            <a:cxnSpLocks/>
            <a:stCxn id="2" idx="6"/>
          </p:cNvCxnSpPr>
          <p:nvPr/>
        </p:nvCxnSpPr>
        <p:spPr>
          <a:xfrm flipH="1">
            <a:off x="5227283" y="4319829"/>
            <a:ext cx="887141" cy="6129"/>
          </a:xfrm>
          <a:prstGeom prst="line">
            <a:avLst/>
          </a:prstGeom>
          <a:ln w="3175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Google Shape;93;p58">
            <a:extLst>
              <a:ext uri="{FF2B5EF4-FFF2-40B4-BE49-F238E27FC236}">
                <a16:creationId xmlns:a16="http://schemas.microsoft.com/office/drawing/2014/main" id="{204A401B-97B5-5144-339F-5236A2477322}"/>
              </a:ext>
            </a:extLst>
          </p:cNvPr>
          <p:cNvSpPr/>
          <p:nvPr/>
        </p:nvSpPr>
        <p:spPr>
          <a:xfrm>
            <a:off x="1132994" y="3344505"/>
            <a:ext cx="4588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a)</a:t>
            </a:r>
            <a:endParaRPr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93;p58">
            <a:extLst>
              <a:ext uri="{FF2B5EF4-FFF2-40B4-BE49-F238E27FC236}">
                <a16:creationId xmlns:a16="http://schemas.microsoft.com/office/drawing/2014/main" id="{FCC79D3D-9748-7015-FAF1-7AA060F469CB}"/>
              </a:ext>
            </a:extLst>
          </p:cNvPr>
          <p:cNvSpPr/>
          <p:nvPr/>
        </p:nvSpPr>
        <p:spPr>
          <a:xfrm>
            <a:off x="3971616" y="3341046"/>
            <a:ext cx="4588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b)</a:t>
            </a:r>
            <a:endParaRPr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Arco 62">
            <a:extLst>
              <a:ext uri="{FF2B5EF4-FFF2-40B4-BE49-F238E27FC236}">
                <a16:creationId xmlns:a16="http://schemas.microsoft.com/office/drawing/2014/main" id="{E12D5900-8C73-C001-9B95-21450745EACA}"/>
              </a:ext>
            </a:extLst>
          </p:cNvPr>
          <p:cNvSpPr/>
          <p:nvPr/>
        </p:nvSpPr>
        <p:spPr>
          <a:xfrm rot="987493">
            <a:off x="2334111" y="4112671"/>
            <a:ext cx="457200" cy="457200"/>
          </a:xfrm>
          <a:prstGeom prst="arc">
            <a:avLst>
              <a:gd name="adj1" fmla="val 16200000"/>
              <a:gd name="adj2" fmla="val 610804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F637902D-51DB-044A-99DE-CFDDFEB2C189}"/>
              </a:ext>
            </a:extLst>
          </p:cNvPr>
          <p:cNvGrpSpPr/>
          <p:nvPr/>
        </p:nvGrpSpPr>
        <p:grpSpPr>
          <a:xfrm>
            <a:off x="5227283" y="4322893"/>
            <a:ext cx="206374" cy="206374"/>
            <a:chOff x="3305908" y="1748413"/>
            <a:chExt cx="211015" cy="211015"/>
          </a:xfrm>
        </p:grpSpPr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B782489B-84AF-8F7C-C0C0-7CD2C8FEFF7F}"/>
                </a:ext>
              </a:extLst>
            </p:cNvPr>
            <p:cNvSpPr/>
            <p:nvPr/>
          </p:nvSpPr>
          <p:spPr>
            <a:xfrm>
              <a:off x="3305908" y="1748413"/>
              <a:ext cx="211015" cy="211015"/>
            </a:xfrm>
            <a:prstGeom prst="rect">
              <a:avLst/>
            </a:prstGeom>
            <a:solidFill>
              <a:srgbClr val="DDFF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BDD03E2E-21CE-2998-1643-1D08F9DCC323}"/>
                </a:ext>
              </a:extLst>
            </p:cNvPr>
            <p:cNvSpPr/>
            <p:nvPr/>
          </p:nvSpPr>
          <p:spPr>
            <a:xfrm>
              <a:off x="3374529" y="1811237"/>
              <a:ext cx="73226" cy="7322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7A19FF91-883E-A2DA-1B8E-CD9253CC7317}"/>
              </a:ext>
            </a:extLst>
          </p:cNvPr>
          <p:cNvSpPr txBox="1"/>
          <p:nvPr/>
        </p:nvSpPr>
        <p:spPr>
          <a:xfrm>
            <a:off x="2755334" y="3061740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60396486-CBA0-D3D5-572B-E96F72F5AB0C}"/>
              </a:ext>
            </a:extLst>
          </p:cNvPr>
          <p:cNvSpPr txBox="1"/>
          <p:nvPr/>
        </p:nvSpPr>
        <p:spPr>
          <a:xfrm>
            <a:off x="3220672" y="4732665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F178A038-6E3A-A430-20A4-70CD08378B18}"/>
              </a:ext>
            </a:extLst>
          </p:cNvPr>
          <p:cNvSpPr txBox="1"/>
          <p:nvPr/>
        </p:nvSpPr>
        <p:spPr>
          <a:xfrm>
            <a:off x="1770340" y="4925968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C62298E5-A9EF-0ABF-611E-65DABF46A24B}"/>
              </a:ext>
            </a:extLst>
          </p:cNvPr>
          <p:cNvSpPr/>
          <p:nvPr/>
        </p:nvSpPr>
        <p:spPr>
          <a:xfrm>
            <a:off x="1891672" y="4958155"/>
            <a:ext cx="108329" cy="10832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7A8925C9-BF58-1D49-B081-565DA2E78732}"/>
              </a:ext>
            </a:extLst>
          </p:cNvPr>
          <p:cNvSpPr txBox="1"/>
          <p:nvPr/>
        </p:nvSpPr>
        <p:spPr>
          <a:xfrm>
            <a:off x="2109521" y="4098936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22C5C7C-8C23-9D1D-3B1D-1157005F3B48}"/>
              </a:ext>
            </a:extLst>
          </p:cNvPr>
          <p:cNvSpPr txBox="1"/>
          <p:nvPr/>
        </p:nvSpPr>
        <p:spPr>
          <a:xfrm>
            <a:off x="5075005" y="2993499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73" name="Elipse 72">
            <a:extLst>
              <a:ext uri="{FF2B5EF4-FFF2-40B4-BE49-F238E27FC236}">
                <a16:creationId xmlns:a16="http://schemas.microsoft.com/office/drawing/2014/main" id="{CC2534BC-F0E0-D07B-D900-0B2E7191D571}"/>
              </a:ext>
            </a:extLst>
          </p:cNvPr>
          <p:cNvSpPr/>
          <p:nvPr/>
        </p:nvSpPr>
        <p:spPr>
          <a:xfrm>
            <a:off x="5199513" y="3387662"/>
            <a:ext cx="108329" cy="10832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0ADB09B-2004-D4B0-69E6-DB94B56D35C7}"/>
              </a:ext>
            </a:extLst>
          </p:cNvPr>
          <p:cNvSpPr txBox="1"/>
          <p:nvPr/>
        </p:nvSpPr>
        <p:spPr>
          <a:xfrm>
            <a:off x="6147832" y="3829955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DF25E673-8AF4-ECE3-C06E-827092401B84}"/>
              </a:ext>
            </a:extLst>
          </p:cNvPr>
          <p:cNvSpPr txBox="1"/>
          <p:nvPr/>
        </p:nvSpPr>
        <p:spPr>
          <a:xfrm>
            <a:off x="4903702" y="393850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A19B6DAB-360C-F37C-5233-D94F8CDDB8A3}"/>
              </a:ext>
            </a:extLst>
          </p:cNvPr>
          <p:cNvSpPr txBox="1"/>
          <p:nvPr/>
        </p:nvSpPr>
        <p:spPr>
          <a:xfrm>
            <a:off x="5038735" y="5175234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77" name="Google Shape;131;p62">
            <a:extLst>
              <a:ext uri="{FF2B5EF4-FFF2-40B4-BE49-F238E27FC236}">
                <a16:creationId xmlns:a16="http://schemas.microsoft.com/office/drawing/2014/main" id="{E81F5102-F6DA-F318-85F0-52366AD0F19E}"/>
              </a:ext>
            </a:extLst>
          </p:cNvPr>
          <p:cNvSpPr/>
          <p:nvPr/>
        </p:nvSpPr>
        <p:spPr>
          <a:xfrm>
            <a:off x="989841" y="1403696"/>
            <a:ext cx="3495676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Observe as figuras.</a:t>
            </a:r>
            <a:endParaRPr sz="25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9F4D14A1-1B3A-8B8E-9CF7-C4E4F2DBFA0A}"/>
              </a:ext>
            </a:extLst>
          </p:cNvPr>
          <p:cNvSpPr/>
          <p:nvPr/>
        </p:nvSpPr>
        <p:spPr>
          <a:xfrm>
            <a:off x="989841" y="1917292"/>
            <a:ext cx="4922159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Em cada uma das figuras, dê a medida do arco AB e a do arco ACB:</a:t>
            </a:r>
            <a:endParaRPr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EEA9A6DF-3FBE-4569-621F-51D63DDBE44D}"/>
              </a:ext>
            </a:extLst>
          </p:cNvPr>
          <p:cNvSpPr/>
          <p:nvPr/>
        </p:nvSpPr>
        <p:spPr>
          <a:xfrm>
            <a:off x="6746958" y="3470553"/>
            <a:ext cx="4582093" cy="1384753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Google Shape;139;p63">
            <a:extLst>
              <a:ext uri="{FF2B5EF4-FFF2-40B4-BE49-F238E27FC236}">
                <a16:creationId xmlns:a16="http://schemas.microsoft.com/office/drawing/2014/main" id="{DF8C3BD1-972D-EEEB-7F42-2D6975DFD521}"/>
              </a:ext>
            </a:extLst>
          </p:cNvPr>
          <p:cNvSpPr txBox="1"/>
          <p:nvPr/>
        </p:nvSpPr>
        <p:spPr>
          <a:xfrm>
            <a:off x="6851781" y="3470352"/>
            <a:ext cx="412763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Respostas: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AutoNum type="alphaLcParenR"/>
            </a:pPr>
            <a:r>
              <a:rPr lang="pt-BR" sz="28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AB = 75º e ACB = 285º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AutoNum type="alphaLcParenR"/>
            </a:pPr>
            <a:r>
              <a:rPr lang="pt-BR" sz="28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AB = 90º e ACB = 270º 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26145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5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 animBg="1"/>
      <p:bldP spid="2" grpId="0" animBg="1"/>
      <p:bldP spid="60" grpId="0"/>
      <p:bldP spid="61" grpId="0"/>
      <p:bldP spid="67" grpId="0"/>
      <p:bldP spid="68" grpId="0"/>
      <p:bldP spid="69" grpId="0"/>
      <p:bldP spid="71" grpId="0"/>
      <p:bldP spid="72" grpId="0"/>
      <p:bldP spid="74" grpId="0"/>
      <p:bldP spid="76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C3F18-28BA-60C4-14DD-880A1BE71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9DD5C8B-CB9A-4D7B-B798-E9D9EA0C42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BB72D1C-8DD7-6C98-034E-42E24FBFA7A2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5A63004-1D0C-D092-5788-FC82D6BC24A6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5B88A4E-F362-9260-78FE-18DE9BC0BDE0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4F13F2B-8653-EECD-4D31-AACBE88AD7FB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4B82A73D-B6B0-FF43-DB80-FB6A1CBDB57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70100210-5E00-1D5C-9E66-46063A05C1E1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3714956D-0843-8BF2-0A8C-1E8C2FA0EA49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5894DCC0-6A70-DE11-90DD-06AF5EA1EA05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5D16E95E-5B51-28B4-E202-C37437E39B6A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168C8BC4-91E1-338A-3A61-1D5E0EDF7B0B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585BB4F7-8F4D-162D-C1FC-BAC5031C11B5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FADC7F94-EEF9-2B53-E594-E87D20664C6B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02B71D65-DE29-D5BA-4AD9-12DC133FAAF2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3F16C05B-227A-FD41-51D7-D1B11004BAD3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75A0E873-2375-E1B7-8B14-41E27CBF2ADD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ECEDD273-25EA-8EE9-914B-C5FE243875EE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36802FFC-890B-550B-34B9-207EE28DCA9B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87404C83-0905-F416-32E3-D875A8B6F13E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72DCD49B-7C93-D59D-E2A2-FCAFBD9F1D98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7A07FE7C-12B1-B1D7-7A34-D5AE545067FF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250B9EE8-DE38-70BB-ADBA-A22FDFBA9663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B045DCF4-12BD-AA89-2440-CAC24000F473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E44CE696-D5F0-6155-2F67-8E82B314BA55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2BA6D813-8543-6AD0-A461-5B09778389FF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1BE9D26C-A830-C3A5-4267-5B9F36C029A2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D0055419-BDCD-52C9-F74E-269F89231D61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E18259FA-CAAF-2F45-9BD8-CEDA2CE5133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5FE4A1E6-EFB7-8181-7E60-F80BADE9520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C70DA27E-A799-6D44-3151-F86524F18177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7189FA14-42F4-9E19-C191-605053B0CA84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B600C962-970F-7437-0EDA-24937898BEE2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883DF057-A3E1-8C83-5848-C61842A8E8F3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208023F9-EDEE-B50D-88DF-BDB7D718DA5D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FFD9D09A-62E1-5FD4-FC24-FCEBAFFA7950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0693E6EA-8206-E96E-3B70-992023783E38}"/>
              </a:ext>
            </a:extLst>
          </p:cNvPr>
          <p:cNvSpPr/>
          <p:nvPr/>
        </p:nvSpPr>
        <p:spPr>
          <a:xfrm>
            <a:off x="948921" y="851111"/>
            <a:ext cx="23569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2: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Arco 48">
            <a:extLst>
              <a:ext uri="{FF2B5EF4-FFF2-40B4-BE49-F238E27FC236}">
                <a16:creationId xmlns:a16="http://schemas.microsoft.com/office/drawing/2014/main" id="{5AB00826-66D1-1458-9AF1-B468ACC1F0A8}"/>
              </a:ext>
            </a:extLst>
          </p:cNvPr>
          <p:cNvSpPr/>
          <p:nvPr/>
        </p:nvSpPr>
        <p:spPr>
          <a:xfrm rot="8100000">
            <a:off x="2507116" y="4069917"/>
            <a:ext cx="442115" cy="434339"/>
          </a:xfrm>
          <a:prstGeom prst="arc">
            <a:avLst>
              <a:gd name="adj1" fmla="val 13835223"/>
              <a:gd name="adj2" fmla="val 21583360"/>
            </a:avLst>
          </a:prstGeom>
          <a:solidFill>
            <a:srgbClr val="92BDF2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0" name="Arco 49">
            <a:extLst>
              <a:ext uri="{FF2B5EF4-FFF2-40B4-BE49-F238E27FC236}">
                <a16:creationId xmlns:a16="http://schemas.microsoft.com/office/drawing/2014/main" id="{464BC897-8210-38E2-2B9B-1E7CE7EF4975}"/>
              </a:ext>
            </a:extLst>
          </p:cNvPr>
          <p:cNvSpPr/>
          <p:nvPr/>
        </p:nvSpPr>
        <p:spPr>
          <a:xfrm rot="14131289">
            <a:off x="2502924" y="4095191"/>
            <a:ext cx="425760" cy="409421"/>
          </a:xfrm>
          <a:prstGeom prst="arc">
            <a:avLst>
              <a:gd name="adj1" fmla="val 15449877"/>
              <a:gd name="adj2" fmla="val 723171"/>
            </a:avLst>
          </a:prstGeom>
          <a:solidFill>
            <a:srgbClr val="F9037E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Arco 62">
            <a:extLst>
              <a:ext uri="{FF2B5EF4-FFF2-40B4-BE49-F238E27FC236}">
                <a16:creationId xmlns:a16="http://schemas.microsoft.com/office/drawing/2014/main" id="{240AAE31-13AC-3AE3-A15E-EE17B7784ACA}"/>
              </a:ext>
            </a:extLst>
          </p:cNvPr>
          <p:cNvSpPr/>
          <p:nvPr/>
        </p:nvSpPr>
        <p:spPr>
          <a:xfrm rot="21081921">
            <a:off x="2485247" y="4084409"/>
            <a:ext cx="469808" cy="456598"/>
          </a:xfrm>
          <a:prstGeom prst="arc">
            <a:avLst>
              <a:gd name="adj1" fmla="val 15314231"/>
              <a:gd name="adj2" fmla="val 294235"/>
            </a:avLst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6532A7DB-4CAD-EFAD-6844-7ECC18F8BFF7}"/>
              </a:ext>
            </a:extLst>
          </p:cNvPr>
          <p:cNvSpPr txBox="1"/>
          <p:nvPr/>
        </p:nvSpPr>
        <p:spPr>
          <a:xfrm>
            <a:off x="2081250" y="3029184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AFE3B906-1CFA-29E5-A230-E9F4127A4F40}"/>
              </a:ext>
            </a:extLst>
          </p:cNvPr>
          <p:cNvSpPr txBox="1"/>
          <p:nvPr/>
        </p:nvSpPr>
        <p:spPr>
          <a:xfrm>
            <a:off x="2705920" y="3755758"/>
            <a:ext cx="3592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77" name="Google Shape;131;p62">
            <a:extLst>
              <a:ext uri="{FF2B5EF4-FFF2-40B4-BE49-F238E27FC236}">
                <a16:creationId xmlns:a16="http://schemas.microsoft.com/office/drawing/2014/main" id="{7798C259-56E0-01C1-25FC-7C76D5E4E9B3}"/>
              </a:ext>
            </a:extLst>
          </p:cNvPr>
          <p:cNvSpPr/>
          <p:nvPr/>
        </p:nvSpPr>
        <p:spPr>
          <a:xfrm>
            <a:off x="989841" y="1475894"/>
            <a:ext cx="3495676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Observe a figura.</a:t>
            </a:r>
            <a:endParaRPr sz="25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E716A804-D87A-3D48-9B4F-06F92FD65458}"/>
              </a:ext>
            </a:extLst>
          </p:cNvPr>
          <p:cNvSpPr/>
          <p:nvPr/>
        </p:nvSpPr>
        <p:spPr>
          <a:xfrm>
            <a:off x="989840" y="1917292"/>
            <a:ext cx="6578023" cy="115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Na figura, temos que a = b = c, em que </a:t>
            </a:r>
            <a:r>
              <a:rPr lang="pt-BR" sz="23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pt-BR" sz="23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 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 </a:t>
            </a:r>
            <a:r>
              <a:rPr lang="pt-BR" sz="23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 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são as medidas dos ângulos centrais associados a cada arco. Determine a medida dos arcos 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AB, BC e CA.</a:t>
            </a:r>
            <a:endParaRPr lang="pt-BR" sz="23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D585A97D-3C6C-A8A7-3535-0E5BFE1CCBAF}"/>
              </a:ext>
            </a:extLst>
          </p:cNvPr>
          <p:cNvSpPr/>
          <p:nvPr/>
        </p:nvSpPr>
        <p:spPr>
          <a:xfrm>
            <a:off x="4694340" y="4051729"/>
            <a:ext cx="2660214" cy="530126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Google Shape;139;p63">
            <a:extLst>
              <a:ext uri="{FF2B5EF4-FFF2-40B4-BE49-F238E27FC236}">
                <a16:creationId xmlns:a16="http://schemas.microsoft.com/office/drawing/2014/main" id="{D4D85E9B-78AE-CA66-79E8-69F7D29C1DEA}"/>
              </a:ext>
            </a:extLst>
          </p:cNvPr>
          <p:cNvSpPr txBox="1"/>
          <p:nvPr/>
        </p:nvSpPr>
        <p:spPr>
          <a:xfrm>
            <a:off x="4799162" y="4051527"/>
            <a:ext cx="41276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Resposta: 120º </a:t>
            </a:r>
            <a:endParaRPr sz="2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2B188DD6-569C-BB89-1D2E-953C74EF19A6}"/>
              </a:ext>
            </a:extLst>
          </p:cNvPr>
          <p:cNvGrpSpPr/>
          <p:nvPr/>
        </p:nvGrpSpPr>
        <p:grpSpPr>
          <a:xfrm>
            <a:off x="1776317" y="3363065"/>
            <a:ext cx="1888232" cy="1881118"/>
            <a:chOff x="4406630" y="3171216"/>
            <a:chExt cx="1538399" cy="1532603"/>
          </a:xfrm>
        </p:grpSpPr>
        <p:sp>
          <p:nvSpPr>
            <p:cNvPr id="4" name="Círculo Parcial 3">
              <a:extLst>
                <a:ext uri="{FF2B5EF4-FFF2-40B4-BE49-F238E27FC236}">
                  <a16:creationId xmlns:a16="http://schemas.microsoft.com/office/drawing/2014/main" id="{5DDBBFAC-2403-3B04-3CC5-CF38D89522CE}"/>
                </a:ext>
              </a:extLst>
            </p:cNvPr>
            <p:cNvSpPr/>
            <p:nvPr/>
          </p:nvSpPr>
          <p:spPr>
            <a:xfrm>
              <a:off x="4406630" y="3171217"/>
              <a:ext cx="1532602" cy="1532602"/>
            </a:xfrm>
            <a:prstGeom prst="pie">
              <a:avLst>
                <a:gd name="adj1" fmla="val 0"/>
                <a:gd name="adj2" fmla="val 8026709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Círculo Parcial 4">
              <a:extLst>
                <a:ext uri="{FF2B5EF4-FFF2-40B4-BE49-F238E27FC236}">
                  <a16:creationId xmlns:a16="http://schemas.microsoft.com/office/drawing/2014/main" id="{E2E1BB91-8B3C-A15D-50BC-2DAE6365900F}"/>
                </a:ext>
              </a:extLst>
            </p:cNvPr>
            <p:cNvSpPr/>
            <p:nvPr/>
          </p:nvSpPr>
          <p:spPr>
            <a:xfrm rot="8071762">
              <a:off x="4411009" y="3171216"/>
              <a:ext cx="1532602" cy="1532602"/>
            </a:xfrm>
            <a:prstGeom prst="pie">
              <a:avLst>
                <a:gd name="adj1" fmla="val 0"/>
                <a:gd name="adj2" fmla="val 65746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Círculo Parcial 5">
              <a:extLst>
                <a:ext uri="{FF2B5EF4-FFF2-40B4-BE49-F238E27FC236}">
                  <a16:creationId xmlns:a16="http://schemas.microsoft.com/office/drawing/2014/main" id="{FBAF5097-8CA5-24E6-6369-95F741BB964E}"/>
                </a:ext>
              </a:extLst>
            </p:cNvPr>
            <p:cNvSpPr/>
            <p:nvPr/>
          </p:nvSpPr>
          <p:spPr>
            <a:xfrm rot="14885590">
              <a:off x="4412427" y="3171217"/>
              <a:ext cx="1532602" cy="1532602"/>
            </a:xfrm>
            <a:prstGeom prst="pie">
              <a:avLst>
                <a:gd name="adj1" fmla="val 21402454"/>
                <a:gd name="adj2" fmla="val 671815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EB4E4A3-B6DD-3AD7-9139-07DAE7F22DEE}"/>
              </a:ext>
            </a:extLst>
          </p:cNvPr>
          <p:cNvSpPr txBox="1"/>
          <p:nvPr/>
        </p:nvSpPr>
        <p:spPr>
          <a:xfrm>
            <a:off x="3657433" y="4044516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249725C7-2A55-4E4F-B85D-CEB76FDA0807}"/>
              </a:ext>
            </a:extLst>
          </p:cNvPr>
          <p:cNvSpPr txBox="1"/>
          <p:nvPr/>
        </p:nvSpPr>
        <p:spPr>
          <a:xfrm>
            <a:off x="1792652" y="4905052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FF03E3D-3BD2-81B6-818D-7BB5504D8F32}"/>
              </a:ext>
            </a:extLst>
          </p:cNvPr>
          <p:cNvSpPr txBox="1"/>
          <p:nvPr/>
        </p:nvSpPr>
        <p:spPr>
          <a:xfrm>
            <a:off x="2760163" y="4361393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816C72FA-8181-37EE-F86F-C53479B3DD7A}"/>
              </a:ext>
            </a:extLst>
          </p:cNvPr>
          <p:cNvSpPr txBox="1"/>
          <p:nvPr/>
        </p:nvSpPr>
        <p:spPr>
          <a:xfrm>
            <a:off x="2187574" y="3994755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53" name="Imagem 52" descr="Forma, Círculo&#10;&#10;O conteúdo gerado por IA pode estar incorreto.">
            <a:extLst>
              <a:ext uri="{FF2B5EF4-FFF2-40B4-BE49-F238E27FC236}">
                <a16:creationId xmlns:a16="http://schemas.microsoft.com/office/drawing/2014/main" id="{E814A503-F3E9-C36C-2DCF-C8D589ADB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58864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9" grpId="0" animBg="1"/>
      <p:bldP spid="50" grpId="0" animBg="1"/>
      <p:bldP spid="63" grpId="0" animBg="1"/>
      <p:bldP spid="68" grpId="0"/>
      <p:bldP spid="77" grpId="0"/>
      <p:bldP spid="78" grpId="0"/>
      <p:bldP spid="80" grpId="0" animBg="1"/>
      <p:bldP spid="79" grpId="0"/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45C51-49E3-5FF8-157B-99F711DC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85317D20-8EE3-A2E7-8F4B-213549D4BD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0D6D5B3-1B03-EC10-7EF2-F38B8353EB8D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9B64F12-FD15-01F5-C009-1E594B1EA213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03126B1-CD50-80AD-642F-AEF429AABDD3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DFD4546-D003-BCCC-99E0-D05CAF07CEF7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AE6E0703-46C9-B2DE-9C4A-E340C98BEDEB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66A0CD05-F127-0CCB-842A-9A66FA17284A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4BDF2A5E-4875-744D-5807-FC54D653C4A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89D14DB0-5261-7E1D-B2BF-F60E6B6C48C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64427D15-DA34-AB89-2A1D-9CECEC1EC10C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E7CF601B-9E5A-EB19-9D9B-3B27AF248B7E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626A56E5-78EC-6B9B-715E-7CA85B12BC7B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5F963068-329C-25EB-5A50-16974C482CC4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3E6B72F7-C7F5-C1B2-1DA1-A951DAEA2331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52E07D0C-937B-597B-2F04-7BC30293E04E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18D16F6C-301D-8AA4-ADE9-D1F30E31290E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90C2BC30-401A-EF07-0C07-69101C68E610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1D19179D-039C-CC4F-7563-2631B01F0206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375EF58D-8E7F-7637-B0EC-B73A33E39969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E059986D-4A0E-8DB7-27C6-738CA8900F6B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5545003A-C3B2-C14A-F46D-6927C10C0C26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E97757D7-B42D-3559-35F1-BA8E83E256D2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F58FC67E-04A1-E35B-67A9-9E46A5BD2266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062EAC18-0BB0-D24E-634E-6FC3CC28AAD8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CBA5447E-FC87-B02A-9388-A37BF9F0F650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DBB0E832-EF50-5A59-A0CE-8368312860C8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DBDBE6B5-4189-783E-3B31-2BB143BA4E98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930A0B89-0E3E-ECCA-FB0C-DF53B8E05948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EBEF7FAA-D561-804E-712A-3AC4FE136175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01F66778-7FFB-CE2C-C09A-4E2995FE0D90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56455E30-A215-BE0B-F67D-9DB63D8A53A0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77042EC8-AA53-6514-3A78-41283EE711B0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E63F8B36-25DE-6C8E-8A91-6FC4217F71CE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C715BA31-7F34-9186-CB6A-02453A078064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23BD58BC-331F-D8B1-28D9-B7390697D1CC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C9CE16ED-2299-CB76-1E93-5B5461DC3B3D}"/>
              </a:ext>
            </a:extLst>
          </p:cNvPr>
          <p:cNvSpPr/>
          <p:nvPr/>
        </p:nvSpPr>
        <p:spPr>
          <a:xfrm>
            <a:off x="948921" y="851111"/>
            <a:ext cx="23569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3: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Arco 48">
            <a:extLst>
              <a:ext uri="{FF2B5EF4-FFF2-40B4-BE49-F238E27FC236}">
                <a16:creationId xmlns:a16="http://schemas.microsoft.com/office/drawing/2014/main" id="{94923B8B-9A22-B486-7A97-20F911698A0D}"/>
              </a:ext>
            </a:extLst>
          </p:cNvPr>
          <p:cNvSpPr/>
          <p:nvPr/>
        </p:nvSpPr>
        <p:spPr>
          <a:xfrm rot="8100000">
            <a:off x="2507116" y="3381645"/>
            <a:ext cx="442115" cy="434339"/>
          </a:xfrm>
          <a:prstGeom prst="arc">
            <a:avLst>
              <a:gd name="adj1" fmla="val 7898045"/>
              <a:gd name="adj2" fmla="val 3125076"/>
            </a:avLst>
          </a:prstGeom>
          <a:solidFill>
            <a:srgbClr val="92BDF2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aixaDeTexto 66">
                <a:extLst>
                  <a:ext uri="{FF2B5EF4-FFF2-40B4-BE49-F238E27FC236}">
                    <a16:creationId xmlns:a16="http://schemas.microsoft.com/office/drawing/2014/main" id="{CC3561A6-AEDC-7987-381E-BAAC7ABF37B4}"/>
                  </a:ext>
                </a:extLst>
              </p:cNvPr>
              <p:cNvSpPr txBox="1"/>
              <p:nvPr/>
            </p:nvSpPr>
            <p:spPr>
              <a:xfrm>
                <a:off x="2534077" y="2224964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7" name="CaixaDeTexto 66">
                <a:extLst>
                  <a:ext uri="{FF2B5EF4-FFF2-40B4-BE49-F238E27FC236}">
                    <a16:creationId xmlns:a16="http://schemas.microsoft.com/office/drawing/2014/main" id="{CC3561A6-AEDC-7987-381E-BAAC7ABF3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77" y="2224964"/>
                <a:ext cx="394922" cy="477054"/>
              </a:xfrm>
              <a:prstGeom prst="rect">
                <a:avLst/>
              </a:prstGeom>
              <a:blipFill>
                <a:blip r:embed="rId2"/>
                <a:stretch>
                  <a:fillRect l="-4688" r="-35938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4789DA66-6BFD-B583-C596-9659C8DC4D4E}"/>
              </a:ext>
            </a:extLst>
          </p:cNvPr>
          <p:cNvSpPr/>
          <p:nvPr/>
        </p:nvSpPr>
        <p:spPr>
          <a:xfrm>
            <a:off x="948921" y="1525570"/>
            <a:ext cx="657802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Observando a figura, dê o valor da medida </a:t>
            </a:r>
            <a:r>
              <a:rPr lang="pt-BR" sz="2400" b="0" i="1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A0E272EC-04AF-9001-6E71-E76AF1B5CE25}"/>
              </a:ext>
            </a:extLst>
          </p:cNvPr>
          <p:cNvSpPr/>
          <p:nvPr/>
        </p:nvSpPr>
        <p:spPr>
          <a:xfrm>
            <a:off x="4694340" y="3336562"/>
            <a:ext cx="2424917" cy="530126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Arco 51">
            <a:extLst>
              <a:ext uri="{FF2B5EF4-FFF2-40B4-BE49-F238E27FC236}">
                <a16:creationId xmlns:a16="http://schemas.microsoft.com/office/drawing/2014/main" id="{2D9D4CF8-6A7E-4CA8-D00D-5B6DBCC39F58}"/>
              </a:ext>
            </a:extLst>
          </p:cNvPr>
          <p:cNvSpPr/>
          <p:nvPr/>
        </p:nvSpPr>
        <p:spPr>
          <a:xfrm rot="16200000">
            <a:off x="2513703" y="3371895"/>
            <a:ext cx="435669" cy="444585"/>
          </a:xfrm>
          <a:prstGeom prst="arc">
            <a:avLst>
              <a:gd name="adj1" fmla="val 16554028"/>
              <a:gd name="adj2" fmla="val 2131063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Google Shape;139;p63">
            <a:extLst>
              <a:ext uri="{FF2B5EF4-FFF2-40B4-BE49-F238E27FC236}">
                <a16:creationId xmlns:a16="http://schemas.microsoft.com/office/drawing/2014/main" id="{36D312E9-DBE9-7807-CB15-AEE8C96EFDCA}"/>
              </a:ext>
            </a:extLst>
          </p:cNvPr>
          <p:cNvSpPr txBox="1"/>
          <p:nvPr/>
        </p:nvSpPr>
        <p:spPr>
          <a:xfrm>
            <a:off x="4799162" y="3336360"/>
            <a:ext cx="41276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Resposta: 80º </a:t>
            </a:r>
            <a:endParaRPr sz="2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1378A084-88CA-E381-3A2F-3D1177E8664E}"/>
              </a:ext>
            </a:extLst>
          </p:cNvPr>
          <p:cNvGrpSpPr/>
          <p:nvPr/>
        </p:nvGrpSpPr>
        <p:grpSpPr>
          <a:xfrm>
            <a:off x="1776317" y="2647898"/>
            <a:ext cx="1888232" cy="1881118"/>
            <a:chOff x="4406630" y="3171216"/>
            <a:chExt cx="1538399" cy="1532603"/>
          </a:xfrm>
        </p:grpSpPr>
        <p:sp>
          <p:nvSpPr>
            <p:cNvPr id="4" name="Círculo Parcial 3">
              <a:extLst>
                <a:ext uri="{FF2B5EF4-FFF2-40B4-BE49-F238E27FC236}">
                  <a16:creationId xmlns:a16="http://schemas.microsoft.com/office/drawing/2014/main" id="{BBE17D1A-0E7E-D6E9-1A17-05FF5F551CC5}"/>
                </a:ext>
              </a:extLst>
            </p:cNvPr>
            <p:cNvSpPr/>
            <p:nvPr/>
          </p:nvSpPr>
          <p:spPr>
            <a:xfrm>
              <a:off x="4406630" y="3171217"/>
              <a:ext cx="1532602" cy="1532602"/>
            </a:xfrm>
            <a:prstGeom prst="pie">
              <a:avLst>
                <a:gd name="adj1" fmla="val 19613975"/>
                <a:gd name="adj2" fmla="val 794227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Círculo Parcial 4">
              <a:extLst>
                <a:ext uri="{FF2B5EF4-FFF2-40B4-BE49-F238E27FC236}">
                  <a16:creationId xmlns:a16="http://schemas.microsoft.com/office/drawing/2014/main" id="{62D996CC-33A8-1AED-B75A-6E26BE97D085}"/>
                </a:ext>
              </a:extLst>
            </p:cNvPr>
            <p:cNvSpPr/>
            <p:nvPr/>
          </p:nvSpPr>
          <p:spPr>
            <a:xfrm rot="8071762">
              <a:off x="4411009" y="3171216"/>
              <a:ext cx="1532602" cy="1532602"/>
            </a:xfrm>
            <a:prstGeom prst="pie">
              <a:avLst>
                <a:gd name="adj1" fmla="val 14724011"/>
                <a:gd name="adj2" fmla="val 808115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Círculo Parcial 5">
              <a:extLst>
                <a:ext uri="{FF2B5EF4-FFF2-40B4-BE49-F238E27FC236}">
                  <a16:creationId xmlns:a16="http://schemas.microsoft.com/office/drawing/2014/main" id="{11BFDFFC-3DAB-4A29-92E9-DBA2A5714AB2}"/>
                </a:ext>
              </a:extLst>
            </p:cNvPr>
            <p:cNvSpPr/>
            <p:nvPr/>
          </p:nvSpPr>
          <p:spPr>
            <a:xfrm rot="14885590">
              <a:off x="4412427" y="3171217"/>
              <a:ext cx="1532602" cy="1532602"/>
            </a:xfrm>
            <a:prstGeom prst="pie">
              <a:avLst>
                <a:gd name="adj1" fmla="val 17732389"/>
                <a:gd name="adj2" fmla="val 1156862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3C24BA-B7BD-F1AF-BF4F-626E355C502E}"/>
              </a:ext>
            </a:extLst>
          </p:cNvPr>
          <p:cNvSpPr txBox="1"/>
          <p:nvPr/>
        </p:nvSpPr>
        <p:spPr>
          <a:xfrm>
            <a:off x="2731538" y="2934579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56º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5A5A92A-1D4D-FBC9-1B4A-48EE5E1FAD03}"/>
              </a:ext>
            </a:extLst>
          </p:cNvPr>
          <p:cNvSpPr txBox="1"/>
          <p:nvPr/>
        </p:nvSpPr>
        <p:spPr>
          <a:xfrm>
            <a:off x="3001386" y="3362465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56º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5D9B8D-2CEA-C3BD-4F39-30FC6D211033}"/>
              </a:ext>
            </a:extLst>
          </p:cNvPr>
          <p:cNvSpPr txBox="1"/>
          <p:nvPr/>
        </p:nvSpPr>
        <p:spPr>
          <a:xfrm>
            <a:off x="2776559" y="3749460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56º</a:t>
            </a:r>
            <a:endParaRPr lang="pt-BR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283B9BE-7F19-B43D-719C-FC20BB0DC74B}"/>
              </a:ext>
            </a:extLst>
          </p:cNvPr>
          <p:cNvSpPr txBox="1"/>
          <p:nvPr/>
        </p:nvSpPr>
        <p:spPr>
          <a:xfrm>
            <a:off x="2347415" y="3830566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56º</a:t>
            </a:r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82745F0-1472-0213-1544-CC648F9240D8}"/>
              </a:ext>
            </a:extLst>
          </p:cNvPr>
          <p:cNvSpPr txBox="1"/>
          <p:nvPr/>
        </p:nvSpPr>
        <p:spPr>
          <a:xfrm>
            <a:off x="2043284" y="3578216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56º</a:t>
            </a:r>
            <a:endParaRPr lang="pt-BR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A8DC106-7AA1-243D-88DF-F8B6811946CC}"/>
              </a:ext>
            </a:extLst>
          </p:cNvPr>
          <p:cNvSpPr txBox="1"/>
          <p:nvPr/>
        </p:nvSpPr>
        <p:spPr>
          <a:xfrm>
            <a:off x="2305313" y="3059607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E94ACE8E-AFDA-E817-3245-97ABBDCEC0AF}"/>
                  </a:ext>
                </a:extLst>
              </p:cNvPr>
              <p:cNvSpPr txBox="1"/>
              <p:nvPr/>
            </p:nvSpPr>
            <p:spPr>
              <a:xfrm>
                <a:off x="3444857" y="2696052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E94ACE8E-AFDA-E817-3245-97ABBDCEC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857" y="2696052"/>
                <a:ext cx="394922" cy="477054"/>
              </a:xfrm>
              <a:prstGeom prst="rect">
                <a:avLst/>
              </a:prstGeom>
              <a:blipFill>
                <a:blip r:embed="rId3"/>
                <a:stretch>
                  <a:fillRect l="-4615" r="-35385" b="-2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04E2CF2A-5BD2-9802-23EA-F00447869B74}"/>
                  </a:ext>
                </a:extLst>
              </p:cNvPr>
              <p:cNvSpPr txBox="1"/>
              <p:nvPr/>
            </p:nvSpPr>
            <p:spPr>
              <a:xfrm>
                <a:off x="3554493" y="3722844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CaixaDeTexto 53">
                <a:extLst>
                  <a:ext uri="{FF2B5EF4-FFF2-40B4-BE49-F238E27FC236}">
                    <a16:creationId xmlns:a16="http://schemas.microsoft.com/office/drawing/2014/main" id="{04E2CF2A-5BD2-9802-23EA-F00447869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493" y="3722844"/>
                <a:ext cx="394922" cy="477054"/>
              </a:xfrm>
              <a:prstGeom prst="rect">
                <a:avLst/>
              </a:prstGeom>
              <a:blipFill>
                <a:blip r:embed="rId4"/>
                <a:stretch>
                  <a:fillRect l="-4615" r="-35385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7D8CFC5C-973C-CAEC-3E00-4EA33E5681DB}"/>
                  </a:ext>
                </a:extLst>
              </p:cNvPr>
              <p:cNvSpPr txBox="1"/>
              <p:nvPr/>
            </p:nvSpPr>
            <p:spPr>
              <a:xfrm>
                <a:off x="2670309" y="4473995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7D8CFC5C-973C-CAEC-3E00-4EA33E568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309" y="4473995"/>
                <a:ext cx="394922" cy="477054"/>
              </a:xfrm>
              <a:prstGeom prst="rect">
                <a:avLst/>
              </a:prstGeom>
              <a:blipFill>
                <a:blip r:embed="rId5"/>
                <a:stretch>
                  <a:fillRect l="-4615" r="-35385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BD2A9B34-AF5E-575F-9E00-67EA02482E74}"/>
                  </a:ext>
                </a:extLst>
              </p:cNvPr>
              <p:cNvSpPr txBox="1"/>
              <p:nvPr/>
            </p:nvSpPr>
            <p:spPr>
              <a:xfrm>
                <a:off x="1701336" y="4222615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BD2A9B34-AF5E-575F-9E00-67EA02482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336" y="4222615"/>
                <a:ext cx="394922" cy="477054"/>
              </a:xfrm>
              <a:prstGeom prst="rect">
                <a:avLst/>
              </a:prstGeom>
              <a:blipFill>
                <a:blip r:embed="rId6"/>
                <a:stretch>
                  <a:fillRect l="-4615" r="-35385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FE019D36-A9E3-2802-95B0-576A1449BB7A}"/>
                  </a:ext>
                </a:extLst>
              </p:cNvPr>
              <p:cNvSpPr txBox="1"/>
              <p:nvPr/>
            </p:nvSpPr>
            <p:spPr>
              <a:xfrm>
                <a:off x="1295211" y="3236470"/>
                <a:ext cx="39492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𝑷</m:t>
                          </m:r>
                        </m:e>
                        <m:sub>
                          <m:r>
                            <a:rPr lang="pt-BR" sz="2500" b="1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pt-BR" sz="25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FE019D36-A9E3-2802-95B0-576A1449B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211" y="3236470"/>
                <a:ext cx="394922" cy="477054"/>
              </a:xfrm>
              <a:prstGeom prst="rect">
                <a:avLst/>
              </a:prstGeom>
              <a:blipFill>
                <a:blip r:embed="rId7"/>
                <a:stretch>
                  <a:fillRect l="-4615" r="-35385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Imagem 59" descr="Forma, Círculo&#10;&#10;O conteúdo gerado por IA pode estar incorreto.">
            <a:extLst>
              <a:ext uri="{FF2B5EF4-FFF2-40B4-BE49-F238E27FC236}">
                <a16:creationId xmlns:a16="http://schemas.microsoft.com/office/drawing/2014/main" id="{64F32BC3-C47A-FB0B-0341-8DF7613E99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5129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9" grpId="0" animBg="1"/>
      <p:bldP spid="67" grpId="0"/>
      <p:bldP spid="78" grpId="0"/>
      <p:bldP spid="52" grpId="0" animBg="1"/>
      <p:bldP spid="2" grpId="0"/>
      <p:bldP spid="3" grpId="0"/>
      <p:bldP spid="7" grpId="0"/>
      <p:bldP spid="44" grpId="0"/>
      <p:bldP spid="47" grpId="0"/>
      <p:bldP spid="51" grpId="0"/>
      <p:bldP spid="53" grpId="0"/>
      <p:bldP spid="54" grpId="0"/>
      <p:bldP spid="55" grpId="0"/>
      <p:bldP spid="56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6265F-BCD8-C7CA-0736-BAED98B1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4EC4512B-322B-ECC0-8C2B-8F42464320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5AEA54D-6ABA-3111-DF33-F635F5D9F907}"/>
              </a:ext>
            </a:extLst>
          </p:cNvPr>
          <p:cNvSpPr/>
          <p:nvPr/>
        </p:nvSpPr>
        <p:spPr>
          <a:xfrm>
            <a:off x="300038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9AB3D93-3076-6B79-CDA4-88F31100E8F0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62A1E88-84D5-704D-7CD7-E95D09D29017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82301E1-2CB4-4843-1AF3-ECF6F77698BE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5E5C206F-B1F2-2CC8-989F-330C26C7BD2A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4C7D4837-929B-1079-8343-E7946BF0BF75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F7CEFBB5-677E-CDF8-6B3E-7D4116DA59F5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9C30367B-5EAF-6C22-F610-FCE3E3B7E95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160D62D3-E8DE-68C0-AB19-086B3F2D5A33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0848E17A-4F37-F7EB-A516-C597F8578AF8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FA19F5BE-D27E-8C29-D8BE-D9E537768972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CDF2A6F3-8A39-A728-8DBC-38B775D4EAAB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689F02E3-0CE5-AE33-C2FF-824A3E80A045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12FF1A20-DD71-3B22-398D-1AA037AC71C0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075A9F03-02B1-77CE-CFD4-518E081AF99E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834F550D-B5B1-F7A0-0007-D5D910AE9B8A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D7CBF16A-C8D5-BAA0-68D5-BDFC7837C79B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F9012388-2E0C-D74B-BA58-7B0F96FC2CBE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43175B0E-80DE-04AE-BCDB-07406215E21A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F4C7DA67-AA34-54C0-021C-AF43A8E67FD8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C940615E-E5ED-B7AD-3109-E6682CBFC1A2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8063A563-09C6-C6AF-48F3-D88C750E8EC7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64FE1FF4-17CF-8F63-A942-03FF3765A116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054CC33C-C6A9-749F-970A-1A8267B30FA9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83C8F61A-09E5-0B95-7090-29C79FD9D41F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73082909-72CA-93AE-260D-829E2937DCAF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0386537C-197A-CEAD-9AA7-05937EA4F1C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9DF711AB-FB10-04E7-E732-A9CD5B27609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B1F65653-7807-9E2E-6F2C-A0303FE42B3B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840910AA-F830-9334-6B1C-6A7FD95AF5E3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A294BD52-C7D5-6DD8-D8B6-0078DBA66D84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3F3D58AE-4A06-C81A-967D-77B15CA794AF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B33380A7-6836-C2A6-77F9-1DAEAAD7D497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D6D8C816-F071-D98F-3EE2-D79D660FDC18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FFCCB546-8795-E19E-DFDE-79E7F4350535}"/>
              </a:ext>
            </a:extLst>
          </p:cNvPr>
          <p:cNvSpPr/>
          <p:nvPr/>
        </p:nvSpPr>
        <p:spPr>
          <a:xfrm>
            <a:off x="948921" y="851111"/>
            <a:ext cx="23569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4: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Arco 48">
            <a:extLst>
              <a:ext uri="{FF2B5EF4-FFF2-40B4-BE49-F238E27FC236}">
                <a16:creationId xmlns:a16="http://schemas.microsoft.com/office/drawing/2014/main" id="{BB4FFBE8-5123-B356-2F58-5BBDECB90971}"/>
              </a:ext>
            </a:extLst>
          </p:cNvPr>
          <p:cNvSpPr/>
          <p:nvPr/>
        </p:nvSpPr>
        <p:spPr>
          <a:xfrm rot="8100000">
            <a:off x="2507116" y="3814061"/>
            <a:ext cx="442115" cy="434339"/>
          </a:xfrm>
          <a:prstGeom prst="arc">
            <a:avLst>
              <a:gd name="adj1" fmla="val 9422916"/>
              <a:gd name="adj2" fmla="val 14206026"/>
            </a:avLst>
          </a:prstGeom>
          <a:solidFill>
            <a:srgbClr val="92BDF2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6" name="Arco 45">
            <a:extLst>
              <a:ext uri="{FF2B5EF4-FFF2-40B4-BE49-F238E27FC236}">
                <a16:creationId xmlns:a16="http://schemas.microsoft.com/office/drawing/2014/main" id="{871F570F-EC75-671E-AE11-F62C6E8CE408}"/>
              </a:ext>
            </a:extLst>
          </p:cNvPr>
          <p:cNvSpPr/>
          <p:nvPr/>
        </p:nvSpPr>
        <p:spPr>
          <a:xfrm rot="16455696" flipH="1">
            <a:off x="2485570" y="3806788"/>
            <a:ext cx="442115" cy="434339"/>
          </a:xfrm>
          <a:prstGeom prst="arc">
            <a:avLst>
              <a:gd name="adj1" fmla="val 9369279"/>
              <a:gd name="adj2" fmla="val 15484838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EF66509D-EFA6-FE11-70AC-6673DA4CDF4C}"/>
              </a:ext>
            </a:extLst>
          </p:cNvPr>
          <p:cNvSpPr txBox="1"/>
          <p:nvPr/>
        </p:nvSpPr>
        <p:spPr>
          <a:xfrm>
            <a:off x="2485890" y="3934339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DD40C65C-9B92-244D-3529-719732DFDE3B}"/>
              </a:ext>
            </a:extLst>
          </p:cNvPr>
          <p:cNvSpPr/>
          <p:nvPr/>
        </p:nvSpPr>
        <p:spPr>
          <a:xfrm>
            <a:off x="948922" y="1525570"/>
            <a:ext cx="5665948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Sabendo que o arco </a:t>
            </a:r>
            <a:r>
              <a:rPr lang="pt-BR" sz="25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BC mede 80°, </a:t>
            </a:r>
            <a:r>
              <a:rPr lang="pt-BR" sz="25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calcule o valor da expressão </a:t>
            </a:r>
            <a:r>
              <a:rPr lang="pt-BR" sz="25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y - x.</a:t>
            </a:r>
            <a:endParaRPr lang="pt-BR" sz="2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4CE6C87E-5E3B-020C-F39A-A051591D6559}"/>
              </a:ext>
            </a:extLst>
          </p:cNvPr>
          <p:cNvSpPr/>
          <p:nvPr/>
        </p:nvSpPr>
        <p:spPr>
          <a:xfrm>
            <a:off x="4694340" y="3336562"/>
            <a:ext cx="2424917" cy="530126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Google Shape;139;p63">
            <a:extLst>
              <a:ext uri="{FF2B5EF4-FFF2-40B4-BE49-F238E27FC236}">
                <a16:creationId xmlns:a16="http://schemas.microsoft.com/office/drawing/2014/main" id="{05F19ED7-C6DF-56CF-4AC4-5AA64E7DFEF1}"/>
              </a:ext>
            </a:extLst>
          </p:cNvPr>
          <p:cNvSpPr txBox="1"/>
          <p:nvPr/>
        </p:nvSpPr>
        <p:spPr>
          <a:xfrm>
            <a:off x="4799162" y="3336360"/>
            <a:ext cx="41276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Resposta: 20º </a:t>
            </a:r>
            <a:endParaRPr sz="2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C171C1DF-C5C6-1455-C8C6-995AFCFC813E}"/>
              </a:ext>
            </a:extLst>
          </p:cNvPr>
          <p:cNvGrpSpPr/>
          <p:nvPr/>
        </p:nvGrpSpPr>
        <p:grpSpPr>
          <a:xfrm>
            <a:off x="1776317" y="3080314"/>
            <a:ext cx="1888232" cy="1881118"/>
            <a:chOff x="4406630" y="3171216"/>
            <a:chExt cx="1538399" cy="1532603"/>
          </a:xfrm>
        </p:grpSpPr>
        <p:sp>
          <p:nvSpPr>
            <p:cNvPr id="4" name="Círculo Parcial 3">
              <a:extLst>
                <a:ext uri="{FF2B5EF4-FFF2-40B4-BE49-F238E27FC236}">
                  <a16:creationId xmlns:a16="http://schemas.microsoft.com/office/drawing/2014/main" id="{17639811-5D37-77B3-8978-E299E221E15E}"/>
                </a:ext>
              </a:extLst>
            </p:cNvPr>
            <p:cNvSpPr/>
            <p:nvPr/>
          </p:nvSpPr>
          <p:spPr>
            <a:xfrm>
              <a:off x="4406630" y="3171217"/>
              <a:ext cx="1532602" cy="1532602"/>
            </a:xfrm>
            <a:prstGeom prst="pie">
              <a:avLst>
                <a:gd name="adj1" fmla="val 17823532"/>
                <a:gd name="adj2" fmla="val 81383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5" name="Círculo Parcial 4">
              <a:extLst>
                <a:ext uri="{FF2B5EF4-FFF2-40B4-BE49-F238E27FC236}">
                  <a16:creationId xmlns:a16="http://schemas.microsoft.com/office/drawing/2014/main" id="{818CE4F0-4A50-FAD9-024F-631398D1BCEA}"/>
                </a:ext>
              </a:extLst>
            </p:cNvPr>
            <p:cNvSpPr/>
            <p:nvPr/>
          </p:nvSpPr>
          <p:spPr>
            <a:xfrm rot="8071762">
              <a:off x="4411009" y="3171216"/>
              <a:ext cx="1532602" cy="1532602"/>
            </a:xfrm>
            <a:prstGeom prst="pie">
              <a:avLst>
                <a:gd name="adj1" fmla="val 14334954"/>
                <a:gd name="adj2" fmla="val 350852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6" name="Círculo Parcial 5">
              <a:extLst>
                <a:ext uri="{FF2B5EF4-FFF2-40B4-BE49-F238E27FC236}">
                  <a16:creationId xmlns:a16="http://schemas.microsoft.com/office/drawing/2014/main" id="{01F0B635-7DB5-1154-6106-3F9179F8AABA}"/>
                </a:ext>
              </a:extLst>
            </p:cNvPr>
            <p:cNvSpPr/>
            <p:nvPr/>
          </p:nvSpPr>
          <p:spPr>
            <a:xfrm rot="14885590">
              <a:off x="4412427" y="3171217"/>
              <a:ext cx="1532602" cy="1532602"/>
            </a:xfrm>
            <a:prstGeom prst="pie">
              <a:avLst>
                <a:gd name="adj1" fmla="val 18285612"/>
                <a:gd name="adj2" fmla="val 291378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752906E0-D3C3-73F9-E161-019F79A5AFBB}"/>
              </a:ext>
            </a:extLst>
          </p:cNvPr>
          <p:cNvSpPr txBox="1"/>
          <p:nvPr/>
        </p:nvSpPr>
        <p:spPr>
          <a:xfrm>
            <a:off x="2945589" y="3682022"/>
            <a:ext cx="26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</a:t>
            </a:r>
            <a:endParaRPr lang="pt-BR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ED111396-9077-E139-820C-650D1FC75044}"/>
              </a:ext>
            </a:extLst>
          </p:cNvPr>
          <p:cNvSpPr txBox="1"/>
          <p:nvPr/>
        </p:nvSpPr>
        <p:spPr>
          <a:xfrm>
            <a:off x="3038047" y="2764068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8BADF315-132C-B8A6-D517-6C87502D25A6}"/>
              </a:ext>
            </a:extLst>
          </p:cNvPr>
          <p:cNvSpPr txBox="1"/>
          <p:nvPr/>
        </p:nvSpPr>
        <p:spPr>
          <a:xfrm>
            <a:off x="3617527" y="4030459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A7730EAF-A75A-05A6-9886-888A398AD8B0}"/>
              </a:ext>
            </a:extLst>
          </p:cNvPr>
          <p:cNvSpPr txBox="1"/>
          <p:nvPr/>
        </p:nvSpPr>
        <p:spPr>
          <a:xfrm>
            <a:off x="1435532" y="3482830"/>
            <a:ext cx="3949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ED9B25B2-E356-7236-699F-E88D61C81E9B}"/>
              </a:ext>
            </a:extLst>
          </p:cNvPr>
          <p:cNvSpPr txBox="1"/>
          <p:nvPr/>
        </p:nvSpPr>
        <p:spPr>
          <a:xfrm>
            <a:off x="2454835" y="3482830"/>
            <a:ext cx="26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y</a:t>
            </a:r>
            <a:endParaRPr lang="pt-BR" dirty="0"/>
          </a:p>
        </p:txBody>
      </p:sp>
      <p:pic>
        <p:nvPicPr>
          <p:cNvPr id="60" name="Imagem 59" descr="Forma, Círculo&#10;&#10;O conteúdo gerado por IA pode estar incorreto.">
            <a:extLst>
              <a:ext uri="{FF2B5EF4-FFF2-40B4-BE49-F238E27FC236}">
                <a16:creationId xmlns:a16="http://schemas.microsoft.com/office/drawing/2014/main" id="{125CE5E0-397E-BE4C-021D-1D609AC8A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15175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9" grpId="0" animBg="1"/>
      <p:bldP spid="46" grpId="0" animBg="1"/>
      <p:bldP spid="68" grpId="0"/>
      <p:bldP spid="78" grpId="0"/>
      <p:bldP spid="80" grpId="0" animBg="1"/>
      <p:bldP spid="79" grpId="0"/>
      <p:bldP spid="51" grpId="0"/>
      <p:bldP spid="48" grpId="0"/>
      <p:bldP spid="50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B5678-3E4B-A068-C314-05276064E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6E672F6-AF3B-7807-657D-A5E7CA51A6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37DA0D6-3B3F-0C93-6133-42BBF3499396}"/>
              </a:ext>
            </a:extLst>
          </p:cNvPr>
          <p:cNvSpPr/>
          <p:nvPr/>
        </p:nvSpPr>
        <p:spPr>
          <a:xfrm>
            <a:off x="353334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0FE8A49-D702-1549-AFC8-4A36344D309D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0231C94-CD4F-CDD7-DAC1-5B8147772DA7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85DAD4D-132F-CD88-BA78-F4C074409CA9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99268945-ADE4-2D39-7763-6122344982B9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757A2422-6183-F828-18F8-6DEDBFA9AE0C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7D52BD30-D2B3-CDF1-78D5-8A554C9BA858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87D74A77-38DA-D83E-4915-0DCDCB8AB486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AA941F7A-3313-A26F-77A4-5116C40805F2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E28F4EA3-9D29-4F29-2329-B98788EA9529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84622134-843F-A116-C4C8-D37B53A39227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419A15BC-C78E-4BE3-621E-62A8206FDE1B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02CEC5B7-407E-4A2F-2161-AE3D7425E8EE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DB099E70-3802-5A18-B4C3-E293431C7871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126147B2-BDC3-C63B-22D7-953F4B81502E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65CEC352-ECDA-B0A7-30E7-B8585603F7D2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78C5C4C2-E116-8828-4B41-496B9ED6183C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82C503E9-480A-BFAB-1FD9-6EB9CF79C2D9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2FD7049F-159C-AC20-27C5-18913A598A5B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0539F810-16B4-7BD3-7F3B-425661F4E490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B6C8F66E-7AE3-217E-734E-B11AF2ADDE63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99885741-3D3D-274C-E18C-01864CD120C1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4327AB5A-3857-F470-9AAB-184E623CB8C2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D900FAC5-0439-C8EB-BFFE-54B01A7B1F44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0D7A9B9A-7D44-1A1B-629C-5C898DF25CAE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493F3DCE-D9CF-2B50-00AA-C8BE8FF1A23C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D591A05E-6E19-1A77-E03A-750DE3D66C2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F3FDADB9-A945-D6A3-FF54-01886016C4B3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8F870774-3370-A39F-29CA-EF17BF6B1E21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4A31227C-2A10-8C01-2E68-5718EE568C57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5421D4B4-99E1-94B0-9AF4-8C4CAF77B102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FA648FC7-422B-6B80-631B-9B0A34F90B5C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8ECC3FB6-B4CB-3721-373B-DB33FF92B4D5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0D758AB6-68BD-E198-F3BB-1564DE2F4C67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Arco 51">
            <a:extLst>
              <a:ext uri="{FF2B5EF4-FFF2-40B4-BE49-F238E27FC236}">
                <a16:creationId xmlns:a16="http://schemas.microsoft.com/office/drawing/2014/main" id="{D9574F97-4916-04C4-20A0-9D22D30DE280}"/>
              </a:ext>
            </a:extLst>
          </p:cNvPr>
          <p:cNvSpPr/>
          <p:nvPr/>
        </p:nvSpPr>
        <p:spPr>
          <a:xfrm rot="987493">
            <a:off x="1525686" y="4862211"/>
            <a:ext cx="344960" cy="344960"/>
          </a:xfrm>
          <a:prstGeom prst="arc">
            <a:avLst>
              <a:gd name="adj1" fmla="val 14724054"/>
              <a:gd name="adj2" fmla="val 21456676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2873BFF5-6B21-7DC0-F598-394AB7A82CCB}"/>
              </a:ext>
            </a:extLst>
          </p:cNvPr>
          <p:cNvSpPr/>
          <p:nvPr/>
        </p:nvSpPr>
        <p:spPr>
          <a:xfrm>
            <a:off x="948921" y="851111"/>
            <a:ext cx="3311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Ângulo Inscrito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CD2A8C26-C6D8-0A15-119F-6B069627E9AE}"/>
              </a:ext>
            </a:extLst>
          </p:cNvPr>
          <p:cNvSpPr/>
          <p:nvPr/>
        </p:nvSpPr>
        <p:spPr>
          <a:xfrm>
            <a:off x="948922" y="1630132"/>
            <a:ext cx="5870608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É todo ângulo que tem o vértice na circunferência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 seus lados secantes a ela.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5C3E750D-D378-C782-144B-ABDF69FF7B5E}"/>
              </a:ext>
            </a:extLst>
          </p:cNvPr>
          <p:cNvSpPr/>
          <p:nvPr/>
        </p:nvSpPr>
        <p:spPr>
          <a:xfrm>
            <a:off x="4878181" y="3439484"/>
            <a:ext cx="3267634" cy="1120423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Google Shape;139;p63">
                <a:extLst>
                  <a:ext uri="{FF2B5EF4-FFF2-40B4-BE49-F238E27FC236}">
                    <a16:creationId xmlns:a16="http://schemas.microsoft.com/office/drawing/2014/main" id="{144765B9-FB35-7099-B05F-425DF813B11C}"/>
                  </a:ext>
                </a:extLst>
              </p:cNvPr>
              <p:cNvSpPr txBox="1"/>
              <p:nvPr/>
            </p:nvSpPr>
            <p:spPr>
              <a:xfrm>
                <a:off x="4304533" y="3552061"/>
                <a:ext cx="4127633" cy="9101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𝒂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𝒂𝒓𝒄𝒐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𝑨𝑩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sz="28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9" name="Google Shape;139;p63">
                <a:extLst>
                  <a:ext uri="{FF2B5EF4-FFF2-40B4-BE49-F238E27FC236}">
                    <a16:creationId xmlns:a16="http://schemas.microsoft.com/office/drawing/2014/main" id="{144765B9-FB35-7099-B05F-425DF813B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533" y="3552061"/>
                <a:ext cx="4127633" cy="9101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lipse 1">
            <a:extLst>
              <a:ext uri="{FF2B5EF4-FFF2-40B4-BE49-F238E27FC236}">
                <a16:creationId xmlns:a16="http://schemas.microsoft.com/office/drawing/2014/main" id="{DE1408AB-3111-74DB-4D48-2EDC6D648FE9}"/>
              </a:ext>
            </a:extLst>
          </p:cNvPr>
          <p:cNvSpPr/>
          <p:nvPr/>
        </p:nvSpPr>
        <p:spPr>
          <a:xfrm>
            <a:off x="1010106" y="2962295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18A37418-760B-947A-D2A5-E9530D3953BF}"/>
              </a:ext>
            </a:extLst>
          </p:cNvPr>
          <p:cNvCxnSpPr>
            <a:cxnSpLocks/>
          </p:cNvCxnSpPr>
          <p:nvPr/>
        </p:nvCxnSpPr>
        <p:spPr>
          <a:xfrm flipV="1">
            <a:off x="1335084" y="3128503"/>
            <a:ext cx="1750757" cy="2139846"/>
          </a:xfrm>
          <a:prstGeom prst="line">
            <a:avLst/>
          </a:prstGeom>
          <a:ln w="31750">
            <a:solidFill>
              <a:srgbClr val="D1662A"/>
            </a:solidFill>
            <a:prstDash val="dash"/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D365C12-33A4-3620-779A-294CCCFDEB31}"/>
              </a:ext>
            </a:extLst>
          </p:cNvPr>
          <p:cNvCxnSpPr>
            <a:cxnSpLocks/>
            <a:endCxn id="2" idx="6"/>
          </p:cNvCxnSpPr>
          <p:nvPr/>
        </p:nvCxnSpPr>
        <p:spPr>
          <a:xfrm flipV="1">
            <a:off x="1335084" y="4357793"/>
            <a:ext cx="2466018" cy="910556"/>
          </a:xfrm>
          <a:prstGeom prst="line">
            <a:avLst/>
          </a:prstGeom>
          <a:ln w="31750">
            <a:solidFill>
              <a:srgbClr val="D1662A"/>
            </a:solidFill>
            <a:prstDash val="dash"/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B6188001-FC33-F42A-7C17-593DB385F557}"/>
                  </a:ext>
                </a:extLst>
              </p:cNvPr>
              <p:cNvSpPr txBox="1"/>
              <p:nvPr/>
            </p:nvSpPr>
            <p:spPr>
              <a:xfrm>
                <a:off x="1834930" y="4520540"/>
                <a:ext cx="35921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pt-BR" sz="25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B6188001-FC33-F42A-7C17-593DB385F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930" y="4520540"/>
                <a:ext cx="359219" cy="4770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aixaDeTexto 54">
            <a:extLst>
              <a:ext uri="{FF2B5EF4-FFF2-40B4-BE49-F238E27FC236}">
                <a16:creationId xmlns:a16="http://schemas.microsoft.com/office/drawing/2014/main" id="{7DAD05EF-AC09-E9E7-5918-410B9953783F}"/>
              </a:ext>
            </a:extLst>
          </p:cNvPr>
          <p:cNvSpPr txBox="1"/>
          <p:nvPr/>
        </p:nvSpPr>
        <p:spPr>
          <a:xfrm>
            <a:off x="2995082" y="2781013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</a:t>
            </a:r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39C37621-1732-2956-D3B8-42B161BF8AF6}"/>
              </a:ext>
            </a:extLst>
          </p:cNvPr>
          <p:cNvSpPr txBox="1"/>
          <p:nvPr/>
        </p:nvSpPr>
        <p:spPr>
          <a:xfrm>
            <a:off x="3814116" y="4151208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endParaRPr lang="pt-BR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6D97C9B7-B8E6-3BF4-615A-8B707FB39EFB}"/>
              </a:ext>
            </a:extLst>
          </p:cNvPr>
          <p:cNvSpPr txBox="1"/>
          <p:nvPr/>
        </p:nvSpPr>
        <p:spPr>
          <a:xfrm>
            <a:off x="1044626" y="5183368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</a:t>
            </a:r>
            <a:endParaRPr lang="pt-BR" dirty="0"/>
          </a:p>
        </p:txBody>
      </p:sp>
      <p:pic>
        <p:nvPicPr>
          <p:cNvPr id="60" name="Imagem 59" descr="Forma, Círculo&#10;&#10;O conteúdo gerado por IA pode estar incorreto.">
            <a:extLst>
              <a:ext uri="{FF2B5EF4-FFF2-40B4-BE49-F238E27FC236}">
                <a16:creationId xmlns:a16="http://schemas.microsoft.com/office/drawing/2014/main" id="{70CB25F6-7839-1BCC-B2DB-6F707C61E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19299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43" grpId="0"/>
      <p:bldP spid="78" grpId="0"/>
      <p:bldP spid="80" grpId="0" animBg="1"/>
      <p:bldP spid="79" grpId="0"/>
      <p:bldP spid="2" grpId="0" animBg="1"/>
      <p:bldP spid="53" grpId="0"/>
      <p:bldP spid="55" grpId="0"/>
      <p:bldP spid="56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FCA8A-1ABC-7A38-F7B4-E1BAA16F8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4171749-0CEB-C13A-2324-538AFDEEDF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80B2F28-45D3-A446-6621-7FC9FAA1FB1D}"/>
              </a:ext>
            </a:extLst>
          </p:cNvPr>
          <p:cNvSpPr/>
          <p:nvPr/>
        </p:nvSpPr>
        <p:spPr>
          <a:xfrm>
            <a:off x="353334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67229C6-4DC3-D261-35C6-E18B3459A1E1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65FE280-1BB4-387A-E175-59C2B2936134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D688D94-DFFD-F84F-0B0B-7BCD948C827E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A45D3BD7-DDDC-12D8-6E7C-F6067167047C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A86CB69C-2503-2FE9-986B-25BE9DBD3312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DBB20276-6E39-5EA4-F0E0-B8415A0AB110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6EB2EA88-4C2C-8ECF-B656-D237FC4FCA02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05FCE9D9-C13E-FFD8-7639-041DF0EAE979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B79D9C84-5342-86D6-3AC5-706C11231C60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A2E8776C-B79F-DE27-BBCA-33547197C55F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21074C46-B9AE-A9E3-8A95-968308199FB0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94DBB07F-65D9-3F2B-36DB-C671190697D2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1232401A-C588-CF36-2531-996B453613C3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AED13C78-6ED3-EB59-7922-28242D5A13A8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52FFA4F3-3036-A788-7ECD-EAE7A30488C5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9480485F-C99E-F821-D45E-A40A28D25631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8C8B542E-D9DE-6F6C-E9E5-4184C98C2086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7017E529-CE11-C8D6-0A64-0ADC8335DB5D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EB1D4E89-5B63-ACDD-64ED-D5263B755799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7BC004E7-20D0-5702-FEBE-D52B86B7C96D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E02E59E5-CED2-7E8B-C17E-C035F6130A24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58AAA9F8-7017-F462-B013-C3DC81AFDCDA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EC9519DF-A730-43F3-86C5-E6EADA7EADE6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380F51BC-102F-8A43-C424-253A85C9625D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DBAE3A90-52BD-B56A-9364-518188C8994D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24B9B523-E80F-2922-06D2-F1774F9CE3E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1AAA2C0B-AA06-9DCC-8956-FA71E200370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9D80CEA7-A488-A734-165F-A9640C12C3A9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0C50CA9B-2146-70EB-DCEE-4FE7B04F35AF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1119EC9B-8305-27DD-CD22-9B62A9877458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C5F9D384-5ECE-58EE-AEC6-803DD7D971E3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47ED456F-65FA-5B75-5AA1-B0360BE1813F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9A903AFB-504C-7ECF-8362-55531EF802C0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Arco 66">
            <a:extLst>
              <a:ext uri="{FF2B5EF4-FFF2-40B4-BE49-F238E27FC236}">
                <a16:creationId xmlns:a16="http://schemas.microsoft.com/office/drawing/2014/main" id="{3F5DF457-7651-0D02-645B-C075B94A93BC}"/>
              </a:ext>
            </a:extLst>
          </p:cNvPr>
          <p:cNvSpPr/>
          <p:nvPr/>
        </p:nvSpPr>
        <p:spPr>
          <a:xfrm rot="9993113" flipH="1">
            <a:off x="2889395" y="4566036"/>
            <a:ext cx="442115" cy="434339"/>
          </a:xfrm>
          <a:prstGeom prst="arc">
            <a:avLst>
              <a:gd name="adj1" fmla="val 9954193"/>
              <a:gd name="adj2" fmla="val 15429148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8" name="Arco 67">
            <a:extLst>
              <a:ext uri="{FF2B5EF4-FFF2-40B4-BE49-F238E27FC236}">
                <a16:creationId xmlns:a16="http://schemas.microsoft.com/office/drawing/2014/main" id="{CCCF9FE2-C789-D49F-7756-E03EA951C213}"/>
              </a:ext>
            </a:extLst>
          </p:cNvPr>
          <p:cNvSpPr/>
          <p:nvPr/>
        </p:nvSpPr>
        <p:spPr>
          <a:xfrm rot="9993113" flipH="1">
            <a:off x="4170673" y="3243141"/>
            <a:ext cx="876047" cy="661772"/>
          </a:xfrm>
          <a:prstGeom prst="arc">
            <a:avLst>
              <a:gd name="adj1" fmla="val 11417027"/>
              <a:gd name="adj2" fmla="val 13247240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940E95FE-F5D6-AECA-2228-733E4F2146E7}"/>
              </a:ext>
            </a:extLst>
          </p:cNvPr>
          <p:cNvSpPr/>
          <p:nvPr/>
        </p:nvSpPr>
        <p:spPr>
          <a:xfrm>
            <a:off x="948921" y="851111"/>
            <a:ext cx="3311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Ângulo Inscrito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326842C3-B8C7-D0F7-ECD3-BF7C520B2920}"/>
              </a:ext>
            </a:extLst>
          </p:cNvPr>
          <p:cNvSpPr/>
          <p:nvPr/>
        </p:nvSpPr>
        <p:spPr>
          <a:xfrm>
            <a:off x="948922" y="1535757"/>
            <a:ext cx="5147078" cy="115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medida de um ângulo inscrito é igual à metade da medida do ângulo central correspondente.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8A0718B8-BB4E-201C-8C17-DCBB5AB1B3ED}"/>
              </a:ext>
            </a:extLst>
          </p:cNvPr>
          <p:cNvCxnSpPr>
            <a:cxnSpLocks/>
          </p:cNvCxnSpPr>
          <p:nvPr/>
        </p:nvCxnSpPr>
        <p:spPr>
          <a:xfrm flipV="1">
            <a:off x="3115787" y="4779649"/>
            <a:ext cx="0" cy="12594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650EC7B7-282B-59C8-20E5-9DFC6CFA3D75}"/>
              </a:ext>
            </a:extLst>
          </p:cNvPr>
          <p:cNvCxnSpPr>
            <a:cxnSpLocks/>
          </p:cNvCxnSpPr>
          <p:nvPr/>
        </p:nvCxnSpPr>
        <p:spPr>
          <a:xfrm>
            <a:off x="1714749" y="4779649"/>
            <a:ext cx="1407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AD27DA20-0EB8-052A-8DBD-3D8CF99DACA4}"/>
              </a:ext>
            </a:extLst>
          </p:cNvPr>
          <p:cNvSpPr/>
          <p:nvPr/>
        </p:nvSpPr>
        <p:spPr>
          <a:xfrm>
            <a:off x="2098131" y="2962295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EC9BD3C-6B30-C793-C8F4-F620CEC51DA2}"/>
              </a:ext>
            </a:extLst>
          </p:cNvPr>
          <p:cNvCxnSpPr>
            <a:cxnSpLocks/>
          </p:cNvCxnSpPr>
          <p:nvPr/>
        </p:nvCxnSpPr>
        <p:spPr>
          <a:xfrm flipV="1">
            <a:off x="2166762" y="3552061"/>
            <a:ext cx="2459943" cy="1227587"/>
          </a:xfrm>
          <a:prstGeom prst="line">
            <a:avLst/>
          </a:prstGeom>
          <a:ln w="31750">
            <a:solidFill>
              <a:srgbClr val="D1662A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81A0B48-7F29-67E7-78D8-A8E34AF5E4FC}"/>
              </a:ext>
            </a:extLst>
          </p:cNvPr>
          <p:cNvCxnSpPr>
            <a:cxnSpLocks/>
          </p:cNvCxnSpPr>
          <p:nvPr/>
        </p:nvCxnSpPr>
        <p:spPr>
          <a:xfrm flipV="1">
            <a:off x="3115787" y="3552061"/>
            <a:ext cx="1504698" cy="2173461"/>
          </a:xfrm>
          <a:prstGeom prst="line">
            <a:avLst/>
          </a:prstGeom>
          <a:ln w="31750">
            <a:solidFill>
              <a:srgbClr val="D1662A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D33C360C-E8FC-19CF-E45C-6D43823ACA65}"/>
              </a:ext>
            </a:extLst>
          </p:cNvPr>
          <p:cNvSpPr txBox="1"/>
          <p:nvPr/>
        </p:nvSpPr>
        <p:spPr>
          <a:xfrm>
            <a:off x="3091511" y="5695174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</a:t>
            </a:r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093317DF-B0E7-A9D7-9C54-5285A198489E}"/>
              </a:ext>
            </a:extLst>
          </p:cNvPr>
          <p:cNvSpPr txBox="1"/>
          <p:nvPr/>
        </p:nvSpPr>
        <p:spPr>
          <a:xfrm>
            <a:off x="1842031" y="4476905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endParaRPr lang="pt-BR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4112EF4-3F2E-B242-970E-1D98401F104E}"/>
              </a:ext>
            </a:extLst>
          </p:cNvPr>
          <p:cNvSpPr txBox="1"/>
          <p:nvPr/>
        </p:nvSpPr>
        <p:spPr>
          <a:xfrm>
            <a:off x="4644761" y="3248333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</a:t>
            </a:r>
            <a:endParaRPr lang="pt-BR" dirty="0"/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235F692A-02D2-4F46-C82E-680FEAE867C7}"/>
              </a:ext>
            </a:extLst>
          </p:cNvPr>
          <p:cNvSpPr txBox="1"/>
          <p:nvPr/>
        </p:nvSpPr>
        <p:spPr>
          <a:xfrm>
            <a:off x="3057056" y="4492811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</a:t>
            </a:r>
            <a:endParaRPr lang="pt-BR" dirty="0"/>
          </a:p>
        </p:txBody>
      </p:sp>
      <p:pic>
        <p:nvPicPr>
          <p:cNvPr id="70" name="Imagem 69" descr="Forma, Círculo&#10;&#10;O conteúdo gerado por IA pode estar incorreto.">
            <a:extLst>
              <a:ext uri="{FF2B5EF4-FFF2-40B4-BE49-F238E27FC236}">
                <a16:creationId xmlns:a16="http://schemas.microsoft.com/office/drawing/2014/main" id="{390C8DB7-862F-440D-078C-9F464D6EC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9375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3" grpId="0"/>
      <p:bldP spid="78" grpId="0"/>
      <p:bldP spid="2" grpId="0" animBg="1"/>
      <p:bldP spid="55" grpId="0"/>
      <p:bldP spid="56" grpId="0"/>
      <p:bldP spid="59" grpId="0"/>
      <p:bldP spid="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172E1-19BA-F71A-644B-5B213C3F9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827E8515-2B9C-BF1C-0562-51D8621F34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1F52F10-B0CD-2319-1396-AF11989D5A96}"/>
              </a:ext>
            </a:extLst>
          </p:cNvPr>
          <p:cNvSpPr/>
          <p:nvPr/>
        </p:nvSpPr>
        <p:spPr>
          <a:xfrm>
            <a:off x="353334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807D4E1-0E25-C9D0-0B66-53E89FFFBDDE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271333B-B9B8-326E-34B4-846BAD146EA6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753EEB7-D700-55EE-77B8-860F005E9B02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F48BF0F0-3FA8-D5A7-213E-C975A3592EFE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7791E08B-0BF6-F7D8-CDE8-3BA77D21B1FB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80031B01-660D-C02A-9295-576AC6D20DF1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E8F52164-537E-A653-CC56-68BDEAEBFB3F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E670C9DC-41DB-A2DF-BF0C-4DFD8D916CF0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3F879B18-E912-3ED9-8AAA-0F9BA0949827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83D182F9-819F-62E7-AB40-D07BFEAC5688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1DE20E59-9375-E5A6-8BAD-5098F7770EF0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6C6616F8-CF0D-954E-3639-EE1671E8BE5B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A158E919-54FA-98A2-0061-B67D42BE16F1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DE749BF3-91E6-4FD4-9368-DF5CC0638D45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7C9759BB-EBFF-0D47-7BFA-A1469EB1BDA6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CEBE4067-909B-09BC-8E70-149B4E1E8171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640E5F31-A300-F7AD-29AF-7AA29A8ED847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862C42BD-DEE2-08B9-64CB-3F10B44DF7A3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369665DC-A3A7-F383-59AE-5670210587A7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A8EA28BC-DF00-A604-C352-257F4061D44E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DB0DF467-ABF4-E0A6-16D0-3FDA7AD4B50F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311BE054-BB28-56D4-6548-36E5D5BC65EB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E9C7370F-7593-DBA4-E545-58E6816AB1AA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55351C8C-DE77-ACDA-2884-35BDD14BDBBF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2BD3B73C-30A7-67EE-E843-AAF93C2341A0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12B89D06-9C9F-67C0-2E97-934D2E9037B0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E2526B42-32F7-6840-BFC7-582870F671E2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2A0DB8BA-A659-D355-146D-9305691F8EB7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68073298-7F80-150F-DA14-486F866BA057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8209A8FD-FB32-C42F-199E-5DB4102926EF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631D6513-DA15-003C-1731-97059A11A4F7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C71E5F5C-8FF4-C70E-952E-4C4C250AB0D1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5C135FB2-0FAA-A0CD-C91B-06CDF9A71455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F39DCBB8-98CA-DAC7-9086-CEF9452DB7C1}"/>
              </a:ext>
            </a:extLst>
          </p:cNvPr>
          <p:cNvGrpSpPr/>
          <p:nvPr/>
        </p:nvGrpSpPr>
        <p:grpSpPr>
          <a:xfrm rot="1425168">
            <a:off x="3826882" y="3387565"/>
            <a:ext cx="206374" cy="206374"/>
            <a:chOff x="3305908" y="1748413"/>
            <a:chExt cx="211015" cy="211015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3863696D-BB6C-3D02-D8DD-5403BA70FCBD}"/>
                </a:ext>
              </a:extLst>
            </p:cNvPr>
            <p:cNvSpPr/>
            <p:nvPr/>
          </p:nvSpPr>
          <p:spPr>
            <a:xfrm>
              <a:off x="3305908" y="1748413"/>
              <a:ext cx="211015" cy="211015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5785AB8-0655-AE8C-F8AE-80A928D6F56E}"/>
                </a:ext>
              </a:extLst>
            </p:cNvPr>
            <p:cNvSpPr/>
            <p:nvPr/>
          </p:nvSpPr>
          <p:spPr>
            <a:xfrm>
              <a:off x="3374529" y="1811237"/>
              <a:ext cx="73226" cy="7322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7" name="Arco 66">
            <a:extLst>
              <a:ext uri="{FF2B5EF4-FFF2-40B4-BE49-F238E27FC236}">
                <a16:creationId xmlns:a16="http://schemas.microsoft.com/office/drawing/2014/main" id="{C20D7725-45DE-65EB-0131-4A0FE8BA31AD}"/>
              </a:ext>
            </a:extLst>
          </p:cNvPr>
          <p:cNvSpPr/>
          <p:nvPr/>
        </p:nvSpPr>
        <p:spPr>
          <a:xfrm rot="5883045" flipH="1">
            <a:off x="3848130" y="3231923"/>
            <a:ext cx="459049" cy="454039"/>
          </a:xfrm>
          <a:prstGeom prst="arc">
            <a:avLst>
              <a:gd name="adj1" fmla="val 12034504"/>
              <a:gd name="adj2" fmla="val 15429148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0ED7FB7A-1ABF-36A9-E0F2-AAE9DDE10C3A}"/>
              </a:ext>
            </a:extLst>
          </p:cNvPr>
          <p:cNvSpPr/>
          <p:nvPr/>
        </p:nvSpPr>
        <p:spPr>
          <a:xfrm>
            <a:off x="948921" y="851111"/>
            <a:ext cx="3311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Ângulo Inscrito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BE700171-FCD2-965C-7B83-CF62FD639978}"/>
              </a:ext>
            </a:extLst>
          </p:cNvPr>
          <p:cNvSpPr/>
          <p:nvPr/>
        </p:nvSpPr>
        <p:spPr>
          <a:xfrm>
            <a:off x="948921" y="1583801"/>
            <a:ext cx="5870609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medida de um ângulo alfa é igual à metade da medida do arco AB correspondente.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7EE96ABF-56A6-0EA7-8333-E78FBB6A52B0}"/>
              </a:ext>
            </a:extLst>
          </p:cNvPr>
          <p:cNvCxnSpPr>
            <a:cxnSpLocks/>
          </p:cNvCxnSpPr>
          <p:nvPr/>
        </p:nvCxnSpPr>
        <p:spPr>
          <a:xfrm>
            <a:off x="3057056" y="2933662"/>
            <a:ext cx="2390609" cy="119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0F92BF12-7FF5-0463-7878-16EEFE9DD93D}"/>
              </a:ext>
            </a:extLst>
          </p:cNvPr>
          <p:cNvSpPr/>
          <p:nvPr/>
        </p:nvSpPr>
        <p:spPr>
          <a:xfrm>
            <a:off x="2098131" y="3298893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8A896D4A-FF34-0ADD-1038-64F919DB7C4A}"/>
              </a:ext>
            </a:extLst>
          </p:cNvPr>
          <p:cNvCxnSpPr>
            <a:cxnSpLocks/>
          </p:cNvCxnSpPr>
          <p:nvPr/>
        </p:nvCxnSpPr>
        <p:spPr>
          <a:xfrm flipV="1">
            <a:off x="3520033" y="3438012"/>
            <a:ext cx="550742" cy="1231430"/>
          </a:xfrm>
          <a:prstGeom prst="line">
            <a:avLst/>
          </a:prstGeom>
          <a:ln w="31750">
            <a:solidFill>
              <a:srgbClr val="D1662A"/>
            </a:solidFill>
            <a:prstDash val="solid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C165ECA-F3B6-7F28-000D-0F5E4E6674BE}"/>
              </a:ext>
            </a:extLst>
          </p:cNvPr>
          <p:cNvCxnSpPr>
            <a:cxnSpLocks/>
            <a:stCxn id="2" idx="5"/>
          </p:cNvCxnSpPr>
          <p:nvPr/>
        </p:nvCxnSpPr>
        <p:spPr>
          <a:xfrm flipH="1" flipV="1">
            <a:off x="4070775" y="3438012"/>
            <a:ext cx="409620" cy="2243145"/>
          </a:xfrm>
          <a:prstGeom prst="line">
            <a:avLst/>
          </a:prstGeom>
          <a:ln w="31750">
            <a:solidFill>
              <a:srgbClr val="D1662A"/>
            </a:solidFill>
            <a:prstDash val="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12F3CF56-CDB9-40C7-B3DD-3639D1FCAF56}"/>
                  </a:ext>
                </a:extLst>
              </p:cNvPr>
              <p:cNvSpPr txBox="1"/>
              <p:nvPr/>
            </p:nvSpPr>
            <p:spPr>
              <a:xfrm>
                <a:off x="4032955" y="3541104"/>
                <a:ext cx="5373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u="none" strike="noStrike" cap="none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12F3CF56-CDB9-40C7-B3DD-3639D1FCA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955" y="3541104"/>
                <a:ext cx="53737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aixaDeTexto 58">
            <a:extLst>
              <a:ext uri="{FF2B5EF4-FFF2-40B4-BE49-F238E27FC236}">
                <a16:creationId xmlns:a16="http://schemas.microsoft.com/office/drawing/2014/main" id="{1E8A209F-1CCF-03CF-B147-50D6F73C3295}"/>
              </a:ext>
            </a:extLst>
          </p:cNvPr>
          <p:cNvSpPr txBox="1"/>
          <p:nvPr/>
        </p:nvSpPr>
        <p:spPr>
          <a:xfrm>
            <a:off x="3943017" y="3090437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</a:t>
            </a:r>
            <a:endParaRPr lang="pt-BR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2C09B94-EDE6-9A61-6CC9-4DAB10F5885B}"/>
              </a:ext>
            </a:extLst>
          </p:cNvPr>
          <p:cNvSpPr txBox="1"/>
          <p:nvPr/>
        </p:nvSpPr>
        <p:spPr>
          <a:xfrm>
            <a:off x="4362329" y="5662440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endParaRPr lang="pt-BR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1BEA11DA-B730-12CE-9321-E1CD7A0CE7C5}"/>
              </a:ext>
            </a:extLst>
          </p:cNvPr>
          <p:cNvSpPr/>
          <p:nvPr/>
        </p:nvSpPr>
        <p:spPr>
          <a:xfrm>
            <a:off x="5938597" y="3832239"/>
            <a:ext cx="3539232" cy="1047590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Google Shape;139;p63">
                <a:extLst>
                  <a:ext uri="{FF2B5EF4-FFF2-40B4-BE49-F238E27FC236}">
                    <a16:creationId xmlns:a16="http://schemas.microsoft.com/office/drawing/2014/main" id="{C63D795B-28C5-C49E-9126-13899896C20E}"/>
                  </a:ext>
                </a:extLst>
              </p:cNvPr>
              <p:cNvSpPr txBox="1"/>
              <p:nvPr/>
            </p:nvSpPr>
            <p:spPr>
              <a:xfrm>
                <a:off x="5529032" y="3900962"/>
                <a:ext cx="4127633" cy="9101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𝒂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𝒂𝒓𝒄𝒐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(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𝑨𝑩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)</m:t>
                          </m:r>
                        </m:num>
                        <m:den>
                          <m:r>
                            <a:rPr lang="pt-BR" sz="2800" b="1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sz="280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7" name="Google Shape;139;p63">
                <a:extLst>
                  <a:ext uri="{FF2B5EF4-FFF2-40B4-BE49-F238E27FC236}">
                    <a16:creationId xmlns:a16="http://schemas.microsoft.com/office/drawing/2014/main" id="{C63D795B-28C5-C49E-9126-13899896C2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032" y="3900962"/>
                <a:ext cx="4127633" cy="910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904226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3" grpId="0"/>
      <p:bldP spid="78" grpId="0"/>
      <p:bldP spid="2" grpId="0" animBg="1"/>
      <p:bldP spid="56" grpId="0"/>
      <p:bldP spid="59" grpId="0"/>
      <p:bldP spid="54" grpId="0" animBg="1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E71E-3A4D-1F08-BBA6-4CAA46C5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79D3D0E1-9793-AFE9-887C-7D9E3C5786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C6DDA77-2B88-CD13-12C8-CDF16158FDD6}"/>
              </a:ext>
            </a:extLst>
          </p:cNvPr>
          <p:cNvSpPr/>
          <p:nvPr/>
        </p:nvSpPr>
        <p:spPr>
          <a:xfrm>
            <a:off x="353334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3C96854-4ABA-ECC8-643D-92412C9CCAE9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53BA22EA-9890-7780-4EEF-598511E12EA2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F1F0878-1302-5059-8E27-F6C4F532787B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A3246F8B-7B3D-B121-E7B1-449AE55B12A1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1741FDD1-5391-07F4-0BE0-3893CB065A98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37DC94A4-EB88-0C8D-7666-91A7EAC09D8B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2D7BC54F-3C89-15B4-D0F3-C3A846A89AFE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5CB795A8-721E-70B0-828F-FD52D6AC7F21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3B09162B-7286-0433-4785-14351864F278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416A9666-0187-87DC-CF62-1C28977EEC65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95B91452-7CF7-8CA2-B723-6EBD00EADB79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30639FC3-B9D3-7B12-4AD3-40192828D625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9D4C0D36-42AC-3495-3F7B-B1B672C76175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2066E860-B38C-030A-CC09-A44D16F55AC1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5329ABB5-C412-FB5E-5FE9-0BE315EA3EFF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2DE05452-9166-94EF-01DC-789BE379C252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2DFD2035-27A6-ECA0-0563-F17DC3F49B31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A6D5FA9C-F8BD-F4EB-E747-7E7723026229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289A666A-A49B-025D-45DB-0DFF03975571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3BE4277F-8449-6D7C-9B76-C21C604B129B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EDF4A759-FE74-5270-7187-4474408A554B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36D81929-049F-3475-1DAF-269ACC53FA30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155C120E-4C6C-7EAC-48CB-B12851BC5CDA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BC4BBA5A-0D31-E53C-B1F8-98C3C73EC2BD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D6B36822-DC8A-98C2-F6CB-767E8296FF0C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E1FF0ADF-C9E0-2291-D636-81BB549264ED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52385475-CC93-5E2E-440C-A4DDF122B51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4E2579BB-2063-98B8-ED4B-3358F5CF0C7F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508627BC-BC2F-A826-60A4-125BD2F860D1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DD300852-8270-0271-4D58-0F6D462EC7E5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14945923-E306-AE5E-5BA7-6381111B9F0F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876B11A8-D726-F788-EF51-75161B5A65CF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07DE2FFD-65FC-3DAE-7021-8B18D822C937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Arco 50">
            <a:extLst>
              <a:ext uri="{FF2B5EF4-FFF2-40B4-BE49-F238E27FC236}">
                <a16:creationId xmlns:a16="http://schemas.microsoft.com/office/drawing/2014/main" id="{E5B15D58-CE53-76FE-3613-938BDEA0934F}"/>
              </a:ext>
            </a:extLst>
          </p:cNvPr>
          <p:cNvSpPr/>
          <p:nvPr/>
        </p:nvSpPr>
        <p:spPr>
          <a:xfrm rot="6300000" flipH="1">
            <a:off x="1321364" y="3052479"/>
            <a:ext cx="909085" cy="725521"/>
          </a:xfrm>
          <a:prstGeom prst="arc">
            <a:avLst>
              <a:gd name="adj1" fmla="val 11756572"/>
              <a:gd name="adj2" fmla="val 14135046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E6AC42A4-6BBA-6613-354A-76B26F88692B}"/>
              </a:ext>
            </a:extLst>
          </p:cNvPr>
          <p:cNvSpPr/>
          <p:nvPr/>
        </p:nvSpPr>
        <p:spPr>
          <a:xfrm>
            <a:off x="948921" y="851111"/>
            <a:ext cx="3311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5: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E06D8A0F-EDB8-39A8-DCA2-61E1A1B0B649}"/>
              </a:ext>
            </a:extLst>
          </p:cNvPr>
          <p:cNvSpPr/>
          <p:nvPr/>
        </p:nvSpPr>
        <p:spPr>
          <a:xfrm>
            <a:off x="948921" y="1508818"/>
            <a:ext cx="5366421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Sabendo que a medida do arco AB da imagem ao lado é igual a 40º, determine o valor de x.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B4AAA1AE-CDE3-1EFB-4C64-50A872FAAF97}"/>
              </a:ext>
            </a:extLst>
          </p:cNvPr>
          <p:cNvSpPr/>
          <p:nvPr/>
        </p:nvSpPr>
        <p:spPr>
          <a:xfrm>
            <a:off x="1010106" y="3248072"/>
            <a:ext cx="2790996" cy="279099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7E37645-10A4-7777-9FA0-38557BCAF6BC}"/>
              </a:ext>
            </a:extLst>
          </p:cNvPr>
          <p:cNvCxnSpPr>
            <a:cxnSpLocks/>
            <a:stCxn id="61" idx="4"/>
          </p:cNvCxnSpPr>
          <p:nvPr/>
        </p:nvCxnSpPr>
        <p:spPr>
          <a:xfrm flipH="1" flipV="1">
            <a:off x="1768550" y="3414280"/>
            <a:ext cx="33869" cy="2514612"/>
          </a:xfrm>
          <a:prstGeom prst="line">
            <a:avLst/>
          </a:prstGeom>
          <a:ln w="31750">
            <a:solidFill>
              <a:srgbClr val="D1662A"/>
            </a:solidFill>
            <a:prstDash val="solid"/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F6AB56B-F365-0E47-D330-818311B9A112}"/>
              </a:ext>
            </a:extLst>
          </p:cNvPr>
          <p:cNvCxnSpPr>
            <a:cxnSpLocks/>
          </p:cNvCxnSpPr>
          <p:nvPr/>
        </p:nvCxnSpPr>
        <p:spPr>
          <a:xfrm>
            <a:off x="1768550" y="3414280"/>
            <a:ext cx="1833214" cy="1969443"/>
          </a:xfrm>
          <a:prstGeom prst="line">
            <a:avLst/>
          </a:prstGeom>
          <a:ln w="31750">
            <a:solidFill>
              <a:srgbClr val="D1662A"/>
            </a:solidFill>
            <a:prstDash val="solid"/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4AF51A8D-5678-A536-4211-73BB09215B0E}"/>
                  </a:ext>
                </a:extLst>
              </p:cNvPr>
              <p:cNvSpPr txBox="1"/>
              <p:nvPr/>
            </p:nvSpPr>
            <p:spPr>
              <a:xfrm>
                <a:off x="1792827" y="3703813"/>
                <a:ext cx="35921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</m:oMath>
                  </m:oMathPara>
                </a14:m>
                <a:endParaRPr lang="pt-BR" sz="25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4AF51A8D-5678-A536-4211-73BB09215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827" y="3703813"/>
                <a:ext cx="359219" cy="4770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aixaDeTexto 54">
            <a:extLst>
              <a:ext uri="{FF2B5EF4-FFF2-40B4-BE49-F238E27FC236}">
                <a16:creationId xmlns:a16="http://schemas.microsoft.com/office/drawing/2014/main" id="{4E89C1CD-1CA5-31EE-DF84-70FA3CB7C2AC}"/>
              </a:ext>
            </a:extLst>
          </p:cNvPr>
          <p:cNvSpPr txBox="1"/>
          <p:nvPr/>
        </p:nvSpPr>
        <p:spPr>
          <a:xfrm>
            <a:off x="1692117" y="5915707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</a:t>
            </a:r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3782F476-29CE-D9B9-75A5-A3F0F7CF3ED2}"/>
              </a:ext>
            </a:extLst>
          </p:cNvPr>
          <p:cNvSpPr txBox="1"/>
          <p:nvPr/>
        </p:nvSpPr>
        <p:spPr>
          <a:xfrm>
            <a:off x="3614778" y="5144313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endParaRPr lang="pt-BR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B75E838-8D80-90FC-8B79-CAA97B39A921}"/>
              </a:ext>
            </a:extLst>
          </p:cNvPr>
          <p:cNvSpPr txBox="1"/>
          <p:nvPr/>
        </p:nvSpPr>
        <p:spPr>
          <a:xfrm>
            <a:off x="1524633" y="3096356"/>
            <a:ext cx="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</a:t>
            </a:r>
            <a:endParaRPr lang="pt-BR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8F05A43A-C2CA-452C-CFB0-4AC82A432A7B}"/>
              </a:ext>
            </a:extLst>
          </p:cNvPr>
          <p:cNvSpPr/>
          <p:nvPr/>
        </p:nvSpPr>
        <p:spPr>
          <a:xfrm>
            <a:off x="4694340" y="4098335"/>
            <a:ext cx="2424917" cy="530126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Google Shape;139;p63">
            <a:extLst>
              <a:ext uri="{FF2B5EF4-FFF2-40B4-BE49-F238E27FC236}">
                <a16:creationId xmlns:a16="http://schemas.microsoft.com/office/drawing/2014/main" id="{FB84F7F9-B3AA-BED9-8EC9-CAB3B82A4FBB}"/>
              </a:ext>
            </a:extLst>
          </p:cNvPr>
          <p:cNvSpPr txBox="1"/>
          <p:nvPr/>
        </p:nvSpPr>
        <p:spPr>
          <a:xfrm>
            <a:off x="4799162" y="4098133"/>
            <a:ext cx="41276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1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Resposta: 20º </a:t>
            </a:r>
            <a:endParaRPr sz="28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8" name="Imagem 57" descr="Forma, Círculo&#10;&#10;O conteúdo gerado por IA pode estar incorreto.">
            <a:extLst>
              <a:ext uri="{FF2B5EF4-FFF2-40B4-BE49-F238E27FC236}">
                <a16:creationId xmlns:a16="http://schemas.microsoft.com/office/drawing/2014/main" id="{F130CD3E-0F79-2E30-F0F5-9C047F556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  <p:sp>
        <p:nvSpPr>
          <p:cNvPr id="61" name="Elipse 60">
            <a:extLst>
              <a:ext uri="{FF2B5EF4-FFF2-40B4-BE49-F238E27FC236}">
                <a16:creationId xmlns:a16="http://schemas.microsoft.com/office/drawing/2014/main" id="{93781DF6-38BC-57EE-7F03-957A25F94B86}"/>
              </a:ext>
            </a:extLst>
          </p:cNvPr>
          <p:cNvSpPr/>
          <p:nvPr/>
        </p:nvSpPr>
        <p:spPr>
          <a:xfrm>
            <a:off x="1756966" y="5837987"/>
            <a:ext cx="90905" cy="90905"/>
          </a:xfrm>
          <a:prstGeom prst="ellipse">
            <a:avLst/>
          </a:prstGeom>
          <a:solidFill>
            <a:srgbClr val="D16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729337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3" grpId="0"/>
      <p:bldP spid="78" grpId="0"/>
      <p:bldP spid="2" grpId="0" animBg="1"/>
      <p:bldP spid="53" grpId="0"/>
      <p:bldP spid="55" grpId="0"/>
      <p:bldP spid="56" grpId="0"/>
      <p:bldP spid="59" grpId="0"/>
      <p:bldP spid="54" grpId="0" animBg="1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D705-1D4D-4A98-9F79-F827DABE5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0ECCA945-8DCD-5DA5-EAC1-708ED6A81D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BD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FD08361-7C24-0C1B-248A-8624E2F03CC3}"/>
              </a:ext>
            </a:extLst>
          </p:cNvPr>
          <p:cNvSpPr/>
          <p:nvPr/>
        </p:nvSpPr>
        <p:spPr>
          <a:xfrm>
            <a:off x="353334" y="238125"/>
            <a:ext cx="11591925" cy="6381750"/>
          </a:xfrm>
          <a:prstGeom prst="roundRect">
            <a:avLst>
              <a:gd name="adj" fmla="val 441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347D75F-8BEB-A7B8-B712-133DDAD6B447}"/>
              </a:ext>
            </a:extLst>
          </p:cNvPr>
          <p:cNvSpPr/>
          <p:nvPr/>
        </p:nvSpPr>
        <p:spPr>
          <a:xfrm>
            <a:off x="626724" y="421240"/>
            <a:ext cx="143839" cy="143839"/>
          </a:xfrm>
          <a:prstGeom prst="ellipse">
            <a:avLst/>
          </a:prstGeom>
          <a:solidFill>
            <a:srgbClr val="F4AF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350E6B6-BDC8-4E9D-3D87-1E8D0C542511}"/>
              </a:ext>
            </a:extLst>
          </p:cNvPr>
          <p:cNvSpPr/>
          <p:nvPr/>
        </p:nvSpPr>
        <p:spPr>
          <a:xfrm>
            <a:off x="866267" y="429801"/>
            <a:ext cx="143839" cy="143839"/>
          </a:xfrm>
          <a:prstGeom prst="ellipse">
            <a:avLst/>
          </a:prstGeom>
          <a:solidFill>
            <a:srgbClr val="D166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CB95948-C39C-D03B-9868-4C50A7B367BF}"/>
              </a:ext>
            </a:extLst>
          </p:cNvPr>
          <p:cNvSpPr/>
          <p:nvPr/>
        </p:nvSpPr>
        <p:spPr>
          <a:xfrm>
            <a:off x="1105810" y="430049"/>
            <a:ext cx="143839" cy="143839"/>
          </a:xfrm>
          <a:prstGeom prst="ellipse">
            <a:avLst/>
          </a:prstGeom>
          <a:solidFill>
            <a:srgbClr val="F4B8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3" name="Google Shape;185;p24">
            <a:extLst>
              <a:ext uri="{FF2B5EF4-FFF2-40B4-BE49-F238E27FC236}">
                <a16:creationId xmlns:a16="http://schemas.microsoft.com/office/drawing/2014/main" id="{562F290C-2750-620E-43D2-7F233E44ADF9}"/>
              </a:ext>
            </a:extLst>
          </p:cNvPr>
          <p:cNvGrpSpPr/>
          <p:nvPr/>
        </p:nvGrpSpPr>
        <p:grpSpPr>
          <a:xfrm rot="548993">
            <a:off x="-232057" y="5769529"/>
            <a:ext cx="1043559" cy="772287"/>
            <a:chOff x="9957437" y="1479512"/>
            <a:chExt cx="1043559" cy="772287"/>
          </a:xfrm>
        </p:grpSpPr>
        <p:sp>
          <p:nvSpPr>
            <p:cNvPr id="14" name="Google Shape;186;p24">
              <a:extLst>
                <a:ext uri="{FF2B5EF4-FFF2-40B4-BE49-F238E27FC236}">
                  <a16:creationId xmlns:a16="http://schemas.microsoft.com/office/drawing/2014/main" id="{91A18FE1-B497-7BAC-4DD8-70DD93283D61}"/>
                </a:ext>
              </a:extLst>
            </p:cNvPr>
            <p:cNvSpPr/>
            <p:nvPr/>
          </p:nvSpPr>
          <p:spPr>
            <a:xfrm>
              <a:off x="10014111" y="1511707"/>
              <a:ext cx="986885" cy="740092"/>
            </a:xfrm>
            <a:custGeom>
              <a:avLst/>
              <a:gdLst/>
              <a:ahLst/>
              <a:cxnLst/>
              <a:rect l="l" t="t" r="r" b="b"/>
              <a:pathLst>
                <a:path w="986885" h="740092" extrusionOk="0">
                  <a:moveTo>
                    <a:pt x="695611" y="450342"/>
                  </a:moveTo>
                  <a:lnTo>
                    <a:pt x="986885" y="368046"/>
                  </a:lnTo>
                  <a:lnTo>
                    <a:pt x="737616" y="331946"/>
                  </a:lnTo>
                  <a:lnTo>
                    <a:pt x="902875" y="194215"/>
                  </a:lnTo>
                  <a:lnTo>
                    <a:pt x="661606" y="248603"/>
                  </a:lnTo>
                  <a:lnTo>
                    <a:pt x="732091" y="52388"/>
                  </a:lnTo>
                  <a:lnTo>
                    <a:pt x="538353" y="207550"/>
                  </a:lnTo>
                  <a:lnTo>
                    <a:pt x="456152" y="0"/>
                  </a:lnTo>
                  <a:lnTo>
                    <a:pt x="408432" y="209836"/>
                  </a:lnTo>
                  <a:lnTo>
                    <a:pt x="195739" y="43529"/>
                  </a:lnTo>
                  <a:lnTo>
                    <a:pt x="306610" y="262795"/>
                  </a:lnTo>
                  <a:lnTo>
                    <a:pt x="67723" y="239363"/>
                  </a:lnTo>
                  <a:lnTo>
                    <a:pt x="251174" y="339757"/>
                  </a:lnTo>
                  <a:lnTo>
                    <a:pt x="0" y="419957"/>
                  </a:lnTo>
                  <a:lnTo>
                    <a:pt x="261556" y="437102"/>
                  </a:lnTo>
                  <a:lnTo>
                    <a:pt x="93821" y="565118"/>
                  </a:lnTo>
                  <a:lnTo>
                    <a:pt x="340805" y="506730"/>
                  </a:lnTo>
                  <a:lnTo>
                    <a:pt x="293180" y="740093"/>
                  </a:lnTo>
                  <a:lnTo>
                    <a:pt x="449294" y="550926"/>
                  </a:lnTo>
                  <a:lnTo>
                    <a:pt x="541687" y="730472"/>
                  </a:lnTo>
                  <a:lnTo>
                    <a:pt x="583121" y="548640"/>
                  </a:lnTo>
                  <a:lnTo>
                    <a:pt x="812482" y="687419"/>
                  </a:lnTo>
                  <a:lnTo>
                    <a:pt x="730948" y="544449"/>
                  </a:lnTo>
                  <a:lnTo>
                    <a:pt x="909066" y="601885"/>
                  </a:lnTo>
                  <a:lnTo>
                    <a:pt x="695611" y="450342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p24">
              <a:extLst>
                <a:ext uri="{FF2B5EF4-FFF2-40B4-BE49-F238E27FC236}">
                  <a16:creationId xmlns:a16="http://schemas.microsoft.com/office/drawing/2014/main" id="{9A1B0C26-5726-2F6F-433A-F1C99FC97A95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8;p24">
              <a:extLst>
                <a:ext uri="{FF2B5EF4-FFF2-40B4-BE49-F238E27FC236}">
                  <a16:creationId xmlns:a16="http://schemas.microsoft.com/office/drawing/2014/main" id="{40404B60-9F2B-9574-6935-836613E48A23}"/>
                </a:ext>
              </a:extLst>
            </p:cNvPr>
            <p:cNvSpPr/>
            <p:nvPr/>
          </p:nvSpPr>
          <p:spPr>
            <a:xfrm>
              <a:off x="9957437" y="1479512"/>
              <a:ext cx="982980" cy="740092"/>
            </a:xfrm>
            <a:custGeom>
              <a:avLst/>
              <a:gdLst/>
              <a:ahLst/>
              <a:cxnLst/>
              <a:rect l="l" t="t" r="r" b="b"/>
              <a:pathLst>
                <a:path w="982980" h="740092" extrusionOk="0">
                  <a:moveTo>
                    <a:pt x="717423" y="443103"/>
                  </a:moveTo>
                  <a:lnTo>
                    <a:pt x="982980" y="368046"/>
                  </a:lnTo>
                  <a:lnTo>
                    <a:pt x="733711" y="331946"/>
                  </a:lnTo>
                  <a:lnTo>
                    <a:pt x="898970" y="194310"/>
                  </a:lnTo>
                  <a:lnTo>
                    <a:pt x="657797" y="248698"/>
                  </a:lnTo>
                  <a:lnTo>
                    <a:pt x="728186" y="52483"/>
                  </a:lnTo>
                  <a:lnTo>
                    <a:pt x="534448" y="207645"/>
                  </a:lnTo>
                  <a:lnTo>
                    <a:pt x="452342" y="0"/>
                  </a:lnTo>
                  <a:lnTo>
                    <a:pt x="404527" y="209836"/>
                  </a:lnTo>
                  <a:lnTo>
                    <a:pt x="194405" y="80772"/>
                  </a:lnTo>
                  <a:lnTo>
                    <a:pt x="302705" y="262795"/>
                  </a:lnTo>
                  <a:lnTo>
                    <a:pt x="63818" y="239363"/>
                  </a:lnTo>
                  <a:lnTo>
                    <a:pt x="247364" y="339757"/>
                  </a:lnTo>
                  <a:lnTo>
                    <a:pt x="0" y="395288"/>
                  </a:lnTo>
                  <a:lnTo>
                    <a:pt x="257746" y="437102"/>
                  </a:lnTo>
                  <a:lnTo>
                    <a:pt x="90011" y="565214"/>
                  </a:lnTo>
                  <a:lnTo>
                    <a:pt x="336995" y="506730"/>
                  </a:lnTo>
                  <a:lnTo>
                    <a:pt x="289370" y="740093"/>
                  </a:lnTo>
                  <a:lnTo>
                    <a:pt x="445389" y="551021"/>
                  </a:lnTo>
                  <a:lnTo>
                    <a:pt x="537781" y="730472"/>
                  </a:lnTo>
                  <a:lnTo>
                    <a:pt x="579215" y="548640"/>
                  </a:lnTo>
                  <a:lnTo>
                    <a:pt x="768668" y="677037"/>
                  </a:lnTo>
                  <a:lnTo>
                    <a:pt x="683228" y="491681"/>
                  </a:lnTo>
                  <a:lnTo>
                    <a:pt x="900208" y="556355"/>
                  </a:lnTo>
                  <a:lnTo>
                    <a:pt x="717423" y="443103"/>
                  </a:lnTo>
                  <a:close/>
                </a:path>
              </a:pathLst>
            </a:custGeom>
            <a:solidFill>
              <a:srgbClr val="D1662A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213;p24">
            <a:extLst>
              <a:ext uri="{FF2B5EF4-FFF2-40B4-BE49-F238E27FC236}">
                <a16:creationId xmlns:a16="http://schemas.microsoft.com/office/drawing/2014/main" id="{CF6F063A-EAF3-DC8D-3E18-98903ADC9BB7}"/>
              </a:ext>
            </a:extLst>
          </p:cNvPr>
          <p:cNvGrpSpPr/>
          <p:nvPr/>
        </p:nvGrpSpPr>
        <p:grpSpPr>
          <a:xfrm rot="1184467">
            <a:off x="10587747" y="501720"/>
            <a:ext cx="996886" cy="546735"/>
            <a:chOff x="8931404" y="1558093"/>
            <a:chExt cx="996886" cy="546735"/>
          </a:xfrm>
        </p:grpSpPr>
        <p:grpSp>
          <p:nvGrpSpPr>
            <p:cNvPr id="18" name="Google Shape;214;p24">
              <a:extLst>
                <a:ext uri="{FF2B5EF4-FFF2-40B4-BE49-F238E27FC236}">
                  <a16:creationId xmlns:a16="http://schemas.microsoft.com/office/drawing/2014/main" id="{A41B4097-2334-CBBD-E5FE-2C8397BCEE08}"/>
                </a:ext>
              </a:extLst>
            </p:cNvPr>
            <p:cNvGrpSpPr/>
            <p:nvPr/>
          </p:nvGrpSpPr>
          <p:grpSpPr>
            <a:xfrm>
              <a:off x="8931404" y="1558093"/>
              <a:ext cx="996886" cy="546735"/>
              <a:chOff x="8931404" y="1558093"/>
              <a:chExt cx="996886" cy="546735"/>
            </a:xfrm>
          </p:grpSpPr>
          <p:sp>
            <p:nvSpPr>
              <p:cNvPr id="25" name="Google Shape;215;p24">
                <a:extLst>
                  <a:ext uri="{FF2B5EF4-FFF2-40B4-BE49-F238E27FC236}">
                    <a16:creationId xmlns:a16="http://schemas.microsoft.com/office/drawing/2014/main" id="{FC0DBC67-229A-BA22-E9B2-FC3CCA14A25F}"/>
                  </a:ext>
                </a:extLst>
              </p:cNvPr>
              <p:cNvSpPr/>
              <p:nvPr/>
            </p:nvSpPr>
            <p:spPr>
              <a:xfrm>
                <a:off x="9269923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16;p24">
                <a:extLst>
                  <a:ext uri="{FF2B5EF4-FFF2-40B4-BE49-F238E27FC236}">
                    <a16:creationId xmlns:a16="http://schemas.microsoft.com/office/drawing/2014/main" id="{41C66B5B-D89E-D2EA-3D84-8BC27B81C5F9}"/>
                  </a:ext>
                </a:extLst>
              </p:cNvPr>
              <p:cNvSpPr/>
              <p:nvPr/>
            </p:nvSpPr>
            <p:spPr>
              <a:xfrm>
                <a:off x="9381556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1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17;p24">
                <a:extLst>
                  <a:ext uri="{FF2B5EF4-FFF2-40B4-BE49-F238E27FC236}">
                    <a16:creationId xmlns:a16="http://schemas.microsoft.com/office/drawing/2014/main" id="{9071883F-64C3-DA46-A13A-7E67E2B1DCC8}"/>
                  </a:ext>
                </a:extLst>
              </p:cNvPr>
              <p:cNvSpPr/>
              <p:nvPr/>
            </p:nvSpPr>
            <p:spPr>
              <a:xfrm>
                <a:off x="8931404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1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18;p24">
                <a:extLst>
                  <a:ext uri="{FF2B5EF4-FFF2-40B4-BE49-F238E27FC236}">
                    <a16:creationId xmlns:a16="http://schemas.microsoft.com/office/drawing/2014/main" id="{ED230F2C-1917-F9D3-E671-823570C68BF8}"/>
                  </a:ext>
                </a:extLst>
              </p:cNvPr>
              <p:cNvSpPr/>
              <p:nvPr/>
            </p:nvSpPr>
            <p:spPr>
              <a:xfrm>
                <a:off x="9043037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219;p24">
              <a:extLst>
                <a:ext uri="{FF2B5EF4-FFF2-40B4-BE49-F238E27FC236}">
                  <a16:creationId xmlns:a16="http://schemas.microsoft.com/office/drawing/2014/main" id="{D1D5FF25-5665-8B6D-9A02-63D865B5389C}"/>
                </a:ext>
              </a:extLst>
            </p:cNvPr>
            <p:cNvGrpSpPr/>
            <p:nvPr/>
          </p:nvGrpSpPr>
          <p:grpSpPr>
            <a:xfrm>
              <a:off x="9156480" y="1558093"/>
              <a:ext cx="546734" cy="546735"/>
              <a:chOff x="9156480" y="1558093"/>
              <a:chExt cx="546734" cy="546735"/>
            </a:xfrm>
          </p:grpSpPr>
          <p:sp>
            <p:nvSpPr>
              <p:cNvPr id="20" name="Google Shape;220;p24">
                <a:extLst>
                  <a:ext uri="{FF2B5EF4-FFF2-40B4-BE49-F238E27FC236}">
                    <a16:creationId xmlns:a16="http://schemas.microsoft.com/office/drawing/2014/main" id="{18BD465F-C340-EB26-4E3A-38EC63A23E41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FDE33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21;p24">
                <a:extLst>
                  <a:ext uri="{FF2B5EF4-FFF2-40B4-BE49-F238E27FC236}">
                    <a16:creationId xmlns:a16="http://schemas.microsoft.com/office/drawing/2014/main" id="{58892A8D-E4A3-106F-8DAC-C986CF864F03}"/>
                  </a:ext>
                </a:extLst>
              </p:cNvPr>
              <p:cNvSpPr/>
              <p:nvPr/>
            </p:nvSpPr>
            <p:spPr>
              <a:xfrm>
                <a:off x="9156480" y="1558093"/>
                <a:ext cx="546734" cy="546735"/>
              </a:xfrm>
              <a:custGeom>
                <a:avLst/>
                <a:gdLst/>
                <a:ahLst/>
                <a:cxnLst/>
                <a:rect l="l" t="t" r="r" b="b"/>
                <a:pathLst>
                  <a:path w="546734" h="546735" extrusionOk="0">
                    <a:moveTo>
                      <a:pt x="546735" y="273368"/>
                    </a:moveTo>
                    <a:cubicBezTo>
                      <a:pt x="546735" y="424344"/>
                      <a:pt x="424344" y="546735"/>
                      <a:pt x="273367" y="546735"/>
                    </a:cubicBezTo>
                    <a:cubicBezTo>
                      <a:pt x="122390" y="546735"/>
                      <a:pt x="0" y="424344"/>
                      <a:pt x="0" y="273368"/>
                    </a:cubicBezTo>
                    <a:cubicBezTo>
                      <a:pt x="0" y="122391"/>
                      <a:pt x="122390" y="0"/>
                      <a:pt x="273367" y="0"/>
                    </a:cubicBezTo>
                    <a:cubicBezTo>
                      <a:pt x="424344" y="0"/>
                      <a:pt x="546735" y="122391"/>
                      <a:pt x="546735" y="273368"/>
                    </a:cubicBezTo>
                    <a:close/>
                  </a:path>
                </a:pathLst>
              </a:custGeom>
              <a:solidFill>
                <a:srgbClr val="DDFF60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2;p24">
                <a:extLst>
                  <a:ext uri="{FF2B5EF4-FFF2-40B4-BE49-F238E27FC236}">
                    <a16:creationId xmlns:a16="http://schemas.microsoft.com/office/drawing/2014/main" id="{3C877BCC-1A7E-3DE9-C6F3-6A51031B4AEA}"/>
                  </a:ext>
                </a:extLst>
              </p:cNvPr>
              <p:cNvSpPr/>
              <p:nvPr/>
            </p:nvSpPr>
            <p:spPr>
              <a:xfrm>
                <a:off x="9271351" y="1798885"/>
                <a:ext cx="316801" cy="230600"/>
              </a:xfrm>
              <a:custGeom>
                <a:avLst/>
                <a:gdLst/>
                <a:ahLst/>
                <a:cxnLst/>
                <a:rect l="l" t="t" r="r" b="b"/>
                <a:pathLst>
                  <a:path w="316801" h="230600" extrusionOk="0">
                    <a:moveTo>
                      <a:pt x="316802" y="0"/>
                    </a:moveTo>
                    <a:lnTo>
                      <a:pt x="316802" y="72200"/>
                    </a:lnTo>
                    <a:cubicBezTo>
                      <a:pt x="316802" y="159639"/>
                      <a:pt x="245936" y="230600"/>
                      <a:pt x="158401" y="230600"/>
                    </a:cubicBezTo>
                    <a:lnTo>
                      <a:pt x="158401" y="230600"/>
                    </a:lnTo>
                    <a:cubicBezTo>
                      <a:pt x="70961" y="230600"/>
                      <a:pt x="0" y="159734"/>
                      <a:pt x="0" y="7220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23;p24">
                <a:extLst>
                  <a:ext uri="{FF2B5EF4-FFF2-40B4-BE49-F238E27FC236}">
                    <a16:creationId xmlns:a16="http://schemas.microsoft.com/office/drawing/2014/main" id="{BDBD6718-8092-089A-C84F-FB2640D2918A}"/>
                  </a:ext>
                </a:extLst>
              </p:cNvPr>
              <p:cNvSpPr/>
              <p:nvPr/>
            </p:nvSpPr>
            <p:spPr>
              <a:xfrm>
                <a:off x="9329644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6" y="86106"/>
                    </a:moveTo>
                    <a:cubicBezTo>
                      <a:pt x="70676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6" y="38576"/>
                      <a:pt x="70676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24;p24">
                <a:extLst>
                  <a:ext uri="{FF2B5EF4-FFF2-40B4-BE49-F238E27FC236}">
                    <a16:creationId xmlns:a16="http://schemas.microsoft.com/office/drawing/2014/main" id="{F376DEC0-066E-F0B1-F569-3A234ADFA33F}"/>
                  </a:ext>
                </a:extLst>
              </p:cNvPr>
              <p:cNvSpPr/>
              <p:nvPr/>
            </p:nvSpPr>
            <p:spPr>
              <a:xfrm>
                <a:off x="9459280" y="1659249"/>
                <a:ext cx="70675" cy="172211"/>
              </a:xfrm>
              <a:custGeom>
                <a:avLst/>
                <a:gdLst/>
                <a:ahLst/>
                <a:cxnLst/>
                <a:rect l="l" t="t" r="r" b="b"/>
                <a:pathLst>
                  <a:path w="70675" h="172211" extrusionOk="0">
                    <a:moveTo>
                      <a:pt x="70675" y="86106"/>
                    </a:moveTo>
                    <a:cubicBezTo>
                      <a:pt x="70675" y="133636"/>
                      <a:pt x="54864" y="172212"/>
                      <a:pt x="35338" y="172212"/>
                    </a:cubicBezTo>
                    <a:cubicBezTo>
                      <a:pt x="15812" y="172212"/>
                      <a:pt x="0" y="133636"/>
                      <a:pt x="0" y="86106"/>
                    </a:cubicBezTo>
                    <a:cubicBezTo>
                      <a:pt x="0" y="38576"/>
                      <a:pt x="15812" y="0"/>
                      <a:pt x="35338" y="0"/>
                    </a:cubicBezTo>
                    <a:cubicBezTo>
                      <a:pt x="54864" y="0"/>
                      <a:pt x="70675" y="38576"/>
                      <a:pt x="70675" y="86106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0;p25">
            <a:extLst>
              <a:ext uri="{FF2B5EF4-FFF2-40B4-BE49-F238E27FC236}">
                <a16:creationId xmlns:a16="http://schemas.microsoft.com/office/drawing/2014/main" id="{A95D0AC3-22BA-5190-AAC9-05DA1497C0FB}"/>
              </a:ext>
            </a:extLst>
          </p:cNvPr>
          <p:cNvGrpSpPr/>
          <p:nvPr/>
        </p:nvGrpSpPr>
        <p:grpSpPr>
          <a:xfrm rot="20862059">
            <a:off x="11329421" y="6116924"/>
            <a:ext cx="799002" cy="631251"/>
            <a:chOff x="7946233" y="1488751"/>
            <a:chExt cx="867443" cy="685323"/>
          </a:xfrm>
        </p:grpSpPr>
        <p:sp>
          <p:nvSpPr>
            <p:cNvPr id="30" name="Google Shape;291;p25">
              <a:extLst>
                <a:ext uri="{FF2B5EF4-FFF2-40B4-BE49-F238E27FC236}">
                  <a16:creationId xmlns:a16="http://schemas.microsoft.com/office/drawing/2014/main" id="{D2877255-E451-66A7-4303-A3980DA2E51B}"/>
                </a:ext>
              </a:extLst>
            </p:cNvPr>
            <p:cNvSpPr/>
            <p:nvPr/>
          </p:nvSpPr>
          <p:spPr>
            <a:xfrm>
              <a:off x="7946233" y="1569428"/>
              <a:ext cx="866108" cy="604646"/>
            </a:xfrm>
            <a:custGeom>
              <a:avLst/>
              <a:gdLst/>
              <a:ahLst/>
              <a:cxnLst/>
              <a:rect l="l" t="t" r="r" b="b"/>
              <a:pathLst>
                <a:path w="866108" h="604646" extrusionOk="0">
                  <a:moveTo>
                    <a:pt x="272320" y="529876"/>
                  </a:moveTo>
                  <a:lnTo>
                    <a:pt x="866108" y="388525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5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2;p25">
              <a:extLst>
                <a:ext uri="{FF2B5EF4-FFF2-40B4-BE49-F238E27FC236}">
                  <a16:creationId xmlns:a16="http://schemas.microsoft.com/office/drawing/2014/main" id="{9E223FA2-2255-1FD0-E124-63535B00CB7A}"/>
                </a:ext>
              </a:extLst>
            </p:cNvPr>
            <p:cNvSpPr/>
            <p:nvPr/>
          </p:nvSpPr>
          <p:spPr>
            <a:xfrm>
              <a:off x="7947472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F70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3;p25">
              <a:extLst>
                <a:ext uri="{FF2B5EF4-FFF2-40B4-BE49-F238E27FC236}">
                  <a16:creationId xmlns:a16="http://schemas.microsoft.com/office/drawing/2014/main" id="{0A115A76-2020-05AE-48E9-24E42CE1087B}"/>
                </a:ext>
              </a:extLst>
            </p:cNvPr>
            <p:cNvSpPr/>
            <p:nvPr/>
          </p:nvSpPr>
          <p:spPr>
            <a:xfrm>
              <a:off x="7947473" y="1488751"/>
              <a:ext cx="866203" cy="604646"/>
            </a:xfrm>
            <a:custGeom>
              <a:avLst/>
              <a:gdLst/>
              <a:ahLst/>
              <a:cxnLst/>
              <a:rect l="l" t="t" r="r" b="b"/>
              <a:pathLst>
                <a:path w="866203" h="604646" extrusionOk="0">
                  <a:moveTo>
                    <a:pt x="272415" y="529971"/>
                  </a:moveTo>
                  <a:lnTo>
                    <a:pt x="866203" y="388620"/>
                  </a:lnTo>
                  <a:lnTo>
                    <a:pt x="702659" y="0"/>
                  </a:lnTo>
                  <a:lnTo>
                    <a:pt x="186404" y="325755"/>
                  </a:lnTo>
                  <a:lnTo>
                    <a:pt x="154972" y="251079"/>
                  </a:lnTo>
                  <a:cubicBezTo>
                    <a:pt x="154972" y="251079"/>
                    <a:pt x="134684" y="381857"/>
                    <a:pt x="0" y="524351"/>
                  </a:cubicBezTo>
                  <a:cubicBezTo>
                    <a:pt x="196024" y="527685"/>
                    <a:pt x="303752" y="604647"/>
                    <a:pt x="303752" y="604647"/>
                  </a:cubicBezTo>
                  <a:lnTo>
                    <a:pt x="272320" y="529971"/>
                  </a:lnTo>
                  <a:close/>
                </a:path>
              </a:pathLst>
            </a:custGeom>
            <a:solidFill>
              <a:srgbClr val="F4B8C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81;p27">
            <a:extLst>
              <a:ext uri="{FF2B5EF4-FFF2-40B4-BE49-F238E27FC236}">
                <a16:creationId xmlns:a16="http://schemas.microsoft.com/office/drawing/2014/main" id="{571F8C05-1A31-1E0C-C085-D8807378911E}"/>
              </a:ext>
            </a:extLst>
          </p:cNvPr>
          <p:cNvGrpSpPr/>
          <p:nvPr/>
        </p:nvGrpSpPr>
        <p:grpSpPr>
          <a:xfrm rot="495467">
            <a:off x="5402463" y="6068091"/>
            <a:ext cx="1387074" cy="604848"/>
            <a:chOff x="6593887" y="1541329"/>
            <a:chExt cx="1331677" cy="580636"/>
          </a:xfrm>
        </p:grpSpPr>
        <p:sp>
          <p:nvSpPr>
            <p:cNvPr id="34" name="Google Shape;382;p27">
              <a:extLst>
                <a:ext uri="{FF2B5EF4-FFF2-40B4-BE49-F238E27FC236}">
                  <a16:creationId xmlns:a16="http://schemas.microsoft.com/office/drawing/2014/main" id="{0F885C1D-E81A-D3FB-DA66-06D2EBA91C55}"/>
                </a:ext>
              </a:extLst>
            </p:cNvPr>
            <p:cNvSpPr/>
            <p:nvPr/>
          </p:nvSpPr>
          <p:spPr>
            <a:xfrm rot="-904748">
              <a:off x="6593887" y="1542234"/>
              <a:ext cx="1330811" cy="579731"/>
            </a:xfrm>
            <a:custGeom>
              <a:avLst/>
              <a:gdLst/>
              <a:ahLst/>
              <a:cxnLst/>
              <a:rect l="l" t="t" r="r" b="b"/>
              <a:pathLst>
                <a:path w="1331594" h="580072" extrusionOk="0">
                  <a:moveTo>
                    <a:pt x="1331595" y="290036"/>
                  </a:moveTo>
                  <a:cubicBezTo>
                    <a:pt x="1331595" y="450219"/>
                    <a:pt x="1033507" y="580072"/>
                    <a:pt x="665797" y="580072"/>
                  </a:cubicBezTo>
                  <a:cubicBezTo>
                    <a:pt x="298088" y="580072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7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83;p27">
              <a:extLst>
                <a:ext uri="{FF2B5EF4-FFF2-40B4-BE49-F238E27FC236}">
                  <a16:creationId xmlns:a16="http://schemas.microsoft.com/office/drawing/2014/main" id="{D16FE613-0D67-31F5-DC06-68AB504C4E2B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solidFill>
              <a:srgbClr val="DDFF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84;p27">
              <a:extLst>
                <a:ext uri="{FF2B5EF4-FFF2-40B4-BE49-F238E27FC236}">
                  <a16:creationId xmlns:a16="http://schemas.microsoft.com/office/drawing/2014/main" id="{F956DE46-4F18-F06C-9B75-4A9EA053A576}"/>
                </a:ext>
              </a:extLst>
            </p:cNvPr>
            <p:cNvSpPr/>
            <p:nvPr/>
          </p:nvSpPr>
          <p:spPr>
            <a:xfrm>
              <a:off x="6593969" y="1541425"/>
              <a:ext cx="1331595" cy="580072"/>
            </a:xfrm>
            <a:custGeom>
              <a:avLst/>
              <a:gdLst/>
              <a:ahLst/>
              <a:cxnLst/>
              <a:rect l="l" t="t" r="r" b="b"/>
              <a:pathLst>
                <a:path w="1331595" h="580072" extrusionOk="0">
                  <a:moveTo>
                    <a:pt x="1331595" y="290036"/>
                  </a:moveTo>
                  <a:cubicBezTo>
                    <a:pt x="1331595" y="450219"/>
                    <a:pt x="1033507" y="580073"/>
                    <a:pt x="665798" y="580073"/>
                  </a:cubicBezTo>
                  <a:cubicBezTo>
                    <a:pt x="298088" y="580073"/>
                    <a:pt x="0" y="450219"/>
                    <a:pt x="0" y="290036"/>
                  </a:cubicBezTo>
                  <a:cubicBezTo>
                    <a:pt x="0" y="129854"/>
                    <a:pt x="298088" y="0"/>
                    <a:pt x="665798" y="0"/>
                  </a:cubicBezTo>
                  <a:cubicBezTo>
                    <a:pt x="1033507" y="0"/>
                    <a:pt x="1331595" y="129854"/>
                    <a:pt x="1331595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85;p27">
              <a:extLst>
                <a:ext uri="{FF2B5EF4-FFF2-40B4-BE49-F238E27FC236}">
                  <a16:creationId xmlns:a16="http://schemas.microsoft.com/office/drawing/2014/main" id="{8F233231-E76D-8720-1A2F-65AA60392704}"/>
                </a:ext>
              </a:extLst>
            </p:cNvPr>
            <p:cNvSpPr/>
            <p:nvPr/>
          </p:nvSpPr>
          <p:spPr>
            <a:xfrm>
              <a:off x="6798566" y="1541425"/>
              <a:ext cx="922401" cy="580072"/>
            </a:xfrm>
            <a:custGeom>
              <a:avLst/>
              <a:gdLst/>
              <a:ahLst/>
              <a:cxnLst/>
              <a:rect l="l" t="t" r="r" b="b"/>
              <a:pathLst>
                <a:path w="922401" h="580072" extrusionOk="0">
                  <a:moveTo>
                    <a:pt x="922401" y="290036"/>
                  </a:moveTo>
                  <a:cubicBezTo>
                    <a:pt x="922401" y="450219"/>
                    <a:pt x="715915" y="580073"/>
                    <a:pt x="461201" y="580073"/>
                  </a:cubicBezTo>
                  <a:cubicBezTo>
                    <a:pt x="206487" y="580073"/>
                    <a:pt x="0" y="450219"/>
                    <a:pt x="0" y="290036"/>
                  </a:cubicBezTo>
                  <a:cubicBezTo>
                    <a:pt x="0" y="129854"/>
                    <a:pt x="206487" y="0"/>
                    <a:pt x="461201" y="0"/>
                  </a:cubicBezTo>
                  <a:cubicBezTo>
                    <a:pt x="715915" y="0"/>
                    <a:pt x="922401" y="129854"/>
                    <a:pt x="922401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6;p27">
              <a:extLst>
                <a:ext uri="{FF2B5EF4-FFF2-40B4-BE49-F238E27FC236}">
                  <a16:creationId xmlns:a16="http://schemas.microsoft.com/office/drawing/2014/main" id="{CA9D4D43-F7FD-B9B1-C9D4-3BAF8D5E18BF}"/>
                </a:ext>
              </a:extLst>
            </p:cNvPr>
            <p:cNvSpPr/>
            <p:nvPr/>
          </p:nvSpPr>
          <p:spPr>
            <a:xfrm>
              <a:off x="6994495" y="1541425"/>
              <a:ext cx="530542" cy="580072"/>
            </a:xfrm>
            <a:custGeom>
              <a:avLst/>
              <a:gdLst/>
              <a:ahLst/>
              <a:cxnLst/>
              <a:rect l="l" t="t" r="r" b="b"/>
              <a:pathLst>
                <a:path w="530542" h="580072" extrusionOk="0">
                  <a:moveTo>
                    <a:pt x="530543" y="290036"/>
                  </a:moveTo>
                  <a:cubicBezTo>
                    <a:pt x="530543" y="450219"/>
                    <a:pt x="411777" y="580073"/>
                    <a:pt x="265271" y="580073"/>
                  </a:cubicBezTo>
                  <a:cubicBezTo>
                    <a:pt x="118766" y="580073"/>
                    <a:pt x="0" y="450219"/>
                    <a:pt x="0" y="290036"/>
                  </a:cubicBezTo>
                  <a:cubicBezTo>
                    <a:pt x="0" y="129854"/>
                    <a:pt x="118766" y="0"/>
                    <a:pt x="265271" y="0"/>
                  </a:cubicBezTo>
                  <a:cubicBezTo>
                    <a:pt x="411777" y="0"/>
                    <a:pt x="530543" y="129854"/>
                    <a:pt x="530543" y="29003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87;p27">
              <a:extLst>
                <a:ext uri="{FF2B5EF4-FFF2-40B4-BE49-F238E27FC236}">
                  <a16:creationId xmlns:a16="http://schemas.microsoft.com/office/drawing/2014/main" id="{9D0CDFC4-0110-F46D-AB49-1599162B1830}"/>
                </a:ext>
              </a:extLst>
            </p:cNvPr>
            <p:cNvSpPr/>
            <p:nvPr/>
          </p:nvSpPr>
          <p:spPr>
            <a:xfrm>
              <a:off x="6596922" y="1610195"/>
              <a:ext cx="1325689" cy="442531"/>
            </a:xfrm>
            <a:custGeom>
              <a:avLst/>
              <a:gdLst/>
              <a:ahLst/>
              <a:cxnLst/>
              <a:rect l="l" t="t" r="r" b="b"/>
              <a:pathLst>
                <a:path w="1325689" h="442531" extrusionOk="0">
                  <a:moveTo>
                    <a:pt x="1325690" y="221266"/>
                  </a:moveTo>
                  <a:cubicBezTo>
                    <a:pt x="1325690" y="343467"/>
                    <a:pt x="1028924" y="442532"/>
                    <a:pt x="662845" y="442532"/>
                  </a:cubicBezTo>
                  <a:cubicBezTo>
                    <a:pt x="296766" y="442532"/>
                    <a:pt x="0" y="343467"/>
                    <a:pt x="0" y="221266"/>
                  </a:cubicBezTo>
                  <a:cubicBezTo>
                    <a:pt x="0" y="99064"/>
                    <a:pt x="296766" y="0"/>
                    <a:pt x="662845" y="0"/>
                  </a:cubicBezTo>
                  <a:cubicBezTo>
                    <a:pt x="1028924" y="0"/>
                    <a:pt x="1325690" y="99064"/>
                    <a:pt x="1325690" y="221266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88;p27">
              <a:extLst>
                <a:ext uri="{FF2B5EF4-FFF2-40B4-BE49-F238E27FC236}">
                  <a16:creationId xmlns:a16="http://schemas.microsoft.com/office/drawing/2014/main" id="{A2C2A470-9C5A-1DF2-8E31-F563F18D55F5}"/>
                </a:ext>
              </a:extLst>
            </p:cNvPr>
            <p:cNvSpPr/>
            <p:nvPr/>
          </p:nvSpPr>
          <p:spPr>
            <a:xfrm>
              <a:off x="6596922" y="1704968"/>
              <a:ext cx="1325689" cy="252984"/>
            </a:xfrm>
            <a:custGeom>
              <a:avLst/>
              <a:gdLst/>
              <a:ahLst/>
              <a:cxnLst/>
              <a:rect l="l" t="t" r="r" b="b"/>
              <a:pathLst>
                <a:path w="1325689" h="252984" extrusionOk="0">
                  <a:moveTo>
                    <a:pt x="1325690" y="126492"/>
                  </a:moveTo>
                  <a:cubicBezTo>
                    <a:pt x="1325690" y="196352"/>
                    <a:pt x="1028924" y="252984"/>
                    <a:pt x="662845" y="252984"/>
                  </a:cubicBezTo>
                  <a:cubicBezTo>
                    <a:pt x="296766" y="252984"/>
                    <a:pt x="0" y="196352"/>
                    <a:pt x="0" y="126492"/>
                  </a:cubicBezTo>
                  <a:cubicBezTo>
                    <a:pt x="0" y="56632"/>
                    <a:pt x="296766" y="0"/>
                    <a:pt x="662845" y="0"/>
                  </a:cubicBezTo>
                  <a:cubicBezTo>
                    <a:pt x="1028924" y="0"/>
                    <a:pt x="1325690" y="56632"/>
                    <a:pt x="1325690" y="126492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389;p27">
              <a:extLst>
                <a:ext uri="{FF2B5EF4-FFF2-40B4-BE49-F238E27FC236}">
                  <a16:creationId xmlns:a16="http://schemas.microsoft.com/office/drawing/2014/main" id="{D9DFA253-95BA-F9E1-9423-A396E2B73FCD}"/>
                </a:ext>
              </a:extLst>
            </p:cNvPr>
            <p:cNvSpPr/>
            <p:nvPr/>
          </p:nvSpPr>
          <p:spPr>
            <a:xfrm>
              <a:off x="7259767" y="1541329"/>
              <a:ext cx="9525" cy="580167"/>
            </a:xfrm>
            <a:custGeom>
              <a:avLst/>
              <a:gdLst/>
              <a:ahLst/>
              <a:cxnLst/>
              <a:rect l="l" t="t" r="r" b="b"/>
              <a:pathLst>
                <a:path w="9525" h="580167" extrusionOk="0">
                  <a:moveTo>
                    <a:pt x="0" y="0"/>
                  </a:moveTo>
                  <a:lnTo>
                    <a:pt x="0" y="580168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390;p27">
              <a:extLst>
                <a:ext uri="{FF2B5EF4-FFF2-40B4-BE49-F238E27FC236}">
                  <a16:creationId xmlns:a16="http://schemas.microsoft.com/office/drawing/2014/main" id="{25407DC0-E8DB-8B4C-7148-ECE94CAC6C0B}"/>
                </a:ext>
              </a:extLst>
            </p:cNvPr>
            <p:cNvSpPr/>
            <p:nvPr/>
          </p:nvSpPr>
          <p:spPr>
            <a:xfrm>
              <a:off x="6596922" y="1831461"/>
              <a:ext cx="1325689" cy="9525"/>
            </a:xfrm>
            <a:custGeom>
              <a:avLst/>
              <a:gdLst/>
              <a:ahLst/>
              <a:cxnLst/>
              <a:rect l="l" t="t" r="r" b="b"/>
              <a:pathLst>
                <a:path w="1325689" h="9525" extrusionOk="0">
                  <a:moveTo>
                    <a:pt x="1325690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93;p58">
            <a:extLst>
              <a:ext uri="{FF2B5EF4-FFF2-40B4-BE49-F238E27FC236}">
                <a16:creationId xmlns:a16="http://schemas.microsoft.com/office/drawing/2014/main" id="{564D11FA-653D-1133-58BF-6C8B0F56C175}"/>
              </a:ext>
            </a:extLst>
          </p:cNvPr>
          <p:cNvSpPr/>
          <p:nvPr/>
        </p:nvSpPr>
        <p:spPr>
          <a:xfrm>
            <a:off x="948921" y="851111"/>
            <a:ext cx="3311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Exercício 6:</a:t>
            </a:r>
            <a:endParaRPr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132;p62">
            <a:extLst>
              <a:ext uri="{FF2B5EF4-FFF2-40B4-BE49-F238E27FC236}">
                <a16:creationId xmlns:a16="http://schemas.microsoft.com/office/drawing/2014/main" id="{503A99D8-9901-BCB0-9DD6-B6625D0610FA}"/>
              </a:ext>
            </a:extLst>
          </p:cNvPr>
          <p:cNvSpPr/>
          <p:nvPr/>
        </p:nvSpPr>
        <p:spPr>
          <a:xfrm>
            <a:off x="948921" y="1621127"/>
            <a:ext cx="5200376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 valor de x é 63. Então a medida do arco AB é igual a:</a:t>
            </a:r>
            <a:br>
              <a:rPr lang="pt-BR" sz="250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BBFEDB40-BE85-65DF-1A1C-E6DE2E80937D}"/>
              </a:ext>
            </a:extLst>
          </p:cNvPr>
          <p:cNvSpPr/>
          <p:nvPr/>
        </p:nvSpPr>
        <p:spPr>
          <a:xfrm>
            <a:off x="4694340" y="3311670"/>
            <a:ext cx="4815420" cy="2326906"/>
          </a:xfrm>
          <a:prstGeom prst="rect">
            <a:avLst/>
          </a:prstGeom>
          <a:solidFill>
            <a:srgbClr val="DDFF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Google Shape;139;p63">
            <a:extLst>
              <a:ext uri="{FF2B5EF4-FFF2-40B4-BE49-F238E27FC236}">
                <a16:creationId xmlns:a16="http://schemas.microsoft.com/office/drawing/2014/main" id="{A4BA170C-63A4-D89D-5D63-460E694CFCE3}"/>
              </a:ext>
            </a:extLst>
          </p:cNvPr>
          <p:cNvSpPr txBox="1"/>
          <p:nvPr/>
        </p:nvSpPr>
        <p:spPr>
          <a:xfrm>
            <a:off x="4799163" y="3374079"/>
            <a:ext cx="125351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A) 123</a:t>
            </a:r>
            <a:endParaRPr sz="3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8" name="Imagem 57" descr="Forma, Círculo&#10;&#10;O conteúdo gerado por IA pode estar incorreto.">
            <a:extLst>
              <a:ext uri="{FF2B5EF4-FFF2-40B4-BE49-F238E27FC236}">
                <a16:creationId xmlns:a16="http://schemas.microsoft.com/office/drawing/2014/main" id="{34E753F6-373F-3DAF-5368-2AB4D9076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05" y="0"/>
            <a:ext cx="7986141" cy="6858000"/>
          </a:xfrm>
          <a:prstGeom prst="rect">
            <a:avLst/>
          </a:prstGeom>
        </p:spPr>
      </p:pic>
      <p:pic>
        <p:nvPicPr>
          <p:cNvPr id="4" name="Google Shape;239;p76" descr="C:\Users\windows\Desktop\PROF. ANDERSON - 2020 - M.B\AULA PARANÁ\S 23 - Circunferência.png">
            <a:extLst>
              <a:ext uri="{FF2B5EF4-FFF2-40B4-BE49-F238E27FC236}">
                <a16:creationId xmlns:a16="http://schemas.microsoft.com/office/drawing/2014/main" id="{19539793-81B1-BA69-EE05-DD5EF51862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94" y="3168116"/>
            <a:ext cx="2613171" cy="26720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9;p63">
            <a:extLst>
              <a:ext uri="{FF2B5EF4-FFF2-40B4-BE49-F238E27FC236}">
                <a16:creationId xmlns:a16="http://schemas.microsoft.com/office/drawing/2014/main" id="{F7DE368D-F7DF-69DD-CDE9-FA832BDFDAEA}"/>
              </a:ext>
            </a:extLst>
          </p:cNvPr>
          <p:cNvSpPr txBox="1"/>
          <p:nvPr/>
        </p:nvSpPr>
        <p:spPr>
          <a:xfrm>
            <a:off x="4799163" y="3902590"/>
            <a:ext cx="125351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</a:t>
            </a:r>
            <a:r>
              <a:rPr lang="pt-BR" sz="3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 124</a:t>
            </a:r>
            <a:endParaRPr sz="3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39;p63">
            <a:extLst>
              <a:ext uri="{FF2B5EF4-FFF2-40B4-BE49-F238E27FC236}">
                <a16:creationId xmlns:a16="http://schemas.microsoft.com/office/drawing/2014/main" id="{03A4901B-F0ED-E2C7-1308-E70445D83AF9}"/>
              </a:ext>
            </a:extLst>
          </p:cNvPr>
          <p:cNvSpPr txBox="1"/>
          <p:nvPr/>
        </p:nvSpPr>
        <p:spPr>
          <a:xfrm>
            <a:off x="4799163" y="4433139"/>
            <a:ext cx="125351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</a:t>
            </a:r>
            <a:r>
              <a:rPr lang="pt-BR" sz="3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 125</a:t>
            </a:r>
            <a:endParaRPr sz="3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B16BD94C-E833-7226-B9D0-5E15B83DAB1A}"/>
              </a:ext>
            </a:extLst>
          </p:cNvPr>
          <p:cNvSpPr/>
          <p:nvPr/>
        </p:nvSpPr>
        <p:spPr>
          <a:xfrm>
            <a:off x="4799163" y="4987096"/>
            <a:ext cx="505103" cy="50510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Google Shape;139;p63">
            <a:extLst>
              <a:ext uri="{FF2B5EF4-FFF2-40B4-BE49-F238E27FC236}">
                <a16:creationId xmlns:a16="http://schemas.microsoft.com/office/drawing/2014/main" id="{272417B2-0F2F-400C-0331-76569608B151}"/>
              </a:ext>
            </a:extLst>
          </p:cNvPr>
          <p:cNvSpPr txBox="1"/>
          <p:nvPr/>
        </p:nvSpPr>
        <p:spPr>
          <a:xfrm>
            <a:off x="4799163" y="4961650"/>
            <a:ext cx="125351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</a:t>
            </a:r>
            <a:r>
              <a:rPr lang="pt-BR" sz="3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) 126</a:t>
            </a:r>
            <a:endParaRPr sz="3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41214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00091 -0.01829 L -2.5E-6 1.48148E-6 Z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92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8" grpId="0"/>
      <p:bldP spid="54" grpId="0" animBg="1"/>
      <p:bldP spid="57" grpId="0"/>
      <p:bldP spid="5" grpId="0"/>
      <p:bldP spid="6" grpId="0"/>
      <p:bldP spid="45" grpId="0" animBg="1"/>
      <p:bldP spid="4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599</Words>
  <Application>Microsoft Office PowerPoint</Application>
  <PresentationFormat>Widescreen</PresentationFormat>
  <Paragraphs>148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4</cp:revision>
  <dcterms:created xsi:type="dcterms:W3CDTF">2025-02-20T16:40:41Z</dcterms:created>
  <dcterms:modified xsi:type="dcterms:W3CDTF">2025-05-28T17:28:23Z</dcterms:modified>
</cp:coreProperties>
</file>