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  <p:sldMasterId id="2147483695" r:id="rId2"/>
  </p:sldMasterIdLst>
  <p:notesMasterIdLst>
    <p:notesMasterId r:id="rId30"/>
  </p:notesMasterIdLst>
  <p:sldIdLst>
    <p:sldId id="372" r:id="rId3"/>
    <p:sldId id="256" r:id="rId4"/>
    <p:sldId id="300" r:id="rId5"/>
    <p:sldId id="302" r:id="rId6"/>
    <p:sldId id="351" r:id="rId7"/>
    <p:sldId id="352" r:id="rId8"/>
    <p:sldId id="353" r:id="rId9"/>
    <p:sldId id="305" r:id="rId10"/>
    <p:sldId id="356" r:id="rId11"/>
    <p:sldId id="308" r:id="rId12"/>
    <p:sldId id="309" r:id="rId13"/>
    <p:sldId id="314" r:id="rId14"/>
    <p:sldId id="313" r:id="rId15"/>
    <p:sldId id="358" r:id="rId16"/>
    <p:sldId id="359" r:id="rId17"/>
    <p:sldId id="360" r:id="rId18"/>
    <p:sldId id="368" r:id="rId19"/>
    <p:sldId id="369" r:id="rId20"/>
    <p:sldId id="344" r:id="rId21"/>
    <p:sldId id="365" r:id="rId22"/>
    <p:sldId id="361" r:id="rId23"/>
    <p:sldId id="347" r:id="rId24"/>
    <p:sldId id="346" r:id="rId25"/>
    <p:sldId id="326" r:id="rId26"/>
    <p:sldId id="336" r:id="rId27"/>
    <p:sldId id="370" r:id="rId28"/>
    <p:sldId id="371" r:id="rId29"/>
  </p:sldIdLst>
  <p:sldSz cx="13546138" cy="7620000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Calibri Light" panose="020F0302020204030204" pitchFamily="34" charset="0"/>
      <p:regular r:id="rId35"/>
      <p:italic r:id="rId36"/>
    </p:embeddedFont>
    <p:embeddedFont>
      <p:font typeface="Fredoka One" panose="02000000000000000000" pitchFamily="2" charset="0"/>
      <p:regular r:id="rId37"/>
    </p:embeddedFont>
    <p:embeddedFont>
      <p:font typeface="Nunito" pitchFamily="2" charset="0"/>
      <p:regular r:id="rId38"/>
      <p:bold r:id="rId39"/>
      <p:italic r:id="rId40"/>
      <p:boldItalic r:id="rId41"/>
    </p:embeddedFont>
    <p:embeddedFont>
      <p:font typeface="Nunito SemiBold" pitchFamily="2" charset="0"/>
      <p:bold r:id="rId42"/>
      <p:boldItalic r:id="rId43"/>
    </p:embeddedFont>
    <p:embeddedFont>
      <p:font typeface="Open Sans" panose="020B0606030504020204" pitchFamily="34" charset="0"/>
      <p:regular r:id="rId44"/>
      <p:bold r:id="rId45"/>
      <p:italic r:id="rId46"/>
      <p:boldItalic r:id="rId47"/>
    </p:embeddedFont>
    <p:embeddedFont>
      <p:font typeface="Palanquin Dark" panose="020B0604020202020204" charset="0"/>
      <p:regular r:id="rId48"/>
      <p:bold r:id="rId49"/>
    </p:embeddedFont>
    <p:embeddedFont>
      <p:font typeface="Roboto" panose="02000000000000000000" pitchFamily="2" charset="0"/>
      <p:regular r:id="rId50"/>
      <p:bold r:id="rId51"/>
      <p:italic r:id="rId52"/>
      <p:boldItalic r:id="rId53"/>
    </p:embeddedFont>
    <p:embeddedFont>
      <p:font typeface="Roboto Condensed Light" panose="02000000000000000000" pitchFamily="2" charset="0"/>
      <p:regular r:id="rId54"/>
      <p:italic r:id="rId55"/>
    </p:embeddedFont>
    <p:embeddedFont>
      <p:font typeface="Titillium Web" panose="00000500000000000000" pitchFamily="2" charset="0"/>
      <p:regular r:id="rId56"/>
      <p:bold r:id="rId57"/>
      <p:italic r:id="rId58"/>
      <p:boldItalic r:id="rId59"/>
    </p:embeddedFont>
  </p:embeddedFontLst>
  <p:custDataLst>
    <p:tags r:id="rId6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63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DBED569-4797-4DF1-A0F4-6AAB3CD982D8}" styleName="Estilo Claro 3 - Ênfase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Estilo Claro 3 - Ênfase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6D9F66E-5EB9-4882-86FB-DCBF35E3C3E4}" styleName="Estilo Médio 4 - Ênfas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690" autoAdjust="0"/>
    <p:restoredTop sz="91000" autoAdjust="0"/>
  </p:normalViewPr>
  <p:slideViewPr>
    <p:cSldViewPr>
      <p:cViewPr varScale="1">
        <p:scale>
          <a:sx n="74" d="100"/>
          <a:sy n="74" d="100"/>
        </p:scale>
        <p:origin x="389" y="6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9.fntdata"/><Relationship Id="rId21" Type="http://schemas.openxmlformats.org/officeDocument/2006/relationships/slide" Target="slides/slide19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font" Target="fonts/font17.fntdata"/><Relationship Id="rId50" Type="http://schemas.openxmlformats.org/officeDocument/2006/relationships/font" Target="fonts/font20.fntdata"/><Relationship Id="rId55" Type="http://schemas.openxmlformats.org/officeDocument/2006/relationships/font" Target="fonts/font25.fntdata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11.fntdata"/><Relationship Id="rId54" Type="http://schemas.openxmlformats.org/officeDocument/2006/relationships/font" Target="fonts/font24.fntdata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3" Type="http://schemas.openxmlformats.org/officeDocument/2006/relationships/font" Target="fonts/font23.fntdata"/><Relationship Id="rId58" Type="http://schemas.openxmlformats.org/officeDocument/2006/relationships/font" Target="fonts/font2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6.fntdata"/><Relationship Id="rId49" Type="http://schemas.openxmlformats.org/officeDocument/2006/relationships/font" Target="fonts/font19.fntdata"/><Relationship Id="rId57" Type="http://schemas.openxmlformats.org/officeDocument/2006/relationships/font" Target="fonts/font27.fntdata"/><Relationship Id="rId61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openxmlformats.org/officeDocument/2006/relationships/font" Target="fonts/font22.fntdata"/><Relationship Id="rId60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font" Target="fonts/font18.fntdata"/><Relationship Id="rId56" Type="http://schemas.openxmlformats.org/officeDocument/2006/relationships/font" Target="fonts/font26.fntdata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font" Target="fonts/font21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59" Type="http://schemas.openxmlformats.org/officeDocument/2006/relationships/font" Target="fonts/font2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62677-96AE-4E00-803D-B5CF787D6098}" type="datetimeFigureOut">
              <a:rPr lang="pt-BR" smtClean="0"/>
              <a:t>25/04/2024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B5BC94-18DE-4217-BB66-051E0B95A9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466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gf03b1015d1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9" name="Google Shape;629;gf03b1015d1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6063633" y="2010577"/>
            <a:ext cx="5702889" cy="304444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7407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7703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7703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7703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7703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7703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7703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7703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7703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6063633" y="5004927"/>
            <a:ext cx="4552267" cy="97111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6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0" y="489296"/>
            <a:ext cx="7131277" cy="7131556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</p:spTree>
    <p:extLst>
      <p:ext uri="{BB962C8B-B14F-4D97-AF65-F5344CB8AC3E}">
        <p14:creationId xmlns:p14="http://schemas.microsoft.com/office/powerpoint/2010/main" val="2512823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6082521" y="2085778"/>
            <a:ext cx="6153538" cy="224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40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740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740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740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740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740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740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740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7407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title" idx="2" hasCustomPrompt="1"/>
          </p:nvPr>
        </p:nvSpPr>
        <p:spPr>
          <a:xfrm>
            <a:off x="11992087" y="492670"/>
            <a:ext cx="967518" cy="46577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3852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3852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3852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3852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3852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3852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3852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3852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3852"/>
            </a:lvl9pPr>
          </a:lstStyle>
          <a:p>
            <a:r>
              <a:t>xx%</a:t>
            </a:r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6082529" y="4401606"/>
            <a:ext cx="5109578" cy="103688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/>
            </a:lvl9pPr>
          </a:lstStyle>
          <a:p>
            <a:endParaRPr/>
          </a:p>
        </p:txBody>
      </p:sp>
      <p:sp>
        <p:nvSpPr>
          <p:cNvPr id="16" name="Google Shape;16;p3"/>
          <p:cNvSpPr/>
          <p:nvPr/>
        </p:nvSpPr>
        <p:spPr>
          <a:xfrm rot="10800000" flipH="1">
            <a:off x="0" y="0"/>
            <a:ext cx="7131277" cy="7131556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</p:spTree>
    <p:extLst>
      <p:ext uri="{BB962C8B-B14F-4D97-AF65-F5344CB8AC3E}">
        <p14:creationId xmlns:p14="http://schemas.microsoft.com/office/powerpoint/2010/main" val="2345397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1066625" y="1524519"/>
            <a:ext cx="11524884" cy="54382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77296" lvl="0" indent="-45153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  <a:defRPr sz="1778"/>
            </a:lvl1pPr>
            <a:lvl2pPr marL="1354592" lvl="1" indent="-45153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778"/>
            </a:lvl2pPr>
            <a:lvl3pPr marL="2031888" lvl="2" indent="-45153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778"/>
            </a:lvl3pPr>
            <a:lvl4pPr marL="2709184" lvl="3" indent="-45153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778"/>
            </a:lvl4pPr>
            <a:lvl5pPr marL="3386480" lvl="4" indent="-45153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778"/>
            </a:lvl5pPr>
            <a:lvl6pPr marL="4063776" lvl="5" indent="-45153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778"/>
            </a:lvl6pPr>
            <a:lvl7pPr marL="4741073" lvl="6" indent="-45153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778"/>
            </a:lvl7pPr>
            <a:lvl8pPr marL="5418369" lvl="7" indent="-45153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778"/>
            </a:lvl8pPr>
            <a:lvl9pPr marL="6095665" lvl="8" indent="-45153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778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1066625" y="574222"/>
            <a:ext cx="9637846" cy="877333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Font typeface="Fredoka One"/>
              <a:buNone/>
              <a:defRPr sz="474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grpSp>
        <p:nvGrpSpPr>
          <p:cNvPr id="20" name="Google Shape;20;p4"/>
          <p:cNvGrpSpPr/>
          <p:nvPr/>
        </p:nvGrpSpPr>
        <p:grpSpPr>
          <a:xfrm>
            <a:off x="11384704" y="5732000"/>
            <a:ext cx="2182581" cy="1888000"/>
            <a:chOff x="7684975" y="3869100"/>
            <a:chExt cx="1473300" cy="1274400"/>
          </a:xfrm>
        </p:grpSpPr>
        <p:sp>
          <p:nvSpPr>
            <p:cNvPr id="21" name="Google Shape;21;p4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grpSp>
          <p:nvGrpSpPr>
            <p:cNvPr id="22" name="Google Shape;22;p4"/>
            <p:cNvGrpSpPr/>
            <p:nvPr/>
          </p:nvGrpSpPr>
          <p:grpSpPr>
            <a:xfrm>
              <a:off x="8474972" y="4456767"/>
              <a:ext cx="509531" cy="555891"/>
              <a:chOff x="1940907" y="2524528"/>
              <a:chExt cx="509531" cy="555891"/>
            </a:xfrm>
          </p:grpSpPr>
          <p:sp>
            <p:nvSpPr>
              <p:cNvPr id="23" name="Google Shape;23;p4"/>
              <p:cNvSpPr/>
              <p:nvPr/>
            </p:nvSpPr>
            <p:spPr>
              <a:xfrm>
                <a:off x="2321855" y="2524528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24" name="Google Shape;24;p4"/>
              <p:cNvSpPr/>
              <p:nvPr/>
            </p:nvSpPr>
            <p:spPr>
              <a:xfrm>
                <a:off x="1940907" y="2951933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</p:grpSp>
      </p:grpSp>
      <p:grpSp>
        <p:nvGrpSpPr>
          <p:cNvPr id="25" name="Google Shape;25;p4"/>
          <p:cNvGrpSpPr/>
          <p:nvPr/>
        </p:nvGrpSpPr>
        <p:grpSpPr>
          <a:xfrm>
            <a:off x="12232356" y="2"/>
            <a:ext cx="487280" cy="618813"/>
            <a:chOff x="8257162" y="1"/>
            <a:chExt cx="328927" cy="417699"/>
          </a:xfrm>
        </p:grpSpPr>
        <p:sp>
          <p:nvSpPr>
            <p:cNvPr id="26" name="Google Shape;26;p4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27" name="Google Shape;27;p4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28" name="Google Shape;28;p4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</p:spTree>
    <p:extLst>
      <p:ext uri="{BB962C8B-B14F-4D97-AF65-F5344CB8AC3E}">
        <p14:creationId xmlns:p14="http://schemas.microsoft.com/office/powerpoint/2010/main" val="3851272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subTitle" idx="1"/>
          </p:nvPr>
        </p:nvSpPr>
        <p:spPr>
          <a:xfrm>
            <a:off x="1354762" y="4103926"/>
            <a:ext cx="2978995" cy="1025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ubTitle" idx="2"/>
          </p:nvPr>
        </p:nvSpPr>
        <p:spPr>
          <a:xfrm>
            <a:off x="1354753" y="5097782"/>
            <a:ext cx="2978995" cy="13155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ubTitle" idx="3"/>
          </p:nvPr>
        </p:nvSpPr>
        <p:spPr>
          <a:xfrm>
            <a:off x="9212386" y="4103926"/>
            <a:ext cx="2978995" cy="1025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ubTitle" idx="4"/>
          </p:nvPr>
        </p:nvSpPr>
        <p:spPr>
          <a:xfrm>
            <a:off x="9212390" y="5097782"/>
            <a:ext cx="2978995" cy="13155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title" hasCustomPrompt="1"/>
          </p:nvPr>
        </p:nvSpPr>
        <p:spPr>
          <a:xfrm>
            <a:off x="2188063" y="2686117"/>
            <a:ext cx="1312393" cy="781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5" name="Google Shape;35;p5"/>
          <p:cNvSpPr txBox="1">
            <a:spLocks noGrp="1"/>
          </p:cNvSpPr>
          <p:nvPr>
            <p:ph type="title" idx="5" hasCustomPrompt="1"/>
          </p:nvPr>
        </p:nvSpPr>
        <p:spPr>
          <a:xfrm>
            <a:off x="10045685" y="2686117"/>
            <a:ext cx="1312393" cy="781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grpSp>
        <p:nvGrpSpPr>
          <p:cNvPr id="36" name="Google Shape;36;p5"/>
          <p:cNvGrpSpPr/>
          <p:nvPr/>
        </p:nvGrpSpPr>
        <p:grpSpPr>
          <a:xfrm>
            <a:off x="11384704" y="5732000"/>
            <a:ext cx="2182581" cy="1888000"/>
            <a:chOff x="7684975" y="3869100"/>
            <a:chExt cx="1473300" cy="1274400"/>
          </a:xfrm>
        </p:grpSpPr>
        <p:sp>
          <p:nvSpPr>
            <p:cNvPr id="37" name="Google Shape;37;p5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grpSp>
          <p:nvGrpSpPr>
            <p:cNvPr id="38" name="Google Shape;38;p5"/>
            <p:cNvGrpSpPr/>
            <p:nvPr/>
          </p:nvGrpSpPr>
          <p:grpSpPr>
            <a:xfrm>
              <a:off x="8486807" y="4404048"/>
              <a:ext cx="496182" cy="584461"/>
              <a:chOff x="1573217" y="2641583"/>
              <a:chExt cx="496182" cy="584461"/>
            </a:xfrm>
          </p:grpSpPr>
          <p:sp>
            <p:nvSpPr>
              <p:cNvPr id="39" name="Google Shape;39;p5"/>
              <p:cNvSpPr/>
              <p:nvPr/>
            </p:nvSpPr>
            <p:spPr>
              <a:xfrm>
                <a:off x="1573217" y="3093803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40" name="Google Shape;40;p5"/>
              <p:cNvSpPr/>
              <p:nvPr/>
            </p:nvSpPr>
            <p:spPr>
              <a:xfrm>
                <a:off x="1940907" y="2641583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</p:grpSp>
      </p:grpSp>
      <p:sp>
        <p:nvSpPr>
          <p:cNvPr id="41" name="Google Shape;41;p5"/>
          <p:cNvSpPr txBox="1">
            <a:spLocks noGrp="1"/>
          </p:cNvSpPr>
          <p:nvPr>
            <p:ph type="title" idx="6"/>
          </p:nvPr>
        </p:nvSpPr>
        <p:spPr>
          <a:xfrm>
            <a:off x="1066625" y="574222"/>
            <a:ext cx="9637846" cy="877333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474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grpSp>
        <p:nvGrpSpPr>
          <p:cNvPr id="42" name="Google Shape;42;p5"/>
          <p:cNvGrpSpPr/>
          <p:nvPr/>
        </p:nvGrpSpPr>
        <p:grpSpPr>
          <a:xfrm>
            <a:off x="12232356" y="2"/>
            <a:ext cx="487280" cy="618813"/>
            <a:chOff x="8257162" y="1"/>
            <a:chExt cx="328927" cy="417699"/>
          </a:xfrm>
        </p:grpSpPr>
        <p:sp>
          <p:nvSpPr>
            <p:cNvPr id="43" name="Google Shape;43;p5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44" name="Google Shape;44;p5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45" name="Google Shape;45;p5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grpSp>
        <p:nvGrpSpPr>
          <p:cNvPr id="46" name="Google Shape;46;p5"/>
          <p:cNvGrpSpPr/>
          <p:nvPr/>
        </p:nvGrpSpPr>
        <p:grpSpPr>
          <a:xfrm flipH="1">
            <a:off x="0" y="5732000"/>
            <a:ext cx="2182581" cy="1888000"/>
            <a:chOff x="7684975" y="3869100"/>
            <a:chExt cx="1473300" cy="1274400"/>
          </a:xfrm>
        </p:grpSpPr>
        <p:grpSp>
          <p:nvGrpSpPr>
            <p:cNvPr id="47" name="Google Shape;47;p5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48" name="Google Shape;48;p5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grpSp>
            <p:nvGrpSpPr>
              <p:cNvPr id="49" name="Google Shape;49;p5"/>
              <p:cNvGrpSpPr/>
              <p:nvPr/>
            </p:nvGrpSpPr>
            <p:grpSpPr>
              <a:xfrm>
                <a:off x="8715407" y="4327848"/>
                <a:ext cx="267582" cy="584461"/>
                <a:chOff x="1801817" y="2565383"/>
                <a:chExt cx="267582" cy="584461"/>
              </a:xfrm>
            </p:grpSpPr>
            <p:sp>
              <p:nvSpPr>
                <p:cNvPr id="50" name="Google Shape;50;p5"/>
                <p:cNvSpPr/>
                <p:nvPr/>
              </p:nvSpPr>
              <p:spPr>
                <a:xfrm>
                  <a:off x="1801817" y="3017603"/>
                  <a:ext cx="128582" cy="1322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8" h="1479" extrusionOk="0">
                      <a:moveTo>
                        <a:pt x="592" y="0"/>
                      </a:moveTo>
                      <a:lnTo>
                        <a:pt x="423" y="465"/>
                      </a:lnTo>
                      <a:lnTo>
                        <a:pt x="1" y="676"/>
                      </a:lnTo>
                      <a:lnTo>
                        <a:pt x="381" y="1014"/>
                      </a:lnTo>
                      <a:lnTo>
                        <a:pt x="465" y="1479"/>
                      </a:lnTo>
                      <a:lnTo>
                        <a:pt x="888" y="1225"/>
                      </a:lnTo>
                      <a:lnTo>
                        <a:pt x="1353" y="1225"/>
                      </a:lnTo>
                      <a:lnTo>
                        <a:pt x="1226" y="803"/>
                      </a:lnTo>
                      <a:lnTo>
                        <a:pt x="1437" y="338"/>
                      </a:lnTo>
                      <a:lnTo>
                        <a:pt x="930" y="296"/>
                      </a:lnTo>
                      <a:lnTo>
                        <a:pt x="59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555"/>
                </a:p>
              </p:txBody>
            </p:sp>
            <p:sp>
              <p:nvSpPr>
                <p:cNvPr id="51" name="Google Shape;51;p5"/>
                <p:cNvSpPr/>
                <p:nvPr/>
              </p:nvSpPr>
              <p:spPr>
                <a:xfrm>
                  <a:off x="1940907" y="2565383"/>
                  <a:ext cx="128493" cy="1284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7" h="1437" extrusionOk="0">
                      <a:moveTo>
                        <a:pt x="845" y="1"/>
                      </a:moveTo>
                      <a:lnTo>
                        <a:pt x="507" y="296"/>
                      </a:lnTo>
                      <a:lnTo>
                        <a:pt x="0" y="296"/>
                      </a:lnTo>
                      <a:lnTo>
                        <a:pt x="169" y="761"/>
                      </a:lnTo>
                      <a:lnTo>
                        <a:pt x="43" y="1226"/>
                      </a:lnTo>
                      <a:lnTo>
                        <a:pt x="507" y="1183"/>
                      </a:lnTo>
                      <a:lnTo>
                        <a:pt x="930" y="1437"/>
                      </a:lnTo>
                      <a:lnTo>
                        <a:pt x="1056" y="1014"/>
                      </a:lnTo>
                      <a:lnTo>
                        <a:pt x="1437" y="719"/>
                      </a:lnTo>
                      <a:lnTo>
                        <a:pt x="1014" y="465"/>
                      </a:lnTo>
                      <a:lnTo>
                        <a:pt x="845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555"/>
                </a:p>
              </p:txBody>
            </p:sp>
          </p:grpSp>
        </p:grpSp>
        <p:sp>
          <p:nvSpPr>
            <p:cNvPr id="52" name="Google Shape;52;p5"/>
            <p:cNvSpPr/>
            <p:nvPr/>
          </p:nvSpPr>
          <p:spPr>
            <a:xfrm>
              <a:off x="8204847" y="486084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</p:spTree>
    <p:extLst>
      <p:ext uri="{BB962C8B-B14F-4D97-AF65-F5344CB8AC3E}">
        <p14:creationId xmlns:p14="http://schemas.microsoft.com/office/powerpoint/2010/main" val="4159955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6"/>
          <p:cNvSpPr txBox="1">
            <a:spLocks noGrp="1"/>
          </p:cNvSpPr>
          <p:nvPr>
            <p:ph type="title"/>
          </p:nvPr>
        </p:nvSpPr>
        <p:spPr>
          <a:xfrm>
            <a:off x="1066625" y="574222"/>
            <a:ext cx="9637846" cy="877333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Font typeface="Fredoka One"/>
              <a:buNone/>
              <a:defRPr sz="474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grpSp>
        <p:nvGrpSpPr>
          <p:cNvPr id="55" name="Google Shape;55;p6"/>
          <p:cNvGrpSpPr/>
          <p:nvPr/>
        </p:nvGrpSpPr>
        <p:grpSpPr>
          <a:xfrm>
            <a:off x="11384704" y="5732000"/>
            <a:ext cx="2182581" cy="1888000"/>
            <a:chOff x="7684975" y="3869100"/>
            <a:chExt cx="1473300" cy="1274400"/>
          </a:xfrm>
        </p:grpSpPr>
        <p:sp>
          <p:nvSpPr>
            <p:cNvPr id="56" name="Google Shape;56;p6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grpSp>
          <p:nvGrpSpPr>
            <p:cNvPr id="57" name="Google Shape;57;p6"/>
            <p:cNvGrpSpPr/>
            <p:nvPr/>
          </p:nvGrpSpPr>
          <p:grpSpPr>
            <a:xfrm>
              <a:off x="8474972" y="4456767"/>
              <a:ext cx="509531" cy="555891"/>
              <a:chOff x="1940907" y="2524528"/>
              <a:chExt cx="509531" cy="555891"/>
            </a:xfrm>
          </p:grpSpPr>
          <p:sp>
            <p:nvSpPr>
              <p:cNvPr id="58" name="Google Shape;58;p6"/>
              <p:cNvSpPr/>
              <p:nvPr/>
            </p:nvSpPr>
            <p:spPr>
              <a:xfrm>
                <a:off x="2321855" y="2524528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59" name="Google Shape;59;p6"/>
              <p:cNvSpPr/>
              <p:nvPr/>
            </p:nvSpPr>
            <p:spPr>
              <a:xfrm>
                <a:off x="1940907" y="2951933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</p:grpSp>
      </p:grpSp>
      <p:grpSp>
        <p:nvGrpSpPr>
          <p:cNvPr id="60" name="Google Shape;60;p6"/>
          <p:cNvGrpSpPr/>
          <p:nvPr/>
        </p:nvGrpSpPr>
        <p:grpSpPr>
          <a:xfrm>
            <a:off x="12232356" y="2"/>
            <a:ext cx="487280" cy="618813"/>
            <a:chOff x="8257162" y="1"/>
            <a:chExt cx="328927" cy="417699"/>
          </a:xfrm>
        </p:grpSpPr>
        <p:sp>
          <p:nvSpPr>
            <p:cNvPr id="61" name="Google Shape;61;p6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62" name="Google Shape;62;p6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63" name="Google Shape;63;p6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</p:spTree>
    <p:extLst>
      <p:ext uri="{BB962C8B-B14F-4D97-AF65-F5344CB8AC3E}">
        <p14:creationId xmlns:p14="http://schemas.microsoft.com/office/powerpoint/2010/main" val="338255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7"/>
          <p:cNvSpPr txBox="1">
            <a:spLocks noGrp="1"/>
          </p:cNvSpPr>
          <p:nvPr>
            <p:ph type="subTitle" idx="1"/>
          </p:nvPr>
        </p:nvSpPr>
        <p:spPr>
          <a:xfrm>
            <a:off x="1519070" y="3652907"/>
            <a:ext cx="4494047" cy="1901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7"/>
          <p:cNvSpPr txBox="1">
            <a:spLocks noGrp="1"/>
          </p:cNvSpPr>
          <p:nvPr>
            <p:ph type="title"/>
          </p:nvPr>
        </p:nvSpPr>
        <p:spPr>
          <a:xfrm>
            <a:off x="1519070" y="1913196"/>
            <a:ext cx="4494047" cy="172311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>
            <a:endParaRPr/>
          </a:p>
        </p:txBody>
      </p:sp>
      <p:grpSp>
        <p:nvGrpSpPr>
          <p:cNvPr id="67" name="Google Shape;67;p7"/>
          <p:cNvGrpSpPr/>
          <p:nvPr/>
        </p:nvGrpSpPr>
        <p:grpSpPr>
          <a:xfrm>
            <a:off x="11384704" y="5732000"/>
            <a:ext cx="2182581" cy="1888000"/>
            <a:chOff x="7684975" y="3869100"/>
            <a:chExt cx="1473300" cy="1274400"/>
          </a:xfrm>
        </p:grpSpPr>
        <p:sp>
          <p:nvSpPr>
            <p:cNvPr id="68" name="Google Shape;68;p7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grpSp>
          <p:nvGrpSpPr>
            <p:cNvPr id="69" name="Google Shape;69;p7"/>
            <p:cNvGrpSpPr/>
            <p:nvPr/>
          </p:nvGrpSpPr>
          <p:grpSpPr>
            <a:xfrm>
              <a:off x="8410607" y="4480248"/>
              <a:ext cx="572382" cy="508261"/>
              <a:chOff x="1497017" y="2717783"/>
              <a:chExt cx="572382" cy="508261"/>
            </a:xfrm>
          </p:grpSpPr>
          <p:sp>
            <p:nvSpPr>
              <p:cNvPr id="70" name="Google Shape;70;p7"/>
              <p:cNvSpPr/>
              <p:nvPr/>
            </p:nvSpPr>
            <p:spPr>
              <a:xfrm>
                <a:off x="1497017" y="3093803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71" name="Google Shape;71;p7"/>
              <p:cNvSpPr/>
              <p:nvPr/>
            </p:nvSpPr>
            <p:spPr>
              <a:xfrm>
                <a:off x="1940907" y="2717783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</p:grpSp>
      </p:grpSp>
      <p:grpSp>
        <p:nvGrpSpPr>
          <p:cNvPr id="72" name="Google Shape;72;p7"/>
          <p:cNvGrpSpPr/>
          <p:nvPr/>
        </p:nvGrpSpPr>
        <p:grpSpPr>
          <a:xfrm rot="10800000">
            <a:off x="0" y="0"/>
            <a:ext cx="2182581" cy="1888000"/>
            <a:chOff x="7684975" y="3869100"/>
            <a:chExt cx="1473300" cy="1274400"/>
          </a:xfrm>
        </p:grpSpPr>
        <p:grpSp>
          <p:nvGrpSpPr>
            <p:cNvPr id="73" name="Google Shape;73;p7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74" name="Google Shape;74;p7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grpSp>
            <p:nvGrpSpPr>
              <p:cNvPr id="75" name="Google Shape;75;p7"/>
              <p:cNvGrpSpPr/>
              <p:nvPr/>
            </p:nvGrpSpPr>
            <p:grpSpPr>
              <a:xfrm>
                <a:off x="8791607" y="4327848"/>
                <a:ext cx="191382" cy="660661"/>
                <a:chOff x="1878017" y="2565383"/>
                <a:chExt cx="191382" cy="660661"/>
              </a:xfrm>
            </p:grpSpPr>
            <p:sp>
              <p:nvSpPr>
                <p:cNvPr id="76" name="Google Shape;76;p7"/>
                <p:cNvSpPr/>
                <p:nvPr/>
              </p:nvSpPr>
              <p:spPr>
                <a:xfrm>
                  <a:off x="1878017" y="3093803"/>
                  <a:ext cx="128582" cy="1322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8" h="1479" extrusionOk="0">
                      <a:moveTo>
                        <a:pt x="592" y="0"/>
                      </a:moveTo>
                      <a:lnTo>
                        <a:pt x="423" y="465"/>
                      </a:lnTo>
                      <a:lnTo>
                        <a:pt x="1" y="676"/>
                      </a:lnTo>
                      <a:lnTo>
                        <a:pt x="381" y="1014"/>
                      </a:lnTo>
                      <a:lnTo>
                        <a:pt x="465" y="1479"/>
                      </a:lnTo>
                      <a:lnTo>
                        <a:pt x="888" y="1225"/>
                      </a:lnTo>
                      <a:lnTo>
                        <a:pt x="1353" y="1225"/>
                      </a:lnTo>
                      <a:lnTo>
                        <a:pt x="1226" y="803"/>
                      </a:lnTo>
                      <a:lnTo>
                        <a:pt x="1437" y="338"/>
                      </a:lnTo>
                      <a:lnTo>
                        <a:pt x="930" y="296"/>
                      </a:lnTo>
                      <a:lnTo>
                        <a:pt x="59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555"/>
                </a:p>
              </p:txBody>
            </p:sp>
            <p:sp>
              <p:nvSpPr>
                <p:cNvPr id="77" name="Google Shape;77;p7"/>
                <p:cNvSpPr/>
                <p:nvPr/>
              </p:nvSpPr>
              <p:spPr>
                <a:xfrm>
                  <a:off x="1940907" y="2565383"/>
                  <a:ext cx="128493" cy="1284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7" h="1437" extrusionOk="0">
                      <a:moveTo>
                        <a:pt x="845" y="1"/>
                      </a:moveTo>
                      <a:lnTo>
                        <a:pt x="507" y="296"/>
                      </a:lnTo>
                      <a:lnTo>
                        <a:pt x="0" y="296"/>
                      </a:lnTo>
                      <a:lnTo>
                        <a:pt x="169" y="761"/>
                      </a:lnTo>
                      <a:lnTo>
                        <a:pt x="43" y="1226"/>
                      </a:lnTo>
                      <a:lnTo>
                        <a:pt x="507" y="1183"/>
                      </a:lnTo>
                      <a:lnTo>
                        <a:pt x="930" y="1437"/>
                      </a:lnTo>
                      <a:lnTo>
                        <a:pt x="1056" y="1014"/>
                      </a:lnTo>
                      <a:lnTo>
                        <a:pt x="1437" y="719"/>
                      </a:lnTo>
                      <a:lnTo>
                        <a:pt x="1014" y="465"/>
                      </a:lnTo>
                      <a:lnTo>
                        <a:pt x="845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555"/>
                </a:p>
              </p:txBody>
            </p:sp>
          </p:grpSp>
        </p:grpSp>
        <p:sp>
          <p:nvSpPr>
            <p:cNvPr id="78" name="Google Shape;78;p7"/>
            <p:cNvSpPr/>
            <p:nvPr/>
          </p:nvSpPr>
          <p:spPr>
            <a:xfrm>
              <a:off x="8281047" y="486084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grpSp>
        <p:nvGrpSpPr>
          <p:cNvPr id="79" name="Google Shape;79;p7"/>
          <p:cNvGrpSpPr/>
          <p:nvPr/>
        </p:nvGrpSpPr>
        <p:grpSpPr>
          <a:xfrm flipH="1">
            <a:off x="0" y="5732000"/>
            <a:ext cx="2182581" cy="1888000"/>
            <a:chOff x="7684975" y="3869100"/>
            <a:chExt cx="1473300" cy="1274400"/>
          </a:xfrm>
        </p:grpSpPr>
        <p:grpSp>
          <p:nvGrpSpPr>
            <p:cNvPr id="80" name="Google Shape;80;p7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81" name="Google Shape;81;p7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82" name="Google Shape;82;p7"/>
              <p:cNvSpPr/>
              <p:nvPr/>
            </p:nvSpPr>
            <p:spPr>
              <a:xfrm>
                <a:off x="8778297" y="4556448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</p:grpSp>
        <p:sp>
          <p:nvSpPr>
            <p:cNvPr id="83" name="Google Shape;83;p7"/>
            <p:cNvSpPr/>
            <p:nvPr/>
          </p:nvSpPr>
          <p:spPr>
            <a:xfrm>
              <a:off x="8509647" y="486084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grpSp>
        <p:nvGrpSpPr>
          <p:cNvPr id="84" name="Google Shape;84;p7"/>
          <p:cNvGrpSpPr/>
          <p:nvPr/>
        </p:nvGrpSpPr>
        <p:grpSpPr>
          <a:xfrm>
            <a:off x="12232356" y="2"/>
            <a:ext cx="487280" cy="618813"/>
            <a:chOff x="8257162" y="1"/>
            <a:chExt cx="328927" cy="417699"/>
          </a:xfrm>
        </p:grpSpPr>
        <p:sp>
          <p:nvSpPr>
            <p:cNvPr id="85" name="Google Shape;85;p7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86" name="Google Shape;86;p7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87" name="Google Shape;87;p7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</p:spTree>
    <p:extLst>
      <p:ext uri="{BB962C8B-B14F-4D97-AF65-F5344CB8AC3E}">
        <p14:creationId xmlns:p14="http://schemas.microsoft.com/office/powerpoint/2010/main" val="1646907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8"/>
          <p:cNvSpPr txBox="1">
            <a:spLocks noGrp="1"/>
          </p:cNvSpPr>
          <p:nvPr>
            <p:ph type="title"/>
          </p:nvPr>
        </p:nvSpPr>
        <p:spPr>
          <a:xfrm>
            <a:off x="2540568" y="2076444"/>
            <a:ext cx="8465003" cy="331066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12592"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grpSp>
        <p:nvGrpSpPr>
          <p:cNvPr id="90" name="Google Shape;90;p8"/>
          <p:cNvGrpSpPr/>
          <p:nvPr/>
        </p:nvGrpSpPr>
        <p:grpSpPr>
          <a:xfrm flipH="1">
            <a:off x="-337" y="4232787"/>
            <a:ext cx="3387271" cy="3387403"/>
            <a:chOff x="6247500" y="2247000"/>
            <a:chExt cx="2896500" cy="2896500"/>
          </a:xfrm>
        </p:grpSpPr>
        <p:sp>
          <p:nvSpPr>
            <p:cNvPr id="91" name="Google Shape;91;p8"/>
            <p:cNvSpPr/>
            <p:nvPr/>
          </p:nvSpPr>
          <p:spPr>
            <a:xfrm flipH="1">
              <a:off x="6247500" y="2247000"/>
              <a:ext cx="2896500" cy="28965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 b="1"/>
            </a:p>
          </p:txBody>
        </p:sp>
        <p:grpSp>
          <p:nvGrpSpPr>
            <p:cNvPr id="92" name="Google Shape;92;p8"/>
            <p:cNvGrpSpPr/>
            <p:nvPr/>
          </p:nvGrpSpPr>
          <p:grpSpPr>
            <a:xfrm>
              <a:off x="7574608" y="3254354"/>
              <a:ext cx="1301337" cy="1678363"/>
              <a:chOff x="1590733" y="2106882"/>
              <a:chExt cx="1056537" cy="1362640"/>
            </a:xfrm>
          </p:grpSpPr>
          <p:sp>
            <p:nvSpPr>
              <p:cNvPr id="93" name="Google Shape;93;p8"/>
              <p:cNvSpPr/>
              <p:nvPr/>
            </p:nvSpPr>
            <p:spPr>
              <a:xfrm>
                <a:off x="2503412" y="2106882"/>
                <a:ext cx="143858" cy="148155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80" extrusionOk="0">
                    <a:moveTo>
                      <a:pt x="592" y="1"/>
                    </a:moveTo>
                    <a:lnTo>
                      <a:pt x="423" y="465"/>
                    </a:lnTo>
                    <a:lnTo>
                      <a:pt x="0" y="719"/>
                    </a:lnTo>
                    <a:lnTo>
                      <a:pt x="381" y="1015"/>
                    </a:lnTo>
                    <a:lnTo>
                      <a:pt x="507" y="1479"/>
                    </a:lnTo>
                    <a:lnTo>
                      <a:pt x="888" y="1226"/>
                    </a:lnTo>
                    <a:lnTo>
                      <a:pt x="1352" y="1268"/>
                    </a:lnTo>
                    <a:lnTo>
                      <a:pt x="1226" y="803"/>
                    </a:lnTo>
                    <a:lnTo>
                      <a:pt x="1437" y="339"/>
                    </a:lnTo>
                    <a:lnTo>
                      <a:pt x="972" y="339"/>
                    </a:lnTo>
                    <a:lnTo>
                      <a:pt x="59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 b="1"/>
              </a:p>
            </p:txBody>
          </p:sp>
          <p:sp>
            <p:nvSpPr>
              <p:cNvPr id="94" name="Google Shape;94;p8"/>
              <p:cNvSpPr/>
              <p:nvPr/>
            </p:nvSpPr>
            <p:spPr>
              <a:xfrm>
                <a:off x="2228039" y="2683811"/>
                <a:ext cx="143958" cy="14805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 b="1"/>
              </a:p>
            </p:txBody>
          </p:sp>
          <p:sp>
            <p:nvSpPr>
              <p:cNvPr id="95" name="Google Shape;95;p8"/>
              <p:cNvSpPr/>
              <p:nvPr/>
            </p:nvSpPr>
            <p:spPr>
              <a:xfrm>
                <a:off x="1590733" y="2852467"/>
                <a:ext cx="139653" cy="143951"/>
              </a:xfrm>
              <a:custGeom>
                <a:avLst/>
                <a:gdLst/>
                <a:ahLst/>
                <a:cxnLst/>
                <a:rect l="l" t="t" r="r" b="b"/>
                <a:pathLst>
                  <a:path w="1395" h="1438" extrusionOk="0">
                    <a:moveTo>
                      <a:pt x="845" y="1"/>
                    </a:moveTo>
                    <a:lnTo>
                      <a:pt x="465" y="297"/>
                    </a:lnTo>
                    <a:lnTo>
                      <a:pt x="0" y="297"/>
                    </a:lnTo>
                    <a:lnTo>
                      <a:pt x="169" y="761"/>
                    </a:lnTo>
                    <a:lnTo>
                      <a:pt x="0" y="1184"/>
                    </a:lnTo>
                    <a:lnTo>
                      <a:pt x="507" y="1184"/>
                    </a:lnTo>
                    <a:lnTo>
                      <a:pt x="888" y="1437"/>
                    </a:lnTo>
                    <a:lnTo>
                      <a:pt x="1014" y="1015"/>
                    </a:lnTo>
                    <a:lnTo>
                      <a:pt x="1395" y="719"/>
                    </a:lnTo>
                    <a:lnTo>
                      <a:pt x="972" y="423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 b="1"/>
              </a:p>
            </p:txBody>
          </p:sp>
          <p:sp>
            <p:nvSpPr>
              <p:cNvPr id="96" name="Google Shape;96;p8"/>
              <p:cNvSpPr/>
              <p:nvPr/>
            </p:nvSpPr>
            <p:spPr>
              <a:xfrm>
                <a:off x="2300951" y="3325670"/>
                <a:ext cx="143858" cy="143851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 b="1"/>
              </a:p>
            </p:txBody>
          </p:sp>
        </p:grpSp>
      </p:grpSp>
      <p:grpSp>
        <p:nvGrpSpPr>
          <p:cNvPr id="97" name="Google Shape;97;p8"/>
          <p:cNvGrpSpPr/>
          <p:nvPr/>
        </p:nvGrpSpPr>
        <p:grpSpPr>
          <a:xfrm>
            <a:off x="950692" y="686344"/>
            <a:ext cx="238883" cy="4212138"/>
            <a:chOff x="641742" y="463282"/>
            <a:chExt cx="161252" cy="2843193"/>
          </a:xfrm>
        </p:grpSpPr>
        <p:cxnSp>
          <p:nvCxnSpPr>
            <p:cNvPr id="98" name="Google Shape;98;p8"/>
            <p:cNvCxnSpPr/>
            <p:nvPr/>
          </p:nvCxnSpPr>
          <p:spPr>
            <a:xfrm>
              <a:off x="722368" y="769675"/>
              <a:ext cx="0" cy="253680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99" name="Google Shape;99;p8"/>
            <p:cNvSpPr/>
            <p:nvPr/>
          </p:nvSpPr>
          <p:spPr>
            <a:xfrm>
              <a:off x="641742" y="46328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grpSp>
        <p:nvGrpSpPr>
          <p:cNvPr id="100" name="Google Shape;100;p8"/>
          <p:cNvGrpSpPr/>
          <p:nvPr/>
        </p:nvGrpSpPr>
        <p:grpSpPr>
          <a:xfrm>
            <a:off x="10158855" y="4232590"/>
            <a:ext cx="3387271" cy="3387403"/>
            <a:chOff x="6247500" y="2247000"/>
            <a:chExt cx="2896500" cy="2896500"/>
          </a:xfrm>
        </p:grpSpPr>
        <p:sp>
          <p:nvSpPr>
            <p:cNvPr id="101" name="Google Shape;101;p8"/>
            <p:cNvSpPr/>
            <p:nvPr/>
          </p:nvSpPr>
          <p:spPr>
            <a:xfrm flipH="1">
              <a:off x="6247500" y="2247000"/>
              <a:ext cx="2896500" cy="28965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grpSp>
          <p:nvGrpSpPr>
            <p:cNvPr id="102" name="Google Shape;102;p8"/>
            <p:cNvGrpSpPr/>
            <p:nvPr/>
          </p:nvGrpSpPr>
          <p:grpSpPr>
            <a:xfrm>
              <a:off x="7431968" y="3216410"/>
              <a:ext cx="1502850" cy="1689225"/>
              <a:chOff x="1474925" y="2076075"/>
              <a:chExt cx="1220143" cy="1371458"/>
            </a:xfrm>
          </p:grpSpPr>
          <p:sp>
            <p:nvSpPr>
              <p:cNvPr id="103" name="Google Shape;103;p8"/>
              <p:cNvSpPr/>
              <p:nvPr/>
            </p:nvSpPr>
            <p:spPr>
              <a:xfrm>
                <a:off x="2550276" y="2076075"/>
                <a:ext cx="144792" cy="149114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80" extrusionOk="0">
                    <a:moveTo>
                      <a:pt x="592" y="1"/>
                    </a:moveTo>
                    <a:lnTo>
                      <a:pt x="423" y="465"/>
                    </a:lnTo>
                    <a:lnTo>
                      <a:pt x="0" y="719"/>
                    </a:lnTo>
                    <a:lnTo>
                      <a:pt x="381" y="1015"/>
                    </a:lnTo>
                    <a:lnTo>
                      <a:pt x="507" y="1479"/>
                    </a:lnTo>
                    <a:lnTo>
                      <a:pt x="888" y="1226"/>
                    </a:lnTo>
                    <a:lnTo>
                      <a:pt x="1352" y="1268"/>
                    </a:lnTo>
                    <a:lnTo>
                      <a:pt x="1226" y="803"/>
                    </a:lnTo>
                    <a:lnTo>
                      <a:pt x="1437" y="339"/>
                    </a:lnTo>
                    <a:lnTo>
                      <a:pt x="972" y="339"/>
                    </a:lnTo>
                    <a:lnTo>
                      <a:pt x="59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104" name="Google Shape;104;p8"/>
              <p:cNvSpPr/>
              <p:nvPr/>
            </p:nvSpPr>
            <p:spPr>
              <a:xfrm>
                <a:off x="2273113" y="2656738"/>
                <a:ext cx="144893" cy="149013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105" name="Google Shape;105;p8"/>
              <p:cNvSpPr/>
              <p:nvPr/>
            </p:nvSpPr>
            <p:spPr>
              <a:xfrm>
                <a:off x="1474925" y="3139968"/>
                <a:ext cx="140560" cy="144882"/>
              </a:xfrm>
              <a:custGeom>
                <a:avLst/>
                <a:gdLst/>
                <a:ahLst/>
                <a:cxnLst/>
                <a:rect l="l" t="t" r="r" b="b"/>
                <a:pathLst>
                  <a:path w="1395" h="1438" extrusionOk="0">
                    <a:moveTo>
                      <a:pt x="845" y="1"/>
                    </a:moveTo>
                    <a:lnTo>
                      <a:pt x="465" y="297"/>
                    </a:lnTo>
                    <a:lnTo>
                      <a:pt x="0" y="297"/>
                    </a:lnTo>
                    <a:lnTo>
                      <a:pt x="169" y="761"/>
                    </a:lnTo>
                    <a:lnTo>
                      <a:pt x="0" y="1184"/>
                    </a:lnTo>
                    <a:lnTo>
                      <a:pt x="507" y="1184"/>
                    </a:lnTo>
                    <a:lnTo>
                      <a:pt x="888" y="1437"/>
                    </a:lnTo>
                    <a:lnTo>
                      <a:pt x="1014" y="1015"/>
                    </a:lnTo>
                    <a:lnTo>
                      <a:pt x="1395" y="719"/>
                    </a:lnTo>
                    <a:lnTo>
                      <a:pt x="972" y="423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106" name="Google Shape;106;p8"/>
              <p:cNvSpPr/>
              <p:nvPr/>
            </p:nvSpPr>
            <p:spPr>
              <a:xfrm>
                <a:off x="2346498" y="3302752"/>
                <a:ext cx="144792" cy="144781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</p:grpSp>
      </p:grpSp>
      <p:grpSp>
        <p:nvGrpSpPr>
          <p:cNvPr id="107" name="Google Shape;107;p8"/>
          <p:cNvGrpSpPr/>
          <p:nvPr/>
        </p:nvGrpSpPr>
        <p:grpSpPr>
          <a:xfrm>
            <a:off x="12232356" y="2"/>
            <a:ext cx="487280" cy="618813"/>
            <a:chOff x="8257162" y="1"/>
            <a:chExt cx="328927" cy="417699"/>
          </a:xfrm>
        </p:grpSpPr>
        <p:sp>
          <p:nvSpPr>
            <p:cNvPr id="108" name="Google Shape;108;p8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109" name="Google Shape;109;p8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110" name="Google Shape;110;p8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</p:spTree>
    <p:extLst>
      <p:ext uri="{BB962C8B-B14F-4D97-AF65-F5344CB8AC3E}">
        <p14:creationId xmlns:p14="http://schemas.microsoft.com/office/powerpoint/2010/main" val="1889404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oogle Shape;112;p9"/>
          <p:cNvGrpSpPr/>
          <p:nvPr/>
        </p:nvGrpSpPr>
        <p:grpSpPr>
          <a:xfrm rot="10800000">
            <a:off x="-4" y="10"/>
            <a:ext cx="3387271" cy="3387403"/>
            <a:chOff x="6247500" y="2247000"/>
            <a:chExt cx="2896500" cy="2896500"/>
          </a:xfrm>
        </p:grpSpPr>
        <p:sp>
          <p:nvSpPr>
            <p:cNvPr id="113" name="Google Shape;113;p9"/>
            <p:cNvSpPr/>
            <p:nvPr/>
          </p:nvSpPr>
          <p:spPr>
            <a:xfrm flipH="1">
              <a:off x="6247500" y="2247000"/>
              <a:ext cx="2896500" cy="28965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 b="1"/>
            </a:p>
          </p:txBody>
        </p:sp>
        <p:grpSp>
          <p:nvGrpSpPr>
            <p:cNvPr id="114" name="Google Shape;114;p9"/>
            <p:cNvGrpSpPr/>
            <p:nvPr/>
          </p:nvGrpSpPr>
          <p:grpSpPr>
            <a:xfrm>
              <a:off x="7381550" y="3350883"/>
              <a:ext cx="1494395" cy="1485305"/>
              <a:chOff x="1433992" y="2185252"/>
              <a:chExt cx="1213279" cy="1205899"/>
            </a:xfrm>
          </p:grpSpPr>
          <p:sp>
            <p:nvSpPr>
              <p:cNvPr id="115" name="Google Shape;115;p9"/>
              <p:cNvSpPr/>
              <p:nvPr/>
            </p:nvSpPr>
            <p:spPr>
              <a:xfrm>
                <a:off x="2503412" y="2185252"/>
                <a:ext cx="143858" cy="148155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80" extrusionOk="0">
                    <a:moveTo>
                      <a:pt x="592" y="1"/>
                    </a:moveTo>
                    <a:lnTo>
                      <a:pt x="423" y="465"/>
                    </a:lnTo>
                    <a:lnTo>
                      <a:pt x="0" y="719"/>
                    </a:lnTo>
                    <a:lnTo>
                      <a:pt x="381" y="1015"/>
                    </a:lnTo>
                    <a:lnTo>
                      <a:pt x="507" y="1479"/>
                    </a:lnTo>
                    <a:lnTo>
                      <a:pt x="888" y="1226"/>
                    </a:lnTo>
                    <a:lnTo>
                      <a:pt x="1352" y="1268"/>
                    </a:lnTo>
                    <a:lnTo>
                      <a:pt x="1226" y="803"/>
                    </a:lnTo>
                    <a:lnTo>
                      <a:pt x="1437" y="339"/>
                    </a:lnTo>
                    <a:lnTo>
                      <a:pt x="972" y="339"/>
                    </a:lnTo>
                    <a:lnTo>
                      <a:pt x="59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 b="1"/>
              </a:p>
            </p:txBody>
          </p:sp>
          <p:sp>
            <p:nvSpPr>
              <p:cNvPr id="116" name="Google Shape;116;p9"/>
              <p:cNvSpPr/>
              <p:nvPr/>
            </p:nvSpPr>
            <p:spPr>
              <a:xfrm>
                <a:off x="1914557" y="2683811"/>
                <a:ext cx="143958" cy="14805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 b="1"/>
              </a:p>
            </p:txBody>
          </p:sp>
          <p:sp>
            <p:nvSpPr>
              <p:cNvPr id="117" name="Google Shape;117;p9"/>
              <p:cNvSpPr/>
              <p:nvPr/>
            </p:nvSpPr>
            <p:spPr>
              <a:xfrm>
                <a:off x="1433992" y="3244319"/>
                <a:ext cx="139653" cy="143951"/>
              </a:xfrm>
              <a:custGeom>
                <a:avLst/>
                <a:gdLst/>
                <a:ahLst/>
                <a:cxnLst/>
                <a:rect l="l" t="t" r="r" b="b"/>
                <a:pathLst>
                  <a:path w="1395" h="1438" extrusionOk="0">
                    <a:moveTo>
                      <a:pt x="845" y="1"/>
                    </a:moveTo>
                    <a:lnTo>
                      <a:pt x="465" y="297"/>
                    </a:lnTo>
                    <a:lnTo>
                      <a:pt x="0" y="297"/>
                    </a:lnTo>
                    <a:lnTo>
                      <a:pt x="169" y="761"/>
                    </a:lnTo>
                    <a:lnTo>
                      <a:pt x="0" y="1184"/>
                    </a:lnTo>
                    <a:lnTo>
                      <a:pt x="507" y="1184"/>
                    </a:lnTo>
                    <a:lnTo>
                      <a:pt x="888" y="1437"/>
                    </a:lnTo>
                    <a:lnTo>
                      <a:pt x="1014" y="1015"/>
                    </a:lnTo>
                    <a:lnTo>
                      <a:pt x="1395" y="719"/>
                    </a:lnTo>
                    <a:lnTo>
                      <a:pt x="972" y="423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 b="1"/>
              </a:p>
            </p:txBody>
          </p:sp>
          <p:sp>
            <p:nvSpPr>
              <p:cNvPr id="118" name="Google Shape;118;p9"/>
              <p:cNvSpPr/>
              <p:nvPr/>
            </p:nvSpPr>
            <p:spPr>
              <a:xfrm>
                <a:off x="2457692" y="3247300"/>
                <a:ext cx="143858" cy="143851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 b="1"/>
              </a:p>
            </p:txBody>
          </p:sp>
        </p:grpSp>
      </p:grpSp>
      <p:cxnSp>
        <p:nvCxnSpPr>
          <p:cNvPr id="119" name="Google Shape;119;p9"/>
          <p:cNvCxnSpPr/>
          <p:nvPr/>
        </p:nvCxnSpPr>
        <p:spPr>
          <a:xfrm rot="10800000">
            <a:off x="2942641" y="6827526"/>
            <a:ext cx="9173864" cy="0"/>
          </a:xfrm>
          <a:prstGeom prst="straightConnector1">
            <a:avLst/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0" name="Google Shape;120;p9"/>
          <p:cNvSpPr/>
          <p:nvPr/>
        </p:nvSpPr>
        <p:spPr>
          <a:xfrm>
            <a:off x="12356543" y="6713845"/>
            <a:ext cx="238883" cy="227364"/>
          </a:xfrm>
          <a:custGeom>
            <a:avLst/>
            <a:gdLst/>
            <a:ahLst/>
            <a:cxnLst/>
            <a:rect l="l" t="t" r="r" b="b"/>
            <a:pathLst>
              <a:path w="4352" h="4142" extrusionOk="0">
                <a:moveTo>
                  <a:pt x="2197" y="1"/>
                </a:moveTo>
                <a:lnTo>
                  <a:pt x="1395" y="1226"/>
                </a:lnTo>
                <a:lnTo>
                  <a:pt x="0" y="1606"/>
                </a:lnTo>
                <a:lnTo>
                  <a:pt x="930" y="2705"/>
                </a:lnTo>
                <a:lnTo>
                  <a:pt x="845" y="4141"/>
                </a:lnTo>
                <a:lnTo>
                  <a:pt x="845" y="4141"/>
                </a:lnTo>
                <a:lnTo>
                  <a:pt x="2197" y="3634"/>
                </a:lnTo>
                <a:lnTo>
                  <a:pt x="3507" y="4141"/>
                </a:lnTo>
                <a:lnTo>
                  <a:pt x="3507" y="4141"/>
                </a:lnTo>
                <a:lnTo>
                  <a:pt x="3422" y="2705"/>
                </a:lnTo>
                <a:lnTo>
                  <a:pt x="4352" y="1606"/>
                </a:lnTo>
                <a:lnTo>
                  <a:pt x="2958" y="1226"/>
                </a:lnTo>
                <a:lnTo>
                  <a:pt x="219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grpSp>
        <p:nvGrpSpPr>
          <p:cNvPr id="121" name="Google Shape;121;p9"/>
          <p:cNvGrpSpPr/>
          <p:nvPr/>
        </p:nvGrpSpPr>
        <p:grpSpPr>
          <a:xfrm flipH="1">
            <a:off x="-4" y="4232590"/>
            <a:ext cx="3387271" cy="3387403"/>
            <a:chOff x="6247500" y="2247000"/>
            <a:chExt cx="2896500" cy="2896500"/>
          </a:xfrm>
        </p:grpSpPr>
        <p:sp>
          <p:nvSpPr>
            <p:cNvPr id="122" name="Google Shape;122;p9"/>
            <p:cNvSpPr/>
            <p:nvPr/>
          </p:nvSpPr>
          <p:spPr>
            <a:xfrm flipH="1">
              <a:off x="6247500" y="2247000"/>
              <a:ext cx="2896500" cy="28965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grpSp>
          <p:nvGrpSpPr>
            <p:cNvPr id="123" name="Google Shape;123;p9"/>
            <p:cNvGrpSpPr/>
            <p:nvPr/>
          </p:nvGrpSpPr>
          <p:grpSpPr>
            <a:xfrm>
              <a:off x="7335439" y="3409468"/>
              <a:ext cx="1599379" cy="1399638"/>
              <a:chOff x="1396554" y="2232816"/>
              <a:chExt cx="1298514" cy="1136347"/>
            </a:xfrm>
          </p:grpSpPr>
          <p:sp>
            <p:nvSpPr>
              <p:cNvPr id="124" name="Google Shape;124;p9"/>
              <p:cNvSpPr/>
              <p:nvPr/>
            </p:nvSpPr>
            <p:spPr>
              <a:xfrm>
                <a:off x="2550276" y="2232816"/>
                <a:ext cx="144792" cy="149114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80" extrusionOk="0">
                    <a:moveTo>
                      <a:pt x="592" y="1"/>
                    </a:moveTo>
                    <a:lnTo>
                      <a:pt x="423" y="465"/>
                    </a:lnTo>
                    <a:lnTo>
                      <a:pt x="0" y="719"/>
                    </a:lnTo>
                    <a:lnTo>
                      <a:pt x="381" y="1015"/>
                    </a:lnTo>
                    <a:lnTo>
                      <a:pt x="507" y="1479"/>
                    </a:lnTo>
                    <a:lnTo>
                      <a:pt x="888" y="1226"/>
                    </a:lnTo>
                    <a:lnTo>
                      <a:pt x="1352" y="1268"/>
                    </a:lnTo>
                    <a:lnTo>
                      <a:pt x="1226" y="803"/>
                    </a:lnTo>
                    <a:lnTo>
                      <a:pt x="1437" y="339"/>
                    </a:lnTo>
                    <a:lnTo>
                      <a:pt x="972" y="339"/>
                    </a:lnTo>
                    <a:lnTo>
                      <a:pt x="59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125" name="Google Shape;125;p9"/>
              <p:cNvSpPr/>
              <p:nvPr/>
            </p:nvSpPr>
            <p:spPr>
              <a:xfrm>
                <a:off x="1881260" y="2656738"/>
                <a:ext cx="144893" cy="149013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126" name="Google Shape;126;p9"/>
              <p:cNvSpPr/>
              <p:nvPr/>
            </p:nvSpPr>
            <p:spPr>
              <a:xfrm>
                <a:off x="1396554" y="3218339"/>
                <a:ext cx="140560" cy="144882"/>
              </a:xfrm>
              <a:custGeom>
                <a:avLst/>
                <a:gdLst/>
                <a:ahLst/>
                <a:cxnLst/>
                <a:rect l="l" t="t" r="r" b="b"/>
                <a:pathLst>
                  <a:path w="1395" h="1438" extrusionOk="0">
                    <a:moveTo>
                      <a:pt x="845" y="1"/>
                    </a:moveTo>
                    <a:lnTo>
                      <a:pt x="465" y="297"/>
                    </a:lnTo>
                    <a:lnTo>
                      <a:pt x="0" y="297"/>
                    </a:lnTo>
                    <a:lnTo>
                      <a:pt x="169" y="761"/>
                    </a:lnTo>
                    <a:lnTo>
                      <a:pt x="0" y="1184"/>
                    </a:lnTo>
                    <a:lnTo>
                      <a:pt x="507" y="1184"/>
                    </a:lnTo>
                    <a:lnTo>
                      <a:pt x="888" y="1437"/>
                    </a:lnTo>
                    <a:lnTo>
                      <a:pt x="1014" y="1015"/>
                    </a:lnTo>
                    <a:lnTo>
                      <a:pt x="1395" y="719"/>
                    </a:lnTo>
                    <a:lnTo>
                      <a:pt x="972" y="423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127" name="Google Shape;127;p9"/>
              <p:cNvSpPr/>
              <p:nvPr/>
            </p:nvSpPr>
            <p:spPr>
              <a:xfrm>
                <a:off x="2268128" y="3224382"/>
                <a:ext cx="144792" cy="144781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</p:grpSp>
      </p:grpSp>
      <p:sp>
        <p:nvSpPr>
          <p:cNvPr id="128" name="Google Shape;128;p9"/>
          <p:cNvSpPr txBox="1">
            <a:spLocks noGrp="1"/>
          </p:cNvSpPr>
          <p:nvPr>
            <p:ph type="subTitle" idx="1"/>
          </p:nvPr>
        </p:nvSpPr>
        <p:spPr>
          <a:xfrm>
            <a:off x="3277423" y="3434381"/>
            <a:ext cx="6991283" cy="1901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9"/>
          <p:cNvSpPr txBox="1">
            <a:spLocks noGrp="1"/>
          </p:cNvSpPr>
          <p:nvPr>
            <p:ph type="title"/>
          </p:nvPr>
        </p:nvSpPr>
        <p:spPr>
          <a:xfrm>
            <a:off x="3277432" y="2423117"/>
            <a:ext cx="6991283" cy="99511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7407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>
            <a:endParaRPr/>
          </a:p>
        </p:txBody>
      </p:sp>
      <p:grpSp>
        <p:nvGrpSpPr>
          <p:cNvPr id="130" name="Google Shape;130;p9"/>
          <p:cNvGrpSpPr/>
          <p:nvPr/>
        </p:nvGrpSpPr>
        <p:grpSpPr>
          <a:xfrm>
            <a:off x="12232356" y="2"/>
            <a:ext cx="487280" cy="618813"/>
            <a:chOff x="8257162" y="1"/>
            <a:chExt cx="328927" cy="417699"/>
          </a:xfrm>
        </p:grpSpPr>
        <p:sp>
          <p:nvSpPr>
            <p:cNvPr id="131" name="Google Shape;131;p9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132" name="Google Shape;132;p9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133" name="Google Shape;133;p9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</p:spTree>
    <p:extLst>
      <p:ext uri="{BB962C8B-B14F-4D97-AF65-F5344CB8AC3E}">
        <p14:creationId xmlns:p14="http://schemas.microsoft.com/office/powerpoint/2010/main" val="2193610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noFill/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0"/>
          <p:cNvSpPr txBox="1">
            <a:spLocks noGrp="1"/>
          </p:cNvSpPr>
          <p:nvPr>
            <p:ph type="title"/>
          </p:nvPr>
        </p:nvSpPr>
        <p:spPr>
          <a:xfrm>
            <a:off x="1066625" y="574222"/>
            <a:ext cx="3934513" cy="2474667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474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grpSp>
        <p:nvGrpSpPr>
          <p:cNvPr id="136" name="Google Shape;136;p10"/>
          <p:cNvGrpSpPr/>
          <p:nvPr/>
        </p:nvGrpSpPr>
        <p:grpSpPr>
          <a:xfrm flipH="1">
            <a:off x="0" y="5732000"/>
            <a:ext cx="2182581" cy="1888000"/>
            <a:chOff x="7684975" y="3869100"/>
            <a:chExt cx="1473300" cy="1274400"/>
          </a:xfrm>
        </p:grpSpPr>
        <p:sp>
          <p:nvSpPr>
            <p:cNvPr id="137" name="Google Shape;137;p10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138" name="Google Shape;138;p10"/>
            <p:cNvSpPr/>
            <p:nvPr/>
          </p:nvSpPr>
          <p:spPr>
            <a:xfrm>
              <a:off x="8788422" y="4464023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139" name="Google Shape;139;p10"/>
            <p:cNvSpPr/>
            <p:nvPr/>
          </p:nvSpPr>
          <p:spPr>
            <a:xfrm>
              <a:off x="8433572" y="479994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</p:spTree>
    <p:extLst>
      <p:ext uri="{BB962C8B-B14F-4D97-AF65-F5344CB8AC3E}">
        <p14:creationId xmlns:p14="http://schemas.microsoft.com/office/powerpoint/2010/main" val="1485179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1"/>
          <p:cNvSpPr txBox="1">
            <a:spLocks noGrp="1"/>
          </p:cNvSpPr>
          <p:nvPr>
            <p:ph type="title" hasCustomPrompt="1"/>
          </p:nvPr>
        </p:nvSpPr>
        <p:spPr>
          <a:xfrm>
            <a:off x="3318093" y="2055619"/>
            <a:ext cx="6909953" cy="186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12592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11851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11851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11851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11851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11851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11851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11851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11851"/>
            </a:lvl9pPr>
          </a:lstStyle>
          <a:p>
            <a:r>
              <a:t>xx%</a:t>
            </a:r>
          </a:p>
        </p:txBody>
      </p:sp>
      <p:sp>
        <p:nvSpPr>
          <p:cNvPr id="142" name="Google Shape;142;p11"/>
          <p:cNvSpPr txBox="1">
            <a:spLocks noGrp="1"/>
          </p:cNvSpPr>
          <p:nvPr>
            <p:ph type="subTitle" idx="1"/>
          </p:nvPr>
        </p:nvSpPr>
        <p:spPr>
          <a:xfrm flipH="1">
            <a:off x="3318315" y="3890630"/>
            <a:ext cx="6909953" cy="139777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/>
            </a:lvl9pPr>
          </a:lstStyle>
          <a:p>
            <a:endParaRPr/>
          </a:p>
        </p:txBody>
      </p:sp>
      <p:grpSp>
        <p:nvGrpSpPr>
          <p:cNvPr id="143" name="Google Shape;143;p11"/>
          <p:cNvGrpSpPr/>
          <p:nvPr/>
        </p:nvGrpSpPr>
        <p:grpSpPr>
          <a:xfrm flipH="1">
            <a:off x="0" y="3328889"/>
            <a:ext cx="4290944" cy="4291111"/>
            <a:chOff x="6247500" y="2247000"/>
            <a:chExt cx="2896500" cy="2896500"/>
          </a:xfrm>
        </p:grpSpPr>
        <p:sp>
          <p:nvSpPr>
            <p:cNvPr id="144" name="Google Shape;144;p11"/>
            <p:cNvSpPr/>
            <p:nvPr/>
          </p:nvSpPr>
          <p:spPr>
            <a:xfrm flipH="1">
              <a:off x="6247500" y="2247000"/>
              <a:ext cx="2896500" cy="28965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grpSp>
          <p:nvGrpSpPr>
            <p:cNvPr id="145" name="Google Shape;145;p11"/>
            <p:cNvGrpSpPr/>
            <p:nvPr/>
          </p:nvGrpSpPr>
          <p:grpSpPr>
            <a:xfrm>
              <a:off x="7572359" y="3191103"/>
              <a:ext cx="1303588" cy="1736423"/>
              <a:chOff x="1588907" y="2055529"/>
              <a:chExt cx="1058365" cy="1409778"/>
            </a:xfrm>
          </p:grpSpPr>
          <p:sp>
            <p:nvSpPr>
              <p:cNvPr id="146" name="Google Shape;146;p11"/>
              <p:cNvSpPr/>
              <p:nvPr/>
            </p:nvSpPr>
            <p:spPr>
              <a:xfrm>
                <a:off x="2518779" y="2055529"/>
                <a:ext cx="128493" cy="132331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80" extrusionOk="0">
                    <a:moveTo>
                      <a:pt x="592" y="1"/>
                    </a:moveTo>
                    <a:lnTo>
                      <a:pt x="423" y="465"/>
                    </a:lnTo>
                    <a:lnTo>
                      <a:pt x="0" y="719"/>
                    </a:lnTo>
                    <a:lnTo>
                      <a:pt x="381" y="1015"/>
                    </a:lnTo>
                    <a:lnTo>
                      <a:pt x="507" y="1479"/>
                    </a:lnTo>
                    <a:lnTo>
                      <a:pt x="888" y="1226"/>
                    </a:lnTo>
                    <a:lnTo>
                      <a:pt x="1352" y="1268"/>
                    </a:lnTo>
                    <a:lnTo>
                      <a:pt x="1226" y="803"/>
                    </a:lnTo>
                    <a:lnTo>
                      <a:pt x="1437" y="339"/>
                    </a:lnTo>
                    <a:lnTo>
                      <a:pt x="972" y="339"/>
                    </a:lnTo>
                    <a:lnTo>
                      <a:pt x="59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>
                <a:off x="2272817" y="2570835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148" name="Google Shape;148;p11"/>
              <p:cNvSpPr/>
              <p:nvPr/>
            </p:nvSpPr>
            <p:spPr>
              <a:xfrm>
                <a:off x="1703578" y="2721477"/>
                <a:ext cx="124737" cy="128575"/>
              </a:xfrm>
              <a:custGeom>
                <a:avLst/>
                <a:gdLst/>
                <a:ahLst/>
                <a:cxnLst/>
                <a:rect l="l" t="t" r="r" b="b"/>
                <a:pathLst>
                  <a:path w="1395" h="1438" extrusionOk="0">
                    <a:moveTo>
                      <a:pt x="845" y="1"/>
                    </a:moveTo>
                    <a:lnTo>
                      <a:pt x="465" y="297"/>
                    </a:lnTo>
                    <a:lnTo>
                      <a:pt x="0" y="297"/>
                    </a:lnTo>
                    <a:lnTo>
                      <a:pt x="169" y="761"/>
                    </a:lnTo>
                    <a:lnTo>
                      <a:pt x="0" y="1184"/>
                    </a:lnTo>
                    <a:lnTo>
                      <a:pt x="507" y="1184"/>
                    </a:lnTo>
                    <a:lnTo>
                      <a:pt x="888" y="1437"/>
                    </a:lnTo>
                    <a:lnTo>
                      <a:pt x="1014" y="1015"/>
                    </a:lnTo>
                    <a:lnTo>
                      <a:pt x="1395" y="719"/>
                    </a:lnTo>
                    <a:lnTo>
                      <a:pt x="972" y="423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149" name="Google Shape;149;p11"/>
              <p:cNvSpPr/>
              <p:nvPr/>
            </p:nvSpPr>
            <p:spPr>
              <a:xfrm>
                <a:off x="1588907" y="3336732"/>
                <a:ext cx="124827" cy="128575"/>
              </a:xfrm>
              <a:custGeom>
                <a:avLst/>
                <a:gdLst/>
                <a:ahLst/>
                <a:cxnLst/>
                <a:rect l="l" t="t" r="r" b="b"/>
                <a:pathLst>
                  <a:path w="1396" h="1438" extrusionOk="0">
                    <a:moveTo>
                      <a:pt x="846" y="1"/>
                    </a:moveTo>
                    <a:lnTo>
                      <a:pt x="466" y="296"/>
                    </a:lnTo>
                    <a:lnTo>
                      <a:pt x="1" y="296"/>
                    </a:lnTo>
                    <a:lnTo>
                      <a:pt x="170" y="761"/>
                    </a:lnTo>
                    <a:lnTo>
                      <a:pt x="43" y="1226"/>
                    </a:lnTo>
                    <a:lnTo>
                      <a:pt x="43" y="1226"/>
                    </a:lnTo>
                    <a:lnTo>
                      <a:pt x="508" y="1184"/>
                    </a:lnTo>
                    <a:lnTo>
                      <a:pt x="888" y="1437"/>
                    </a:lnTo>
                    <a:lnTo>
                      <a:pt x="1015" y="1015"/>
                    </a:lnTo>
                    <a:lnTo>
                      <a:pt x="1395" y="719"/>
                    </a:lnTo>
                    <a:lnTo>
                      <a:pt x="1015" y="465"/>
                    </a:lnTo>
                    <a:lnTo>
                      <a:pt x="84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>
                <a:off x="2337941" y="3144136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</p:grpSp>
      </p:grpSp>
      <p:grpSp>
        <p:nvGrpSpPr>
          <p:cNvPr id="151" name="Google Shape;151;p11"/>
          <p:cNvGrpSpPr/>
          <p:nvPr/>
        </p:nvGrpSpPr>
        <p:grpSpPr>
          <a:xfrm flipH="1">
            <a:off x="3780613" y="6713844"/>
            <a:ext cx="8814834" cy="227364"/>
            <a:chOff x="641742" y="4531844"/>
            <a:chExt cx="5950245" cy="153471"/>
          </a:xfrm>
        </p:grpSpPr>
        <p:cxnSp>
          <p:nvCxnSpPr>
            <p:cNvPr id="152" name="Google Shape;152;p11"/>
            <p:cNvCxnSpPr/>
            <p:nvPr/>
          </p:nvCxnSpPr>
          <p:spPr>
            <a:xfrm>
              <a:off x="917787" y="4608575"/>
              <a:ext cx="56742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53" name="Google Shape;153;p11"/>
            <p:cNvSpPr/>
            <p:nvPr/>
          </p:nvSpPr>
          <p:spPr>
            <a:xfrm>
              <a:off x="641742" y="4531844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grpSp>
        <p:nvGrpSpPr>
          <p:cNvPr id="154" name="Google Shape;154;p11"/>
          <p:cNvGrpSpPr/>
          <p:nvPr/>
        </p:nvGrpSpPr>
        <p:grpSpPr>
          <a:xfrm>
            <a:off x="12232356" y="2"/>
            <a:ext cx="487280" cy="618813"/>
            <a:chOff x="8257162" y="1"/>
            <a:chExt cx="328927" cy="417699"/>
          </a:xfrm>
        </p:grpSpPr>
        <p:sp>
          <p:nvSpPr>
            <p:cNvPr id="155" name="Google Shape;155;p11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156" name="Google Shape;156;p11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157" name="Google Shape;157;p11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</p:spTree>
    <p:extLst>
      <p:ext uri="{BB962C8B-B14F-4D97-AF65-F5344CB8AC3E}">
        <p14:creationId xmlns:p14="http://schemas.microsoft.com/office/powerpoint/2010/main" val="3524411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37930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Google Shape;160;p13"/>
          <p:cNvGrpSpPr/>
          <p:nvPr/>
        </p:nvGrpSpPr>
        <p:grpSpPr>
          <a:xfrm>
            <a:off x="11384704" y="5732000"/>
            <a:ext cx="2182581" cy="1888000"/>
            <a:chOff x="7684975" y="3869100"/>
            <a:chExt cx="1473300" cy="1274400"/>
          </a:xfrm>
        </p:grpSpPr>
        <p:sp>
          <p:nvSpPr>
            <p:cNvPr id="161" name="Google Shape;161;p13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grpSp>
          <p:nvGrpSpPr>
            <p:cNvPr id="162" name="Google Shape;162;p13"/>
            <p:cNvGrpSpPr/>
            <p:nvPr/>
          </p:nvGrpSpPr>
          <p:grpSpPr>
            <a:xfrm>
              <a:off x="8639207" y="4327848"/>
              <a:ext cx="343782" cy="660661"/>
              <a:chOff x="1725617" y="2565383"/>
              <a:chExt cx="343782" cy="660661"/>
            </a:xfrm>
          </p:grpSpPr>
          <p:sp>
            <p:nvSpPr>
              <p:cNvPr id="163" name="Google Shape;163;p13"/>
              <p:cNvSpPr/>
              <p:nvPr/>
            </p:nvSpPr>
            <p:spPr>
              <a:xfrm>
                <a:off x="1725617" y="3093803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164" name="Google Shape;164;p13"/>
              <p:cNvSpPr/>
              <p:nvPr/>
            </p:nvSpPr>
            <p:spPr>
              <a:xfrm>
                <a:off x="1940907" y="2565383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</p:grpSp>
      </p:grpSp>
      <p:grpSp>
        <p:nvGrpSpPr>
          <p:cNvPr id="165" name="Google Shape;165;p13"/>
          <p:cNvGrpSpPr/>
          <p:nvPr/>
        </p:nvGrpSpPr>
        <p:grpSpPr>
          <a:xfrm>
            <a:off x="0" y="5732000"/>
            <a:ext cx="2182581" cy="1888000"/>
            <a:chOff x="0" y="3869100"/>
            <a:chExt cx="1473300" cy="1274400"/>
          </a:xfrm>
        </p:grpSpPr>
        <p:sp>
          <p:nvSpPr>
            <p:cNvPr id="166" name="Google Shape;166;p13"/>
            <p:cNvSpPr/>
            <p:nvPr/>
          </p:nvSpPr>
          <p:spPr>
            <a:xfrm>
              <a:off x="0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grpSp>
          <p:nvGrpSpPr>
            <p:cNvPr id="167" name="Google Shape;167;p13"/>
            <p:cNvGrpSpPr/>
            <p:nvPr/>
          </p:nvGrpSpPr>
          <p:grpSpPr>
            <a:xfrm>
              <a:off x="142922" y="4360398"/>
              <a:ext cx="748080" cy="585686"/>
              <a:chOff x="142922" y="4360398"/>
              <a:chExt cx="748080" cy="585686"/>
            </a:xfrm>
          </p:grpSpPr>
          <p:sp>
            <p:nvSpPr>
              <p:cNvPr id="168" name="Google Shape;168;p13"/>
              <p:cNvSpPr/>
              <p:nvPr/>
            </p:nvSpPr>
            <p:spPr>
              <a:xfrm>
                <a:off x="232432" y="4812617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169" name="Google Shape;169;p13"/>
              <p:cNvSpPr/>
              <p:nvPr/>
            </p:nvSpPr>
            <p:spPr>
              <a:xfrm>
                <a:off x="142922" y="4360398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170" name="Google Shape;170;p13"/>
              <p:cNvSpPr/>
              <p:nvPr/>
            </p:nvSpPr>
            <p:spPr>
              <a:xfrm>
                <a:off x="762509" y="4817598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</p:grpSp>
      </p:grpSp>
      <p:sp>
        <p:nvSpPr>
          <p:cNvPr id="171" name="Google Shape;171;p13"/>
          <p:cNvSpPr txBox="1">
            <a:spLocks noGrp="1"/>
          </p:cNvSpPr>
          <p:nvPr>
            <p:ph type="title" hasCustomPrompt="1"/>
          </p:nvPr>
        </p:nvSpPr>
        <p:spPr>
          <a:xfrm>
            <a:off x="2189051" y="2686117"/>
            <a:ext cx="1312393" cy="781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72" name="Google Shape;172;p13"/>
          <p:cNvSpPr txBox="1">
            <a:spLocks noGrp="1"/>
          </p:cNvSpPr>
          <p:nvPr>
            <p:ph type="subTitle" idx="1"/>
          </p:nvPr>
        </p:nvSpPr>
        <p:spPr>
          <a:xfrm>
            <a:off x="1377082" y="4103926"/>
            <a:ext cx="2936330" cy="1025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173" name="Google Shape;173;p13"/>
          <p:cNvSpPr txBox="1">
            <a:spLocks noGrp="1"/>
          </p:cNvSpPr>
          <p:nvPr>
            <p:ph type="subTitle" idx="2"/>
          </p:nvPr>
        </p:nvSpPr>
        <p:spPr>
          <a:xfrm>
            <a:off x="1377082" y="5097782"/>
            <a:ext cx="2936330" cy="13155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13"/>
          <p:cNvSpPr txBox="1">
            <a:spLocks noGrp="1"/>
          </p:cNvSpPr>
          <p:nvPr>
            <p:ph type="title" idx="3" hasCustomPrompt="1"/>
          </p:nvPr>
        </p:nvSpPr>
        <p:spPr>
          <a:xfrm>
            <a:off x="6116873" y="2686117"/>
            <a:ext cx="1312393" cy="781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75" name="Google Shape;175;p13"/>
          <p:cNvSpPr txBox="1">
            <a:spLocks noGrp="1"/>
          </p:cNvSpPr>
          <p:nvPr>
            <p:ph type="subTitle" idx="4"/>
          </p:nvPr>
        </p:nvSpPr>
        <p:spPr>
          <a:xfrm>
            <a:off x="5304904" y="4103926"/>
            <a:ext cx="2936330" cy="1025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176" name="Google Shape;176;p13"/>
          <p:cNvSpPr txBox="1">
            <a:spLocks noGrp="1"/>
          </p:cNvSpPr>
          <p:nvPr>
            <p:ph type="subTitle" idx="5"/>
          </p:nvPr>
        </p:nvSpPr>
        <p:spPr>
          <a:xfrm>
            <a:off x="5304904" y="5097782"/>
            <a:ext cx="2936330" cy="13155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13"/>
          <p:cNvSpPr txBox="1">
            <a:spLocks noGrp="1"/>
          </p:cNvSpPr>
          <p:nvPr>
            <p:ph type="title" idx="6" hasCustomPrompt="1"/>
          </p:nvPr>
        </p:nvSpPr>
        <p:spPr>
          <a:xfrm>
            <a:off x="10044694" y="2686117"/>
            <a:ext cx="1312393" cy="781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78" name="Google Shape;178;p13"/>
          <p:cNvSpPr txBox="1">
            <a:spLocks noGrp="1"/>
          </p:cNvSpPr>
          <p:nvPr>
            <p:ph type="subTitle" idx="7"/>
          </p:nvPr>
        </p:nvSpPr>
        <p:spPr>
          <a:xfrm>
            <a:off x="9232726" y="4103926"/>
            <a:ext cx="2936330" cy="1025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179" name="Google Shape;179;p13"/>
          <p:cNvSpPr txBox="1">
            <a:spLocks noGrp="1"/>
          </p:cNvSpPr>
          <p:nvPr>
            <p:ph type="subTitle" idx="8"/>
          </p:nvPr>
        </p:nvSpPr>
        <p:spPr>
          <a:xfrm>
            <a:off x="9232726" y="5097782"/>
            <a:ext cx="2936330" cy="13155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13"/>
          <p:cNvSpPr txBox="1">
            <a:spLocks noGrp="1"/>
          </p:cNvSpPr>
          <p:nvPr>
            <p:ph type="title" idx="9"/>
          </p:nvPr>
        </p:nvSpPr>
        <p:spPr>
          <a:xfrm>
            <a:off x="1066625" y="574222"/>
            <a:ext cx="9637846" cy="877333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474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grpSp>
        <p:nvGrpSpPr>
          <p:cNvPr id="181" name="Google Shape;181;p13"/>
          <p:cNvGrpSpPr/>
          <p:nvPr/>
        </p:nvGrpSpPr>
        <p:grpSpPr>
          <a:xfrm>
            <a:off x="12232356" y="2"/>
            <a:ext cx="487280" cy="618813"/>
            <a:chOff x="8257162" y="1"/>
            <a:chExt cx="328927" cy="417699"/>
          </a:xfrm>
        </p:grpSpPr>
        <p:sp>
          <p:nvSpPr>
            <p:cNvPr id="182" name="Google Shape;182;p13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183" name="Google Shape;183;p13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184" name="Google Shape;184;p13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</p:spTree>
    <p:extLst>
      <p:ext uri="{BB962C8B-B14F-4D97-AF65-F5344CB8AC3E}">
        <p14:creationId xmlns:p14="http://schemas.microsoft.com/office/powerpoint/2010/main" val="15493187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4"/>
          <p:cNvSpPr txBox="1">
            <a:spLocks noGrp="1"/>
          </p:cNvSpPr>
          <p:nvPr>
            <p:ph type="title"/>
          </p:nvPr>
        </p:nvSpPr>
        <p:spPr>
          <a:xfrm>
            <a:off x="6082521" y="2085778"/>
            <a:ext cx="6153538" cy="224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40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740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740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740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740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740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740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740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7407"/>
            </a:lvl9pPr>
          </a:lstStyle>
          <a:p>
            <a:endParaRPr/>
          </a:p>
        </p:txBody>
      </p:sp>
      <p:sp>
        <p:nvSpPr>
          <p:cNvPr id="187" name="Google Shape;187;p14"/>
          <p:cNvSpPr txBox="1">
            <a:spLocks noGrp="1"/>
          </p:cNvSpPr>
          <p:nvPr>
            <p:ph type="title" idx="2" hasCustomPrompt="1"/>
          </p:nvPr>
        </p:nvSpPr>
        <p:spPr>
          <a:xfrm>
            <a:off x="11992087" y="492670"/>
            <a:ext cx="967518" cy="46577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3852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3852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3852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3852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3852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3852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3852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3852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3852"/>
            </a:lvl9pPr>
          </a:lstStyle>
          <a:p>
            <a:r>
              <a:t>xx%</a:t>
            </a:r>
          </a:p>
        </p:txBody>
      </p:sp>
      <p:sp>
        <p:nvSpPr>
          <p:cNvPr id="188" name="Google Shape;188;p14"/>
          <p:cNvSpPr txBox="1">
            <a:spLocks noGrp="1"/>
          </p:cNvSpPr>
          <p:nvPr>
            <p:ph type="subTitle" idx="1"/>
          </p:nvPr>
        </p:nvSpPr>
        <p:spPr>
          <a:xfrm>
            <a:off x="6082529" y="4401606"/>
            <a:ext cx="5109578" cy="103688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/>
            </a:lvl9pPr>
          </a:lstStyle>
          <a:p>
            <a:endParaRPr/>
          </a:p>
        </p:txBody>
      </p:sp>
      <p:sp>
        <p:nvSpPr>
          <p:cNvPr id="189" name="Google Shape;189;p14"/>
          <p:cNvSpPr/>
          <p:nvPr/>
        </p:nvSpPr>
        <p:spPr>
          <a:xfrm rot="5400000" flipH="1">
            <a:off x="-139" y="492806"/>
            <a:ext cx="7131556" cy="7131277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</p:spTree>
    <p:extLst>
      <p:ext uri="{BB962C8B-B14F-4D97-AF65-F5344CB8AC3E}">
        <p14:creationId xmlns:p14="http://schemas.microsoft.com/office/powerpoint/2010/main" val="27125575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Google Shape;191;p15"/>
          <p:cNvGrpSpPr/>
          <p:nvPr/>
        </p:nvGrpSpPr>
        <p:grpSpPr>
          <a:xfrm>
            <a:off x="12232356" y="2"/>
            <a:ext cx="487280" cy="618813"/>
            <a:chOff x="8257162" y="1"/>
            <a:chExt cx="328927" cy="417699"/>
          </a:xfrm>
        </p:grpSpPr>
        <p:sp>
          <p:nvSpPr>
            <p:cNvPr id="192" name="Google Shape;192;p15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193" name="Google Shape;193;p15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194" name="Google Shape;194;p15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grpSp>
        <p:nvGrpSpPr>
          <p:cNvPr id="195" name="Google Shape;195;p15"/>
          <p:cNvGrpSpPr/>
          <p:nvPr/>
        </p:nvGrpSpPr>
        <p:grpSpPr>
          <a:xfrm>
            <a:off x="11384704" y="5732000"/>
            <a:ext cx="2182581" cy="1888000"/>
            <a:chOff x="7684975" y="3869100"/>
            <a:chExt cx="1473300" cy="1274400"/>
          </a:xfrm>
        </p:grpSpPr>
        <p:grpSp>
          <p:nvGrpSpPr>
            <p:cNvPr id="196" name="Google Shape;196;p15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197" name="Google Shape;197;p15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198" name="Google Shape;198;p15"/>
              <p:cNvSpPr/>
              <p:nvPr/>
            </p:nvSpPr>
            <p:spPr>
              <a:xfrm>
                <a:off x="8854497" y="4480248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</p:grpSp>
        <p:sp>
          <p:nvSpPr>
            <p:cNvPr id="199" name="Google Shape;199;p15"/>
            <p:cNvSpPr/>
            <p:nvPr/>
          </p:nvSpPr>
          <p:spPr>
            <a:xfrm>
              <a:off x="8473396" y="486084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grpSp>
        <p:nvGrpSpPr>
          <p:cNvPr id="200" name="Google Shape;200;p15"/>
          <p:cNvGrpSpPr/>
          <p:nvPr/>
        </p:nvGrpSpPr>
        <p:grpSpPr>
          <a:xfrm flipH="1">
            <a:off x="0" y="5732000"/>
            <a:ext cx="2182581" cy="1888000"/>
            <a:chOff x="7684975" y="3869100"/>
            <a:chExt cx="1473300" cy="1274400"/>
          </a:xfrm>
        </p:grpSpPr>
        <p:sp>
          <p:nvSpPr>
            <p:cNvPr id="201" name="Google Shape;201;p15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202" name="Google Shape;202;p15"/>
            <p:cNvSpPr/>
            <p:nvPr/>
          </p:nvSpPr>
          <p:spPr>
            <a:xfrm>
              <a:off x="8812232" y="4887742"/>
              <a:ext cx="128582" cy="132241"/>
            </a:xfrm>
            <a:custGeom>
              <a:avLst/>
              <a:gdLst/>
              <a:ahLst/>
              <a:cxnLst/>
              <a:rect l="l" t="t" r="r" b="b"/>
              <a:pathLst>
                <a:path w="1438" h="1479" extrusionOk="0">
                  <a:moveTo>
                    <a:pt x="592" y="0"/>
                  </a:moveTo>
                  <a:lnTo>
                    <a:pt x="423" y="465"/>
                  </a:lnTo>
                  <a:lnTo>
                    <a:pt x="1" y="676"/>
                  </a:lnTo>
                  <a:lnTo>
                    <a:pt x="381" y="1014"/>
                  </a:lnTo>
                  <a:lnTo>
                    <a:pt x="465" y="1479"/>
                  </a:lnTo>
                  <a:lnTo>
                    <a:pt x="888" y="1225"/>
                  </a:lnTo>
                  <a:lnTo>
                    <a:pt x="1353" y="1225"/>
                  </a:lnTo>
                  <a:lnTo>
                    <a:pt x="1226" y="803"/>
                  </a:lnTo>
                  <a:lnTo>
                    <a:pt x="1437" y="338"/>
                  </a:lnTo>
                  <a:lnTo>
                    <a:pt x="930" y="296"/>
                  </a:lnTo>
                  <a:lnTo>
                    <a:pt x="5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203" name="Google Shape;203;p15"/>
            <p:cNvSpPr/>
            <p:nvPr/>
          </p:nvSpPr>
          <p:spPr>
            <a:xfrm>
              <a:off x="8788422" y="4427773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204" name="Google Shape;204;p15"/>
            <p:cNvSpPr/>
            <p:nvPr/>
          </p:nvSpPr>
          <p:spPr>
            <a:xfrm>
              <a:off x="8357372" y="483989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grpSp>
        <p:nvGrpSpPr>
          <p:cNvPr id="205" name="Google Shape;205;p15"/>
          <p:cNvGrpSpPr/>
          <p:nvPr/>
        </p:nvGrpSpPr>
        <p:grpSpPr>
          <a:xfrm rot="10800000">
            <a:off x="0" y="0"/>
            <a:ext cx="2182581" cy="1888000"/>
            <a:chOff x="7684975" y="3869100"/>
            <a:chExt cx="1473300" cy="1274400"/>
          </a:xfrm>
        </p:grpSpPr>
        <p:grpSp>
          <p:nvGrpSpPr>
            <p:cNvPr id="206" name="Google Shape;206;p15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207" name="Google Shape;207;p15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208" name="Google Shape;208;p15"/>
              <p:cNvSpPr/>
              <p:nvPr/>
            </p:nvSpPr>
            <p:spPr>
              <a:xfrm>
                <a:off x="8854497" y="4404048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</p:grpSp>
        <p:sp>
          <p:nvSpPr>
            <p:cNvPr id="209" name="Google Shape;209;p15"/>
            <p:cNvSpPr/>
            <p:nvPr/>
          </p:nvSpPr>
          <p:spPr>
            <a:xfrm>
              <a:off x="8433447" y="486084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sp>
        <p:nvSpPr>
          <p:cNvPr id="210" name="Google Shape;210;p15"/>
          <p:cNvSpPr txBox="1">
            <a:spLocks noGrp="1"/>
          </p:cNvSpPr>
          <p:nvPr>
            <p:ph type="title"/>
          </p:nvPr>
        </p:nvSpPr>
        <p:spPr>
          <a:xfrm>
            <a:off x="6476707" y="4861347"/>
            <a:ext cx="5387345" cy="59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3259"/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3259"/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3259"/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3259"/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3259"/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3259"/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3259"/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3259"/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3259"/>
            </a:lvl9pPr>
          </a:lstStyle>
          <a:p>
            <a:endParaRPr/>
          </a:p>
        </p:txBody>
      </p:sp>
      <p:sp>
        <p:nvSpPr>
          <p:cNvPr id="211" name="Google Shape;211;p15"/>
          <p:cNvSpPr txBox="1">
            <a:spLocks noGrp="1"/>
          </p:cNvSpPr>
          <p:nvPr>
            <p:ph type="subTitle" idx="1"/>
          </p:nvPr>
        </p:nvSpPr>
        <p:spPr>
          <a:xfrm>
            <a:off x="6476707" y="2129163"/>
            <a:ext cx="5387345" cy="259688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3259"/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3259"/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3259"/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3259"/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3259"/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3259"/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3259"/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3259"/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3259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490862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6"/>
          <p:cNvSpPr txBox="1">
            <a:spLocks noGrp="1"/>
          </p:cNvSpPr>
          <p:nvPr>
            <p:ph type="title"/>
          </p:nvPr>
        </p:nvSpPr>
        <p:spPr>
          <a:xfrm>
            <a:off x="1066625" y="574222"/>
            <a:ext cx="9637846" cy="877333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474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grpSp>
        <p:nvGrpSpPr>
          <p:cNvPr id="214" name="Google Shape;214;p16"/>
          <p:cNvGrpSpPr/>
          <p:nvPr/>
        </p:nvGrpSpPr>
        <p:grpSpPr>
          <a:xfrm>
            <a:off x="11384704" y="5732000"/>
            <a:ext cx="2182581" cy="1888000"/>
            <a:chOff x="7684975" y="3869100"/>
            <a:chExt cx="1473300" cy="1274400"/>
          </a:xfrm>
        </p:grpSpPr>
        <p:grpSp>
          <p:nvGrpSpPr>
            <p:cNvPr id="215" name="Google Shape;215;p16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216" name="Google Shape;216;p16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217" name="Google Shape;217;p16"/>
              <p:cNvSpPr/>
              <p:nvPr/>
            </p:nvSpPr>
            <p:spPr>
              <a:xfrm>
                <a:off x="8888873" y="4350765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</p:grpSp>
        <p:sp>
          <p:nvSpPr>
            <p:cNvPr id="218" name="Google Shape;218;p16"/>
            <p:cNvSpPr/>
            <p:nvPr/>
          </p:nvSpPr>
          <p:spPr>
            <a:xfrm>
              <a:off x="8544023" y="4883765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grpSp>
        <p:nvGrpSpPr>
          <p:cNvPr id="219" name="Google Shape;219;p16"/>
          <p:cNvGrpSpPr/>
          <p:nvPr/>
        </p:nvGrpSpPr>
        <p:grpSpPr>
          <a:xfrm>
            <a:off x="12232356" y="2"/>
            <a:ext cx="487280" cy="618813"/>
            <a:chOff x="8257162" y="1"/>
            <a:chExt cx="328927" cy="417699"/>
          </a:xfrm>
        </p:grpSpPr>
        <p:sp>
          <p:nvSpPr>
            <p:cNvPr id="220" name="Google Shape;220;p16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221" name="Google Shape;221;p16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222" name="Google Shape;222;p16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sp>
        <p:nvSpPr>
          <p:cNvPr id="223" name="Google Shape;223;p16"/>
          <p:cNvSpPr txBox="1">
            <a:spLocks noGrp="1"/>
          </p:cNvSpPr>
          <p:nvPr>
            <p:ph type="subTitle" idx="1"/>
          </p:nvPr>
        </p:nvSpPr>
        <p:spPr>
          <a:xfrm>
            <a:off x="7844349" y="2839744"/>
            <a:ext cx="4113617" cy="5502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224" name="Google Shape;224;p16"/>
          <p:cNvSpPr txBox="1">
            <a:spLocks noGrp="1"/>
          </p:cNvSpPr>
          <p:nvPr>
            <p:ph type="subTitle" idx="2"/>
          </p:nvPr>
        </p:nvSpPr>
        <p:spPr>
          <a:xfrm>
            <a:off x="7844349" y="3240308"/>
            <a:ext cx="4113617" cy="10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16"/>
          <p:cNvSpPr txBox="1">
            <a:spLocks noGrp="1"/>
          </p:cNvSpPr>
          <p:nvPr>
            <p:ph type="subTitle" idx="3"/>
          </p:nvPr>
        </p:nvSpPr>
        <p:spPr>
          <a:xfrm>
            <a:off x="7844349" y="4504665"/>
            <a:ext cx="4113617" cy="5502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226" name="Google Shape;226;p16"/>
          <p:cNvSpPr txBox="1">
            <a:spLocks noGrp="1"/>
          </p:cNvSpPr>
          <p:nvPr>
            <p:ph type="subTitle" idx="4"/>
          </p:nvPr>
        </p:nvSpPr>
        <p:spPr>
          <a:xfrm>
            <a:off x="7844349" y="4905230"/>
            <a:ext cx="4113617" cy="10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grpSp>
        <p:nvGrpSpPr>
          <p:cNvPr id="227" name="Google Shape;227;p16"/>
          <p:cNvGrpSpPr/>
          <p:nvPr/>
        </p:nvGrpSpPr>
        <p:grpSpPr>
          <a:xfrm>
            <a:off x="0" y="5732000"/>
            <a:ext cx="2182581" cy="1888000"/>
            <a:chOff x="0" y="3869100"/>
            <a:chExt cx="1473300" cy="1274400"/>
          </a:xfrm>
        </p:grpSpPr>
        <p:grpSp>
          <p:nvGrpSpPr>
            <p:cNvPr id="228" name="Google Shape;228;p16"/>
            <p:cNvGrpSpPr/>
            <p:nvPr/>
          </p:nvGrpSpPr>
          <p:grpSpPr>
            <a:xfrm flipH="1">
              <a:off x="0" y="3869100"/>
              <a:ext cx="1473300" cy="1274400"/>
              <a:chOff x="7684975" y="3869100"/>
              <a:chExt cx="1473300" cy="1274400"/>
            </a:xfrm>
          </p:grpSpPr>
          <p:grpSp>
            <p:nvGrpSpPr>
              <p:cNvPr id="229" name="Google Shape;229;p16"/>
              <p:cNvGrpSpPr/>
              <p:nvPr/>
            </p:nvGrpSpPr>
            <p:grpSpPr>
              <a:xfrm>
                <a:off x="7684975" y="3869100"/>
                <a:ext cx="1473300" cy="1274400"/>
                <a:chOff x="7684975" y="3869100"/>
                <a:chExt cx="1473300" cy="1274400"/>
              </a:xfrm>
            </p:grpSpPr>
            <p:sp>
              <p:nvSpPr>
                <p:cNvPr id="230" name="Google Shape;230;p16"/>
                <p:cNvSpPr/>
                <p:nvPr/>
              </p:nvSpPr>
              <p:spPr>
                <a:xfrm flipH="1">
                  <a:off x="7684975" y="3869100"/>
                  <a:ext cx="1473300" cy="1274400"/>
                </a:xfrm>
                <a:prstGeom prst="rtTriangl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555"/>
                </a:p>
              </p:txBody>
            </p:sp>
            <p:sp>
              <p:nvSpPr>
                <p:cNvPr id="231" name="Google Shape;231;p16"/>
                <p:cNvSpPr/>
                <p:nvPr/>
              </p:nvSpPr>
              <p:spPr>
                <a:xfrm>
                  <a:off x="8854497" y="4404048"/>
                  <a:ext cx="128493" cy="1284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7" h="1437" extrusionOk="0">
                      <a:moveTo>
                        <a:pt x="845" y="1"/>
                      </a:moveTo>
                      <a:lnTo>
                        <a:pt x="507" y="296"/>
                      </a:lnTo>
                      <a:lnTo>
                        <a:pt x="0" y="296"/>
                      </a:lnTo>
                      <a:lnTo>
                        <a:pt x="169" y="761"/>
                      </a:lnTo>
                      <a:lnTo>
                        <a:pt x="43" y="1226"/>
                      </a:lnTo>
                      <a:lnTo>
                        <a:pt x="507" y="1183"/>
                      </a:lnTo>
                      <a:lnTo>
                        <a:pt x="930" y="1437"/>
                      </a:lnTo>
                      <a:lnTo>
                        <a:pt x="1056" y="1014"/>
                      </a:lnTo>
                      <a:lnTo>
                        <a:pt x="1437" y="719"/>
                      </a:lnTo>
                      <a:lnTo>
                        <a:pt x="1014" y="465"/>
                      </a:lnTo>
                      <a:lnTo>
                        <a:pt x="845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555"/>
                </a:p>
              </p:txBody>
            </p:sp>
          </p:grpSp>
          <p:sp>
            <p:nvSpPr>
              <p:cNvPr id="232" name="Google Shape;232;p16"/>
              <p:cNvSpPr/>
              <p:nvPr/>
            </p:nvSpPr>
            <p:spPr>
              <a:xfrm>
                <a:off x="8357247" y="4860848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</p:grpSp>
        <p:sp>
          <p:nvSpPr>
            <p:cNvPr id="233" name="Google Shape;233;p16"/>
            <p:cNvSpPr/>
            <p:nvPr/>
          </p:nvSpPr>
          <p:spPr>
            <a:xfrm>
              <a:off x="289233" y="4781985"/>
              <a:ext cx="128582" cy="132241"/>
            </a:xfrm>
            <a:custGeom>
              <a:avLst/>
              <a:gdLst/>
              <a:ahLst/>
              <a:cxnLst/>
              <a:rect l="l" t="t" r="r" b="b"/>
              <a:pathLst>
                <a:path w="1438" h="1479" extrusionOk="0">
                  <a:moveTo>
                    <a:pt x="592" y="0"/>
                  </a:moveTo>
                  <a:lnTo>
                    <a:pt x="423" y="465"/>
                  </a:lnTo>
                  <a:lnTo>
                    <a:pt x="1" y="676"/>
                  </a:lnTo>
                  <a:lnTo>
                    <a:pt x="381" y="1014"/>
                  </a:lnTo>
                  <a:lnTo>
                    <a:pt x="465" y="1479"/>
                  </a:lnTo>
                  <a:lnTo>
                    <a:pt x="888" y="1225"/>
                  </a:lnTo>
                  <a:lnTo>
                    <a:pt x="1353" y="1225"/>
                  </a:lnTo>
                  <a:lnTo>
                    <a:pt x="1226" y="803"/>
                  </a:lnTo>
                  <a:lnTo>
                    <a:pt x="1437" y="338"/>
                  </a:lnTo>
                  <a:lnTo>
                    <a:pt x="930" y="296"/>
                  </a:lnTo>
                  <a:lnTo>
                    <a:pt x="5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</p:spTree>
    <p:extLst>
      <p:ext uri="{BB962C8B-B14F-4D97-AF65-F5344CB8AC3E}">
        <p14:creationId xmlns:p14="http://schemas.microsoft.com/office/powerpoint/2010/main" val="8794780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7"/>
          <p:cNvSpPr txBox="1">
            <a:spLocks noGrp="1"/>
          </p:cNvSpPr>
          <p:nvPr>
            <p:ph type="subTitle" idx="1"/>
          </p:nvPr>
        </p:nvSpPr>
        <p:spPr>
          <a:xfrm>
            <a:off x="1952494" y="2406356"/>
            <a:ext cx="3935402" cy="98488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236" name="Google Shape;236;p17"/>
          <p:cNvSpPr txBox="1">
            <a:spLocks noGrp="1"/>
          </p:cNvSpPr>
          <p:nvPr>
            <p:ph type="subTitle" idx="2"/>
          </p:nvPr>
        </p:nvSpPr>
        <p:spPr>
          <a:xfrm>
            <a:off x="7658257" y="2406356"/>
            <a:ext cx="3935402" cy="98488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grpSp>
        <p:nvGrpSpPr>
          <p:cNvPr id="237" name="Google Shape;237;p17"/>
          <p:cNvGrpSpPr/>
          <p:nvPr/>
        </p:nvGrpSpPr>
        <p:grpSpPr>
          <a:xfrm>
            <a:off x="11384704" y="5732000"/>
            <a:ext cx="2182581" cy="1888000"/>
            <a:chOff x="7684975" y="3869100"/>
            <a:chExt cx="1473300" cy="1274400"/>
          </a:xfrm>
        </p:grpSpPr>
        <p:sp>
          <p:nvSpPr>
            <p:cNvPr id="238" name="Google Shape;238;p17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grpSp>
          <p:nvGrpSpPr>
            <p:cNvPr id="239" name="Google Shape;239;p17"/>
            <p:cNvGrpSpPr/>
            <p:nvPr/>
          </p:nvGrpSpPr>
          <p:grpSpPr>
            <a:xfrm>
              <a:off x="8486807" y="4632648"/>
              <a:ext cx="496182" cy="203461"/>
              <a:chOff x="1573217" y="2870183"/>
              <a:chExt cx="496182" cy="203461"/>
            </a:xfrm>
          </p:grpSpPr>
          <p:sp>
            <p:nvSpPr>
              <p:cNvPr id="240" name="Google Shape;240;p17"/>
              <p:cNvSpPr/>
              <p:nvPr/>
            </p:nvSpPr>
            <p:spPr>
              <a:xfrm>
                <a:off x="1573217" y="2941403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241" name="Google Shape;241;p17"/>
              <p:cNvSpPr/>
              <p:nvPr/>
            </p:nvSpPr>
            <p:spPr>
              <a:xfrm>
                <a:off x="1940907" y="2870183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</p:grpSp>
      </p:grpSp>
      <p:sp>
        <p:nvSpPr>
          <p:cNvPr id="242" name="Google Shape;242;p17"/>
          <p:cNvSpPr txBox="1">
            <a:spLocks noGrp="1"/>
          </p:cNvSpPr>
          <p:nvPr>
            <p:ph type="title"/>
          </p:nvPr>
        </p:nvSpPr>
        <p:spPr>
          <a:xfrm>
            <a:off x="1066625" y="574222"/>
            <a:ext cx="9637846" cy="877333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474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grpSp>
        <p:nvGrpSpPr>
          <p:cNvPr id="243" name="Google Shape;243;p17"/>
          <p:cNvGrpSpPr/>
          <p:nvPr/>
        </p:nvGrpSpPr>
        <p:grpSpPr>
          <a:xfrm>
            <a:off x="12232356" y="2"/>
            <a:ext cx="487280" cy="618813"/>
            <a:chOff x="8257162" y="1"/>
            <a:chExt cx="328927" cy="417699"/>
          </a:xfrm>
        </p:grpSpPr>
        <p:sp>
          <p:nvSpPr>
            <p:cNvPr id="244" name="Google Shape;244;p17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245" name="Google Shape;245;p17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246" name="Google Shape;246;p17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grpSp>
        <p:nvGrpSpPr>
          <p:cNvPr id="247" name="Google Shape;247;p17"/>
          <p:cNvGrpSpPr/>
          <p:nvPr/>
        </p:nvGrpSpPr>
        <p:grpSpPr>
          <a:xfrm flipH="1">
            <a:off x="0" y="5732000"/>
            <a:ext cx="2182581" cy="1888000"/>
            <a:chOff x="7684975" y="3869100"/>
            <a:chExt cx="1473300" cy="1274400"/>
          </a:xfrm>
        </p:grpSpPr>
        <p:grpSp>
          <p:nvGrpSpPr>
            <p:cNvPr id="248" name="Google Shape;248;p17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249" name="Google Shape;249;p17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grpSp>
            <p:nvGrpSpPr>
              <p:cNvPr id="250" name="Google Shape;250;p17"/>
              <p:cNvGrpSpPr/>
              <p:nvPr/>
            </p:nvGrpSpPr>
            <p:grpSpPr>
              <a:xfrm>
                <a:off x="8204847" y="4327848"/>
                <a:ext cx="778143" cy="661486"/>
                <a:chOff x="1291257" y="2565383"/>
                <a:chExt cx="778143" cy="661486"/>
              </a:xfrm>
            </p:grpSpPr>
            <p:sp>
              <p:nvSpPr>
                <p:cNvPr id="251" name="Google Shape;251;p17"/>
                <p:cNvSpPr/>
                <p:nvPr/>
              </p:nvSpPr>
              <p:spPr>
                <a:xfrm rot="10800000">
                  <a:off x="1940817" y="2565383"/>
                  <a:ext cx="128582" cy="1322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8" h="1479" extrusionOk="0">
                      <a:moveTo>
                        <a:pt x="592" y="0"/>
                      </a:moveTo>
                      <a:lnTo>
                        <a:pt x="423" y="465"/>
                      </a:lnTo>
                      <a:lnTo>
                        <a:pt x="1" y="676"/>
                      </a:lnTo>
                      <a:lnTo>
                        <a:pt x="381" y="1014"/>
                      </a:lnTo>
                      <a:lnTo>
                        <a:pt x="465" y="1479"/>
                      </a:lnTo>
                      <a:lnTo>
                        <a:pt x="888" y="1225"/>
                      </a:lnTo>
                      <a:lnTo>
                        <a:pt x="1353" y="1225"/>
                      </a:lnTo>
                      <a:lnTo>
                        <a:pt x="1226" y="803"/>
                      </a:lnTo>
                      <a:lnTo>
                        <a:pt x="1437" y="338"/>
                      </a:lnTo>
                      <a:lnTo>
                        <a:pt x="930" y="296"/>
                      </a:lnTo>
                      <a:lnTo>
                        <a:pt x="59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555"/>
                </a:p>
              </p:txBody>
            </p:sp>
            <p:sp>
              <p:nvSpPr>
                <p:cNvPr id="252" name="Google Shape;252;p17"/>
                <p:cNvSpPr/>
                <p:nvPr/>
              </p:nvSpPr>
              <p:spPr>
                <a:xfrm>
                  <a:off x="1291257" y="3098383"/>
                  <a:ext cx="128493" cy="1284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7" h="1437" extrusionOk="0">
                      <a:moveTo>
                        <a:pt x="845" y="1"/>
                      </a:moveTo>
                      <a:lnTo>
                        <a:pt x="507" y="296"/>
                      </a:lnTo>
                      <a:lnTo>
                        <a:pt x="0" y="296"/>
                      </a:lnTo>
                      <a:lnTo>
                        <a:pt x="169" y="761"/>
                      </a:lnTo>
                      <a:lnTo>
                        <a:pt x="43" y="1226"/>
                      </a:lnTo>
                      <a:lnTo>
                        <a:pt x="507" y="1183"/>
                      </a:lnTo>
                      <a:lnTo>
                        <a:pt x="930" y="1437"/>
                      </a:lnTo>
                      <a:lnTo>
                        <a:pt x="1056" y="1014"/>
                      </a:lnTo>
                      <a:lnTo>
                        <a:pt x="1437" y="719"/>
                      </a:lnTo>
                      <a:lnTo>
                        <a:pt x="1014" y="465"/>
                      </a:lnTo>
                      <a:lnTo>
                        <a:pt x="845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555"/>
                </a:p>
              </p:txBody>
            </p:sp>
          </p:grpSp>
        </p:grpSp>
        <p:sp>
          <p:nvSpPr>
            <p:cNvPr id="253" name="Google Shape;253;p17"/>
            <p:cNvSpPr/>
            <p:nvPr/>
          </p:nvSpPr>
          <p:spPr>
            <a:xfrm rot="10800000">
              <a:off x="8639207" y="4783823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sp>
        <p:nvSpPr>
          <p:cNvPr id="254" name="Google Shape;254;p17"/>
          <p:cNvSpPr txBox="1">
            <a:spLocks noGrp="1"/>
          </p:cNvSpPr>
          <p:nvPr>
            <p:ph type="body" idx="3"/>
          </p:nvPr>
        </p:nvSpPr>
        <p:spPr>
          <a:xfrm>
            <a:off x="1952479" y="3381354"/>
            <a:ext cx="3935402" cy="29933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77296" lvl="0" indent="-47975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1354592" lvl="1" indent="-47975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marL="2031888" lvl="2" indent="-47975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marL="2709184" lvl="3" indent="-47975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marL="3386480" lvl="4" indent="-47975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marL="4063776" lvl="5" indent="-47975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marL="4741073" lvl="6" indent="-47975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marL="5418369" lvl="7" indent="-47975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marL="6095665" lvl="8" indent="-47975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>
            <a:endParaRPr/>
          </a:p>
        </p:txBody>
      </p:sp>
      <p:sp>
        <p:nvSpPr>
          <p:cNvPr id="255" name="Google Shape;255;p17"/>
          <p:cNvSpPr txBox="1">
            <a:spLocks noGrp="1"/>
          </p:cNvSpPr>
          <p:nvPr>
            <p:ph type="body" idx="4"/>
          </p:nvPr>
        </p:nvSpPr>
        <p:spPr>
          <a:xfrm>
            <a:off x="7658251" y="3381354"/>
            <a:ext cx="3935402" cy="29933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77296" lvl="0" indent="-47975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1354592" lvl="1" indent="-47975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marL="2031888" lvl="2" indent="-47975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marL="2709184" lvl="3" indent="-47975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marL="3386480" lvl="4" indent="-47975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marL="4063776" lvl="5" indent="-47975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marL="4741073" lvl="6" indent="-47975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marL="5418369" lvl="7" indent="-47975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marL="6095665" lvl="8" indent="-47975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550317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8"/>
          <p:cNvSpPr txBox="1">
            <a:spLocks noGrp="1"/>
          </p:cNvSpPr>
          <p:nvPr>
            <p:ph type="title"/>
          </p:nvPr>
        </p:nvSpPr>
        <p:spPr>
          <a:xfrm>
            <a:off x="1066625" y="574222"/>
            <a:ext cx="9637846" cy="877333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474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258" name="Google Shape;258;p18"/>
          <p:cNvSpPr txBox="1">
            <a:spLocks noGrp="1"/>
          </p:cNvSpPr>
          <p:nvPr>
            <p:ph type="subTitle" idx="1"/>
          </p:nvPr>
        </p:nvSpPr>
        <p:spPr>
          <a:xfrm>
            <a:off x="2622935" y="2006037"/>
            <a:ext cx="4375829" cy="5502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259" name="Google Shape;259;p18"/>
          <p:cNvSpPr txBox="1">
            <a:spLocks noGrp="1"/>
          </p:cNvSpPr>
          <p:nvPr>
            <p:ph type="subTitle" idx="2"/>
          </p:nvPr>
        </p:nvSpPr>
        <p:spPr>
          <a:xfrm>
            <a:off x="2622935" y="2406601"/>
            <a:ext cx="4375829" cy="10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60" name="Google Shape;260;p18"/>
          <p:cNvSpPr txBox="1">
            <a:spLocks noGrp="1"/>
          </p:cNvSpPr>
          <p:nvPr>
            <p:ph type="subTitle" idx="3"/>
          </p:nvPr>
        </p:nvSpPr>
        <p:spPr>
          <a:xfrm>
            <a:off x="2622935" y="3670957"/>
            <a:ext cx="4375829" cy="5502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261" name="Google Shape;261;p18"/>
          <p:cNvSpPr txBox="1">
            <a:spLocks noGrp="1"/>
          </p:cNvSpPr>
          <p:nvPr>
            <p:ph type="subTitle" idx="4"/>
          </p:nvPr>
        </p:nvSpPr>
        <p:spPr>
          <a:xfrm>
            <a:off x="2622935" y="4071521"/>
            <a:ext cx="4375829" cy="10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18"/>
          <p:cNvSpPr txBox="1">
            <a:spLocks noGrp="1"/>
          </p:cNvSpPr>
          <p:nvPr>
            <p:ph type="subTitle" idx="5"/>
          </p:nvPr>
        </p:nvSpPr>
        <p:spPr>
          <a:xfrm>
            <a:off x="2622935" y="5335879"/>
            <a:ext cx="4375829" cy="5502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263" name="Google Shape;263;p18"/>
          <p:cNvSpPr txBox="1">
            <a:spLocks noGrp="1"/>
          </p:cNvSpPr>
          <p:nvPr>
            <p:ph type="subTitle" idx="6"/>
          </p:nvPr>
        </p:nvSpPr>
        <p:spPr>
          <a:xfrm>
            <a:off x="2622935" y="5736443"/>
            <a:ext cx="4375829" cy="10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grpSp>
        <p:nvGrpSpPr>
          <p:cNvPr id="264" name="Google Shape;264;p18"/>
          <p:cNvGrpSpPr/>
          <p:nvPr/>
        </p:nvGrpSpPr>
        <p:grpSpPr>
          <a:xfrm>
            <a:off x="12232356" y="2"/>
            <a:ext cx="487280" cy="618813"/>
            <a:chOff x="8257162" y="1"/>
            <a:chExt cx="328927" cy="417699"/>
          </a:xfrm>
        </p:grpSpPr>
        <p:sp>
          <p:nvSpPr>
            <p:cNvPr id="265" name="Google Shape;265;p18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266" name="Google Shape;266;p18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267" name="Google Shape;267;p18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grpSp>
        <p:nvGrpSpPr>
          <p:cNvPr id="268" name="Google Shape;268;p18"/>
          <p:cNvGrpSpPr/>
          <p:nvPr/>
        </p:nvGrpSpPr>
        <p:grpSpPr>
          <a:xfrm>
            <a:off x="11384704" y="5732000"/>
            <a:ext cx="2182581" cy="1888000"/>
            <a:chOff x="7684975" y="3869100"/>
            <a:chExt cx="1473300" cy="1274400"/>
          </a:xfrm>
        </p:grpSpPr>
        <p:sp>
          <p:nvSpPr>
            <p:cNvPr id="269" name="Google Shape;269;p18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grpSp>
          <p:nvGrpSpPr>
            <p:cNvPr id="270" name="Google Shape;270;p18"/>
            <p:cNvGrpSpPr/>
            <p:nvPr/>
          </p:nvGrpSpPr>
          <p:grpSpPr>
            <a:xfrm>
              <a:off x="8379117" y="4514460"/>
              <a:ext cx="527673" cy="474049"/>
              <a:chOff x="1465527" y="2751995"/>
              <a:chExt cx="527673" cy="474049"/>
            </a:xfrm>
          </p:grpSpPr>
          <p:sp>
            <p:nvSpPr>
              <p:cNvPr id="271" name="Google Shape;271;p18"/>
              <p:cNvSpPr/>
              <p:nvPr/>
            </p:nvSpPr>
            <p:spPr>
              <a:xfrm>
                <a:off x="1465527" y="3093803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272" name="Google Shape;272;p18"/>
              <p:cNvSpPr/>
              <p:nvPr/>
            </p:nvSpPr>
            <p:spPr>
              <a:xfrm>
                <a:off x="1864707" y="2751995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938693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9"/>
          <p:cNvSpPr txBox="1">
            <a:spLocks noGrp="1"/>
          </p:cNvSpPr>
          <p:nvPr>
            <p:ph type="subTitle" idx="1"/>
          </p:nvPr>
        </p:nvSpPr>
        <p:spPr>
          <a:xfrm>
            <a:off x="1066625" y="2504019"/>
            <a:ext cx="2530123" cy="5502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275" name="Google Shape;275;p19"/>
          <p:cNvSpPr txBox="1">
            <a:spLocks noGrp="1"/>
          </p:cNvSpPr>
          <p:nvPr>
            <p:ph type="subTitle" idx="2"/>
          </p:nvPr>
        </p:nvSpPr>
        <p:spPr>
          <a:xfrm>
            <a:off x="1066625" y="3039444"/>
            <a:ext cx="2530123" cy="13155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19"/>
          <p:cNvSpPr txBox="1">
            <a:spLocks noGrp="1"/>
          </p:cNvSpPr>
          <p:nvPr>
            <p:ph type="subTitle" idx="3"/>
          </p:nvPr>
        </p:nvSpPr>
        <p:spPr>
          <a:xfrm>
            <a:off x="4027547" y="2504019"/>
            <a:ext cx="2530123" cy="5502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277" name="Google Shape;277;p19"/>
          <p:cNvSpPr txBox="1">
            <a:spLocks noGrp="1"/>
          </p:cNvSpPr>
          <p:nvPr>
            <p:ph type="subTitle" idx="4"/>
          </p:nvPr>
        </p:nvSpPr>
        <p:spPr>
          <a:xfrm>
            <a:off x="4027547" y="3039444"/>
            <a:ext cx="2530123" cy="13155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19"/>
          <p:cNvSpPr txBox="1">
            <a:spLocks noGrp="1"/>
          </p:cNvSpPr>
          <p:nvPr>
            <p:ph type="subTitle" idx="5"/>
          </p:nvPr>
        </p:nvSpPr>
        <p:spPr>
          <a:xfrm>
            <a:off x="6988468" y="2504019"/>
            <a:ext cx="2530123" cy="5502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279" name="Google Shape;279;p19"/>
          <p:cNvSpPr txBox="1">
            <a:spLocks noGrp="1"/>
          </p:cNvSpPr>
          <p:nvPr>
            <p:ph type="subTitle" idx="6"/>
          </p:nvPr>
        </p:nvSpPr>
        <p:spPr>
          <a:xfrm>
            <a:off x="6988468" y="3039444"/>
            <a:ext cx="2530123" cy="13155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19"/>
          <p:cNvSpPr txBox="1">
            <a:spLocks noGrp="1"/>
          </p:cNvSpPr>
          <p:nvPr>
            <p:ph type="subTitle" idx="7"/>
          </p:nvPr>
        </p:nvSpPr>
        <p:spPr>
          <a:xfrm>
            <a:off x="9949390" y="2504019"/>
            <a:ext cx="2530123" cy="5502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281" name="Google Shape;281;p19"/>
          <p:cNvSpPr txBox="1">
            <a:spLocks noGrp="1"/>
          </p:cNvSpPr>
          <p:nvPr>
            <p:ph type="subTitle" idx="8"/>
          </p:nvPr>
        </p:nvSpPr>
        <p:spPr>
          <a:xfrm>
            <a:off x="9949390" y="3039444"/>
            <a:ext cx="2530123" cy="13155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19"/>
          <p:cNvSpPr txBox="1">
            <a:spLocks noGrp="1"/>
          </p:cNvSpPr>
          <p:nvPr>
            <p:ph type="title"/>
          </p:nvPr>
        </p:nvSpPr>
        <p:spPr>
          <a:xfrm>
            <a:off x="1066625" y="574222"/>
            <a:ext cx="9637846" cy="877333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474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grpSp>
        <p:nvGrpSpPr>
          <p:cNvPr id="283" name="Google Shape;283;p19"/>
          <p:cNvGrpSpPr/>
          <p:nvPr/>
        </p:nvGrpSpPr>
        <p:grpSpPr>
          <a:xfrm>
            <a:off x="12232356" y="2"/>
            <a:ext cx="487280" cy="618813"/>
            <a:chOff x="8257162" y="1"/>
            <a:chExt cx="328927" cy="417699"/>
          </a:xfrm>
        </p:grpSpPr>
        <p:sp>
          <p:nvSpPr>
            <p:cNvPr id="284" name="Google Shape;284;p19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285" name="Google Shape;285;p19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286" name="Google Shape;286;p19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grpSp>
        <p:nvGrpSpPr>
          <p:cNvPr id="287" name="Google Shape;287;p19"/>
          <p:cNvGrpSpPr/>
          <p:nvPr/>
        </p:nvGrpSpPr>
        <p:grpSpPr>
          <a:xfrm flipH="1">
            <a:off x="0" y="5732000"/>
            <a:ext cx="2182581" cy="1888000"/>
            <a:chOff x="7684975" y="3869100"/>
            <a:chExt cx="1473300" cy="1274400"/>
          </a:xfrm>
        </p:grpSpPr>
        <p:grpSp>
          <p:nvGrpSpPr>
            <p:cNvPr id="288" name="Google Shape;288;p19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289" name="Google Shape;289;p19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290" name="Google Shape;290;p19"/>
              <p:cNvSpPr/>
              <p:nvPr/>
            </p:nvSpPr>
            <p:spPr>
              <a:xfrm>
                <a:off x="8854497" y="4404048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</p:grpSp>
        <p:sp>
          <p:nvSpPr>
            <p:cNvPr id="291" name="Google Shape;291;p19"/>
            <p:cNvSpPr/>
            <p:nvPr/>
          </p:nvSpPr>
          <p:spPr>
            <a:xfrm>
              <a:off x="8433447" y="486084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grpSp>
        <p:nvGrpSpPr>
          <p:cNvPr id="292" name="Google Shape;292;p19"/>
          <p:cNvGrpSpPr/>
          <p:nvPr/>
        </p:nvGrpSpPr>
        <p:grpSpPr>
          <a:xfrm>
            <a:off x="11384704" y="5732000"/>
            <a:ext cx="2182581" cy="1888000"/>
            <a:chOff x="7684975" y="3869100"/>
            <a:chExt cx="1473300" cy="1274400"/>
          </a:xfrm>
        </p:grpSpPr>
        <p:sp>
          <p:nvSpPr>
            <p:cNvPr id="293" name="Google Shape;293;p19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294" name="Google Shape;294;p19"/>
            <p:cNvSpPr/>
            <p:nvPr/>
          </p:nvSpPr>
          <p:spPr>
            <a:xfrm>
              <a:off x="8812232" y="4887742"/>
              <a:ext cx="128582" cy="132241"/>
            </a:xfrm>
            <a:custGeom>
              <a:avLst/>
              <a:gdLst/>
              <a:ahLst/>
              <a:cxnLst/>
              <a:rect l="l" t="t" r="r" b="b"/>
              <a:pathLst>
                <a:path w="1438" h="1479" extrusionOk="0">
                  <a:moveTo>
                    <a:pt x="592" y="0"/>
                  </a:moveTo>
                  <a:lnTo>
                    <a:pt x="423" y="465"/>
                  </a:lnTo>
                  <a:lnTo>
                    <a:pt x="1" y="676"/>
                  </a:lnTo>
                  <a:lnTo>
                    <a:pt x="381" y="1014"/>
                  </a:lnTo>
                  <a:lnTo>
                    <a:pt x="465" y="1479"/>
                  </a:lnTo>
                  <a:lnTo>
                    <a:pt x="888" y="1225"/>
                  </a:lnTo>
                  <a:lnTo>
                    <a:pt x="1353" y="1225"/>
                  </a:lnTo>
                  <a:lnTo>
                    <a:pt x="1226" y="803"/>
                  </a:lnTo>
                  <a:lnTo>
                    <a:pt x="1437" y="338"/>
                  </a:lnTo>
                  <a:lnTo>
                    <a:pt x="930" y="296"/>
                  </a:lnTo>
                  <a:lnTo>
                    <a:pt x="5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295" name="Google Shape;295;p19"/>
            <p:cNvSpPr/>
            <p:nvPr/>
          </p:nvSpPr>
          <p:spPr>
            <a:xfrm>
              <a:off x="8940822" y="4351573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296" name="Google Shape;296;p19"/>
            <p:cNvSpPr/>
            <p:nvPr/>
          </p:nvSpPr>
          <p:spPr>
            <a:xfrm>
              <a:off x="8357372" y="483989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sp>
        <p:nvSpPr>
          <p:cNvPr id="297" name="Google Shape;297;p19"/>
          <p:cNvSpPr txBox="1">
            <a:spLocks noGrp="1"/>
          </p:cNvSpPr>
          <p:nvPr>
            <p:ph type="title" idx="9" hasCustomPrompt="1"/>
          </p:nvPr>
        </p:nvSpPr>
        <p:spPr>
          <a:xfrm>
            <a:off x="1675490" y="4689673"/>
            <a:ext cx="1312393" cy="781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98" name="Google Shape;298;p19"/>
          <p:cNvSpPr txBox="1">
            <a:spLocks noGrp="1"/>
          </p:cNvSpPr>
          <p:nvPr>
            <p:ph type="title" idx="13" hasCustomPrompt="1"/>
          </p:nvPr>
        </p:nvSpPr>
        <p:spPr>
          <a:xfrm>
            <a:off x="4636412" y="4689673"/>
            <a:ext cx="1312393" cy="781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99" name="Google Shape;299;p19"/>
          <p:cNvSpPr txBox="1">
            <a:spLocks noGrp="1"/>
          </p:cNvSpPr>
          <p:nvPr>
            <p:ph type="title" idx="14" hasCustomPrompt="1"/>
          </p:nvPr>
        </p:nvSpPr>
        <p:spPr>
          <a:xfrm>
            <a:off x="10558255" y="4689673"/>
            <a:ext cx="1312393" cy="781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00" name="Google Shape;300;p19"/>
          <p:cNvSpPr txBox="1">
            <a:spLocks noGrp="1"/>
          </p:cNvSpPr>
          <p:nvPr>
            <p:ph type="title" idx="15" hasCustomPrompt="1"/>
          </p:nvPr>
        </p:nvSpPr>
        <p:spPr>
          <a:xfrm>
            <a:off x="7597333" y="4689673"/>
            <a:ext cx="1312393" cy="781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74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816903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">
  <p:cSld name="Title and five columns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2" name="Google Shape;302;p20"/>
          <p:cNvGrpSpPr/>
          <p:nvPr/>
        </p:nvGrpSpPr>
        <p:grpSpPr>
          <a:xfrm flipH="1">
            <a:off x="0" y="5732000"/>
            <a:ext cx="2182581" cy="1888000"/>
            <a:chOff x="7684975" y="3869100"/>
            <a:chExt cx="1473300" cy="1274400"/>
          </a:xfrm>
        </p:grpSpPr>
        <p:sp>
          <p:nvSpPr>
            <p:cNvPr id="303" name="Google Shape;303;p20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grpSp>
          <p:nvGrpSpPr>
            <p:cNvPr id="304" name="Google Shape;304;p20"/>
            <p:cNvGrpSpPr/>
            <p:nvPr/>
          </p:nvGrpSpPr>
          <p:grpSpPr>
            <a:xfrm>
              <a:off x="8563007" y="4404048"/>
              <a:ext cx="419982" cy="508261"/>
              <a:chOff x="1649417" y="2641583"/>
              <a:chExt cx="419982" cy="508261"/>
            </a:xfrm>
          </p:grpSpPr>
          <p:sp>
            <p:nvSpPr>
              <p:cNvPr id="305" name="Google Shape;305;p20"/>
              <p:cNvSpPr/>
              <p:nvPr/>
            </p:nvSpPr>
            <p:spPr>
              <a:xfrm>
                <a:off x="1649417" y="3017603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306" name="Google Shape;306;p20"/>
              <p:cNvSpPr/>
              <p:nvPr/>
            </p:nvSpPr>
            <p:spPr>
              <a:xfrm>
                <a:off x="1940907" y="2641583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</p:grpSp>
      </p:grpSp>
      <p:grpSp>
        <p:nvGrpSpPr>
          <p:cNvPr id="307" name="Google Shape;307;p20"/>
          <p:cNvGrpSpPr/>
          <p:nvPr/>
        </p:nvGrpSpPr>
        <p:grpSpPr>
          <a:xfrm>
            <a:off x="12232356" y="2"/>
            <a:ext cx="487280" cy="618813"/>
            <a:chOff x="8257162" y="1"/>
            <a:chExt cx="328927" cy="417699"/>
          </a:xfrm>
        </p:grpSpPr>
        <p:sp>
          <p:nvSpPr>
            <p:cNvPr id="308" name="Google Shape;308;p20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309" name="Google Shape;309;p20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310" name="Google Shape;310;p20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grpSp>
        <p:nvGrpSpPr>
          <p:cNvPr id="311" name="Google Shape;311;p20"/>
          <p:cNvGrpSpPr/>
          <p:nvPr/>
        </p:nvGrpSpPr>
        <p:grpSpPr>
          <a:xfrm flipH="1">
            <a:off x="11384704" y="5732000"/>
            <a:ext cx="2182581" cy="1888000"/>
            <a:chOff x="0" y="3869100"/>
            <a:chExt cx="1473300" cy="1274400"/>
          </a:xfrm>
        </p:grpSpPr>
        <p:sp>
          <p:nvSpPr>
            <p:cNvPr id="312" name="Google Shape;312;p20"/>
            <p:cNvSpPr/>
            <p:nvPr/>
          </p:nvSpPr>
          <p:spPr>
            <a:xfrm>
              <a:off x="0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grpSp>
          <p:nvGrpSpPr>
            <p:cNvPr id="313" name="Google Shape;313;p20"/>
            <p:cNvGrpSpPr/>
            <p:nvPr/>
          </p:nvGrpSpPr>
          <p:grpSpPr>
            <a:xfrm flipH="1">
              <a:off x="99085" y="4327848"/>
              <a:ext cx="343782" cy="584461"/>
              <a:chOff x="1801817" y="2565383"/>
              <a:chExt cx="343782" cy="584461"/>
            </a:xfrm>
          </p:grpSpPr>
          <p:sp>
            <p:nvSpPr>
              <p:cNvPr id="314" name="Google Shape;314;p20"/>
              <p:cNvSpPr/>
              <p:nvPr/>
            </p:nvSpPr>
            <p:spPr>
              <a:xfrm>
                <a:off x="2017107" y="2565383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315" name="Google Shape;315;p20"/>
              <p:cNvSpPr/>
              <p:nvPr/>
            </p:nvSpPr>
            <p:spPr>
              <a:xfrm>
                <a:off x="1801817" y="3017603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</p:grpSp>
        <p:sp>
          <p:nvSpPr>
            <p:cNvPr id="316" name="Google Shape;316;p20"/>
            <p:cNvSpPr/>
            <p:nvPr/>
          </p:nvSpPr>
          <p:spPr>
            <a:xfrm flipH="1">
              <a:off x="761498" y="4932467"/>
              <a:ext cx="128582" cy="132241"/>
            </a:xfrm>
            <a:custGeom>
              <a:avLst/>
              <a:gdLst/>
              <a:ahLst/>
              <a:cxnLst/>
              <a:rect l="l" t="t" r="r" b="b"/>
              <a:pathLst>
                <a:path w="1438" h="1479" extrusionOk="0">
                  <a:moveTo>
                    <a:pt x="592" y="0"/>
                  </a:moveTo>
                  <a:lnTo>
                    <a:pt x="423" y="465"/>
                  </a:lnTo>
                  <a:lnTo>
                    <a:pt x="1" y="676"/>
                  </a:lnTo>
                  <a:lnTo>
                    <a:pt x="381" y="1014"/>
                  </a:lnTo>
                  <a:lnTo>
                    <a:pt x="465" y="1479"/>
                  </a:lnTo>
                  <a:lnTo>
                    <a:pt x="888" y="1225"/>
                  </a:lnTo>
                  <a:lnTo>
                    <a:pt x="1353" y="1225"/>
                  </a:lnTo>
                  <a:lnTo>
                    <a:pt x="1226" y="803"/>
                  </a:lnTo>
                  <a:lnTo>
                    <a:pt x="1437" y="338"/>
                  </a:lnTo>
                  <a:lnTo>
                    <a:pt x="930" y="296"/>
                  </a:lnTo>
                  <a:lnTo>
                    <a:pt x="5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sp>
        <p:nvSpPr>
          <p:cNvPr id="317" name="Google Shape;317;p20"/>
          <p:cNvSpPr txBox="1">
            <a:spLocks noGrp="1"/>
          </p:cNvSpPr>
          <p:nvPr>
            <p:ph type="subTitle" idx="1"/>
          </p:nvPr>
        </p:nvSpPr>
        <p:spPr>
          <a:xfrm>
            <a:off x="1311319" y="5037569"/>
            <a:ext cx="3067880" cy="5502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318" name="Google Shape;318;p20"/>
          <p:cNvSpPr txBox="1">
            <a:spLocks noGrp="1"/>
          </p:cNvSpPr>
          <p:nvPr>
            <p:ph type="subTitle" idx="2"/>
          </p:nvPr>
        </p:nvSpPr>
        <p:spPr>
          <a:xfrm>
            <a:off x="1311319" y="5614558"/>
            <a:ext cx="3067880" cy="9075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19" name="Google Shape;319;p20"/>
          <p:cNvSpPr txBox="1">
            <a:spLocks noGrp="1"/>
          </p:cNvSpPr>
          <p:nvPr>
            <p:ph type="subTitle" idx="3"/>
          </p:nvPr>
        </p:nvSpPr>
        <p:spPr>
          <a:xfrm>
            <a:off x="5239129" y="5037569"/>
            <a:ext cx="3067880" cy="5502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320" name="Google Shape;320;p20"/>
          <p:cNvSpPr txBox="1">
            <a:spLocks noGrp="1"/>
          </p:cNvSpPr>
          <p:nvPr>
            <p:ph type="subTitle" idx="4"/>
          </p:nvPr>
        </p:nvSpPr>
        <p:spPr>
          <a:xfrm>
            <a:off x="5239129" y="5614558"/>
            <a:ext cx="3067880" cy="9075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21" name="Google Shape;321;p20"/>
          <p:cNvSpPr txBox="1">
            <a:spLocks noGrp="1"/>
          </p:cNvSpPr>
          <p:nvPr>
            <p:ph type="subTitle" idx="5"/>
          </p:nvPr>
        </p:nvSpPr>
        <p:spPr>
          <a:xfrm>
            <a:off x="9166939" y="5037569"/>
            <a:ext cx="3067880" cy="550222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322" name="Google Shape;322;p20"/>
          <p:cNvSpPr txBox="1">
            <a:spLocks noGrp="1"/>
          </p:cNvSpPr>
          <p:nvPr>
            <p:ph type="subTitle" idx="6"/>
          </p:nvPr>
        </p:nvSpPr>
        <p:spPr>
          <a:xfrm>
            <a:off x="9166939" y="5614558"/>
            <a:ext cx="3067880" cy="9075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23" name="Google Shape;323;p20"/>
          <p:cNvSpPr txBox="1">
            <a:spLocks noGrp="1"/>
          </p:cNvSpPr>
          <p:nvPr>
            <p:ph type="title"/>
          </p:nvPr>
        </p:nvSpPr>
        <p:spPr>
          <a:xfrm>
            <a:off x="1066625" y="574222"/>
            <a:ext cx="9637846" cy="877333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Font typeface="Fredoka One"/>
              <a:buNone/>
              <a:defRPr sz="474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324" name="Google Shape;324;p20"/>
          <p:cNvSpPr txBox="1">
            <a:spLocks noGrp="1"/>
          </p:cNvSpPr>
          <p:nvPr>
            <p:ph type="subTitle" idx="7"/>
          </p:nvPr>
        </p:nvSpPr>
        <p:spPr>
          <a:xfrm>
            <a:off x="1311319" y="2803760"/>
            <a:ext cx="3067880" cy="5502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325" name="Google Shape;325;p20"/>
          <p:cNvSpPr txBox="1">
            <a:spLocks noGrp="1"/>
          </p:cNvSpPr>
          <p:nvPr>
            <p:ph type="subTitle" idx="8"/>
          </p:nvPr>
        </p:nvSpPr>
        <p:spPr>
          <a:xfrm>
            <a:off x="1311319" y="3380749"/>
            <a:ext cx="3067880" cy="9075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26" name="Google Shape;326;p20"/>
          <p:cNvSpPr txBox="1">
            <a:spLocks noGrp="1"/>
          </p:cNvSpPr>
          <p:nvPr>
            <p:ph type="subTitle" idx="9"/>
          </p:nvPr>
        </p:nvSpPr>
        <p:spPr>
          <a:xfrm>
            <a:off x="9166939" y="2803760"/>
            <a:ext cx="3067880" cy="5502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327" name="Google Shape;327;p20"/>
          <p:cNvSpPr txBox="1">
            <a:spLocks noGrp="1"/>
          </p:cNvSpPr>
          <p:nvPr>
            <p:ph type="subTitle" idx="13"/>
          </p:nvPr>
        </p:nvSpPr>
        <p:spPr>
          <a:xfrm>
            <a:off x="9166939" y="3380749"/>
            <a:ext cx="3067880" cy="9075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800703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9" name="Google Shape;329;p21"/>
          <p:cNvGrpSpPr/>
          <p:nvPr/>
        </p:nvGrpSpPr>
        <p:grpSpPr>
          <a:xfrm>
            <a:off x="11384704" y="5732000"/>
            <a:ext cx="2182581" cy="1888000"/>
            <a:chOff x="7684975" y="3869100"/>
            <a:chExt cx="1473300" cy="1274400"/>
          </a:xfrm>
        </p:grpSpPr>
        <p:sp>
          <p:nvSpPr>
            <p:cNvPr id="330" name="Google Shape;330;p21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grpSp>
          <p:nvGrpSpPr>
            <p:cNvPr id="331" name="Google Shape;331;p21"/>
            <p:cNvGrpSpPr/>
            <p:nvPr/>
          </p:nvGrpSpPr>
          <p:grpSpPr>
            <a:xfrm>
              <a:off x="8563007" y="4404048"/>
              <a:ext cx="419982" cy="508261"/>
              <a:chOff x="1649417" y="2641583"/>
              <a:chExt cx="419982" cy="508261"/>
            </a:xfrm>
          </p:grpSpPr>
          <p:sp>
            <p:nvSpPr>
              <p:cNvPr id="332" name="Google Shape;332;p21"/>
              <p:cNvSpPr/>
              <p:nvPr/>
            </p:nvSpPr>
            <p:spPr>
              <a:xfrm>
                <a:off x="1649417" y="3017603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333" name="Google Shape;333;p21"/>
              <p:cNvSpPr/>
              <p:nvPr/>
            </p:nvSpPr>
            <p:spPr>
              <a:xfrm>
                <a:off x="1940907" y="2641583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</p:grpSp>
      </p:grpSp>
      <p:grpSp>
        <p:nvGrpSpPr>
          <p:cNvPr id="334" name="Google Shape;334;p21"/>
          <p:cNvGrpSpPr/>
          <p:nvPr/>
        </p:nvGrpSpPr>
        <p:grpSpPr>
          <a:xfrm>
            <a:off x="12232356" y="2"/>
            <a:ext cx="487280" cy="618813"/>
            <a:chOff x="8257162" y="1"/>
            <a:chExt cx="328927" cy="417699"/>
          </a:xfrm>
        </p:grpSpPr>
        <p:sp>
          <p:nvSpPr>
            <p:cNvPr id="335" name="Google Shape;335;p21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336" name="Google Shape;336;p21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337" name="Google Shape;337;p21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grpSp>
        <p:nvGrpSpPr>
          <p:cNvPr id="338" name="Google Shape;338;p21"/>
          <p:cNvGrpSpPr/>
          <p:nvPr/>
        </p:nvGrpSpPr>
        <p:grpSpPr>
          <a:xfrm>
            <a:off x="0" y="5732000"/>
            <a:ext cx="2182581" cy="1888000"/>
            <a:chOff x="0" y="3869100"/>
            <a:chExt cx="1473300" cy="1274400"/>
          </a:xfrm>
        </p:grpSpPr>
        <p:sp>
          <p:nvSpPr>
            <p:cNvPr id="339" name="Google Shape;339;p21"/>
            <p:cNvSpPr/>
            <p:nvPr/>
          </p:nvSpPr>
          <p:spPr>
            <a:xfrm>
              <a:off x="0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grpSp>
          <p:nvGrpSpPr>
            <p:cNvPr id="340" name="Google Shape;340;p21"/>
            <p:cNvGrpSpPr/>
            <p:nvPr/>
          </p:nvGrpSpPr>
          <p:grpSpPr>
            <a:xfrm flipH="1">
              <a:off x="99085" y="4327848"/>
              <a:ext cx="343782" cy="584461"/>
              <a:chOff x="1801817" y="2565383"/>
              <a:chExt cx="343782" cy="584461"/>
            </a:xfrm>
          </p:grpSpPr>
          <p:sp>
            <p:nvSpPr>
              <p:cNvPr id="341" name="Google Shape;341;p21"/>
              <p:cNvSpPr/>
              <p:nvPr/>
            </p:nvSpPr>
            <p:spPr>
              <a:xfrm>
                <a:off x="2017107" y="2565383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342" name="Google Shape;342;p21"/>
              <p:cNvSpPr/>
              <p:nvPr/>
            </p:nvSpPr>
            <p:spPr>
              <a:xfrm>
                <a:off x="1801817" y="3017603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</p:grpSp>
        <p:sp>
          <p:nvSpPr>
            <p:cNvPr id="343" name="Google Shape;343;p21"/>
            <p:cNvSpPr/>
            <p:nvPr/>
          </p:nvSpPr>
          <p:spPr>
            <a:xfrm flipH="1">
              <a:off x="761498" y="4932467"/>
              <a:ext cx="128582" cy="132241"/>
            </a:xfrm>
            <a:custGeom>
              <a:avLst/>
              <a:gdLst/>
              <a:ahLst/>
              <a:cxnLst/>
              <a:rect l="l" t="t" r="r" b="b"/>
              <a:pathLst>
                <a:path w="1438" h="1479" extrusionOk="0">
                  <a:moveTo>
                    <a:pt x="592" y="0"/>
                  </a:moveTo>
                  <a:lnTo>
                    <a:pt x="423" y="465"/>
                  </a:lnTo>
                  <a:lnTo>
                    <a:pt x="1" y="676"/>
                  </a:lnTo>
                  <a:lnTo>
                    <a:pt x="381" y="1014"/>
                  </a:lnTo>
                  <a:lnTo>
                    <a:pt x="465" y="1479"/>
                  </a:lnTo>
                  <a:lnTo>
                    <a:pt x="888" y="1225"/>
                  </a:lnTo>
                  <a:lnTo>
                    <a:pt x="1353" y="1225"/>
                  </a:lnTo>
                  <a:lnTo>
                    <a:pt x="1226" y="803"/>
                  </a:lnTo>
                  <a:lnTo>
                    <a:pt x="1437" y="338"/>
                  </a:lnTo>
                  <a:lnTo>
                    <a:pt x="930" y="296"/>
                  </a:lnTo>
                  <a:lnTo>
                    <a:pt x="5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sp>
        <p:nvSpPr>
          <p:cNvPr id="344" name="Google Shape;344;p21"/>
          <p:cNvSpPr txBox="1">
            <a:spLocks noGrp="1"/>
          </p:cNvSpPr>
          <p:nvPr>
            <p:ph type="subTitle" idx="1"/>
          </p:nvPr>
        </p:nvSpPr>
        <p:spPr>
          <a:xfrm>
            <a:off x="1311319" y="5037569"/>
            <a:ext cx="3067880" cy="5502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345" name="Google Shape;345;p21"/>
          <p:cNvSpPr txBox="1">
            <a:spLocks noGrp="1"/>
          </p:cNvSpPr>
          <p:nvPr>
            <p:ph type="subTitle" idx="2"/>
          </p:nvPr>
        </p:nvSpPr>
        <p:spPr>
          <a:xfrm>
            <a:off x="1311319" y="5614558"/>
            <a:ext cx="3067880" cy="9075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46" name="Google Shape;346;p21"/>
          <p:cNvSpPr txBox="1">
            <a:spLocks noGrp="1"/>
          </p:cNvSpPr>
          <p:nvPr>
            <p:ph type="subTitle" idx="3"/>
          </p:nvPr>
        </p:nvSpPr>
        <p:spPr>
          <a:xfrm>
            <a:off x="5239129" y="5037569"/>
            <a:ext cx="3067880" cy="5502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347" name="Google Shape;347;p21"/>
          <p:cNvSpPr txBox="1">
            <a:spLocks noGrp="1"/>
          </p:cNvSpPr>
          <p:nvPr>
            <p:ph type="subTitle" idx="4"/>
          </p:nvPr>
        </p:nvSpPr>
        <p:spPr>
          <a:xfrm>
            <a:off x="5239129" y="5614558"/>
            <a:ext cx="3067880" cy="9075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21"/>
          <p:cNvSpPr txBox="1">
            <a:spLocks noGrp="1"/>
          </p:cNvSpPr>
          <p:nvPr>
            <p:ph type="subTitle" idx="5"/>
          </p:nvPr>
        </p:nvSpPr>
        <p:spPr>
          <a:xfrm>
            <a:off x="9166939" y="5037569"/>
            <a:ext cx="3067880" cy="550222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349" name="Google Shape;349;p21"/>
          <p:cNvSpPr txBox="1">
            <a:spLocks noGrp="1"/>
          </p:cNvSpPr>
          <p:nvPr>
            <p:ph type="subTitle" idx="6"/>
          </p:nvPr>
        </p:nvSpPr>
        <p:spPr>
          <a:xfrm>
            <a:off x="9166939" y="5614558"/>
            <a:ext cx="3067880" cy="9075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50" name="Google Shape;350;p21"/>
          <p:cNvSpPr txBox="1">
            <a:spLocks noGrp="1"/>
          </p:cNvSpPr>
          <p:nvPr>
            <p:ph type="title"/>
          </p:nvPr>
        </p:nvSpPr>
        <p:spPr>
          <a:xfrm>
            <a:off x="1066625" y="574222"/>
            <a:ext cx="9637846" cy="877333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Font typeface="Fredoka One"/>
              <a:buNone/>
              <a:defRPr sz="474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351" name="Google Shape;351;p21"/>
          <p:cNvSpPr txBox="1">
            <a:spLocks noGrp="1"/>
          </p:cNvSpPr>
          <p:nvPr>
            <p:ph type="subTitle" idx="7"/>
          </p:nvPr>
        </p:nvSpPr>
        <p:spPr>
          <a:xfrm>
            <a:off x="1311319" y="2803760"/>
            <a:ext cx="3067880" cy="5502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352" name="Google Shape;352;p21"/>
          <p:cNvSpPr txBox="1">
            <a:spLocks noGrp="1"/>
          </p:cNvSpPr>
          <p:nvPr>
            <p:ph type="subTitle" idx="8"/>
          </p:nvPr>
        </p:nvSpPr>
        <p:spPr>
          <a:xfrm>
            <a:off x="1311319" y="3380749"/>
            <a:ext cx="3067880" cy="9075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53" name="Google Shape;353;p21"/>
          <p:cNvSpPr txBox="1">
            <a:spLocks noGrp="1"/>
          </p:cNvSpPr>
          <p:nvPr>
            <p:ph type="subTitle" idx="9"/>
          </p:nvPr>
        </p:nvSpPr>
        <p:spPr>
          <a:xfrm>
            <a:off x="5239129" y="2803760"/>
            <a:ext cx="3067880" cy="5502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354" name="Google Shape;354;p21"/>
          <p:cNvSpPr txBox="1">
            <a:spLocks noGrp="1"/>
          </p:cNvSpPr>
          <p:nvPr>
            <p:ph type="subTitle" idx="13"/>
          </p:nvPr>
        </p:nvSpPr>
        <p:spPr>
          <a:xfrm>
            <a:off x="5239129" y="3380749"/>
            <a:ext cx="3067880" cy="9075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55" name="Google Shape;355;p21"/>
          <p:cNvSpPr txBox="1">
            <a:spLocks noGrp="1"/>
          </p:cNvSpPr>
          <p:nvPr>
            <p:ph type="subTitle" idx="14"/>
          </p:nvPr>
        </p:nvSpPr>
        <p:spPr>
          <a:xfrm>
            <a:off x="9166939" y="2803760"/>
            <a:ext cx="3067880" cy="5502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356" name="Google Shape;356;p21"/>
          <p:cNvSpPr txBox="1">
            <a:spLocks noGrp="1"/>
          </p:cNvSpPr>
          <p:nvPr>
            <p:ph type="subTitle" idx="15"/>
          </p:nvPr>
        </p:nvSpPr>
        <p:spPr>
          <a:xfrm>
            <a:off x="9166939" y="3380749"/>
            <a:ext cx="3067880" cy="9075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531564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2"/>
          <p:cNvSpPr txBox="1">
            <a:spLocks noGrp="1"/>
          </p:cNvSpPr>
          <p:nvPr>
            <p:ph type="title" hasCustomPrompt="1"/>
          </p:nvPr>
        </p:nvSpPr>
        <p:spPr>
          <a:xfrm>
            <a:off x="1463959" y="4823576"/>
            <a:ext cx="3813185" cy="110488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7407"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7407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7407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7407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7407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7407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7407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7407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7407"/>
            </a:lvl9pPr>
          </a:lstStyle>
          <a:p>
            <a:r>
              <a:t>xx%</a:t>
            </a:r>
          </a:p>
        </p:txBody>
      </p:sp>
      <p:sp>
        <p:nvSpPr>
          <p:cNvPr id="359" name="Google Shape;359;p22"/>
          <p:cNvSpPr txBox="1">
            <a:spLocks noGrp="1"/>
          </p:cNvSpPr>
          <p:nvPr>
            <p:ph type="subTitle" idx="1"/>
          </p:nvPr>
        </p:nvSpPr>
        <p:spPr>
          <a:xfrm>
            <a:off x="1463974" y="6002400"/>
            <a:ext cx="3813185" cy="649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60" name="Google Shape;360;p22"/>
          <p:cNvSpPr txBox="1">
            <a:spLocks noGrp="1"/>
          </p:cNvSpPr>
          <p:nvPr>
            <p:ph type="title" idx="2" hasCustomPrompt="1"/>
          </p:nvPr>
        </p:nvSpPr>
        <p:spPr>
          <a:xfrm>
            <a:off x="4866472" y="2369037"/>
            <a:ext cx="3813185" cy="110488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000"/>
              <a:buNone/>
              <a:defRPr sz="7407"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7407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7407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7407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7407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7407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7407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7407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7407"/>
            </a:lvl9pPr>
          </a:lstStyle>
          <a:p>
            <a:r>
              <a:t>xx%</a:t>
            </a:r>
          </a:p>
        </p:txBody>
      </p:sp>
      <p:sp>
        <p:nvSpPr>
          <p:cNvPr id="361" name="Google Shape;361;p22"/>
          <p:cNvSpPr txBox="1">
            <a:spLocks noGrp="1"/>
          </p:cNvSpPr>
          <p:nvPr>
            <p:ph type="subTitle" idx="3"/>
          </p:nvPr>
        </p:nvSpPr>
        <p:spPr>
          <a:xfrm>
            <a:off x="4866481" y="3547861"/>
            <a:ext cx="3813185" cy="649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62" name="Google Shape;362;p22"/>
          <p:cNvSpPr txBox="1">
            <a:spLocks noGrp="1"/>
          </p:cNvSpPr>
          <p:nvPr>
            <p:ph type="title" idx="4" hasCustomPrompt="1"/>
          </p:nvPr>
        </p:nvSpPr>
        <p:spPr>
          <a:xfrm>
            <a:off x="8268991" y="4823576"/>
            <a:ext cx="3813185" cy="110488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7407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7407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7407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7407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7407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7407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7407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7407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7407">
                <a:solidFill>
                  <a:schemeClr val="accent4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63" name="Google Shape;363;p22"/>
          <p:cNvSpPr txBox="1">
            <a:spLocks noGrp="1"/>
          </p:cNvSpPr>
          <p:nvPr>
            <p:ph type="subTitle" idx="5"/>
          </p:nvPr>
        </p:nvSpPr>
        <p:spPr>
          <a:xfrm>
            <a:off x="8268994" y="6002400"/>
            <a:ext cx="3813185" cy="649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grpSp>
        <p:nvGrpSpPr>
          <p:cNvPr id="364" name="Google Shape;364;p22"/>
          <p:cNvGrpSpPr/>
          <p:nvPr/>
        </p:nvGrpSpPr>
        <p:grpSpPr>
          <a:xfrm>
            <a:off x="12232356" y="2"/>
            <a:ext cx="487280" cy="618813"/>
            <a:chOff x="8257162" y="1"/>
            <a:chExt cx="328927" cy="417699"/>
          </a:xfrm>
        </p:grpSpPr>
        <p:sp>
          <p:nvSpPr>
            <p:cNvPr id="365" name="Google Shape;365;p22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366" name="Google Shape;366;p22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367" name="Google Shape;367;p22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grpSp>
        <p:nvGrpSpPr>
          <p:cNvPr id="368" name="Google Shape;368;p22"/>
          <p:cNvGrpSpPr/>
          <p:nvPr/>
        </p:nvGrpSpPr>
        <p:grpSpPr>
          <a:xfrm rot="10800000">
            <a:off x="-337" y="1"/>
            <a:ext cx="3387271" cy="3387403"/>
            <a:chOff x="6247500" y="2247000"/>
            <a:chExt cx="2896500" cy="2896500"/>
          </a:xfrm>
        </p:grpSpPr>
        <p:sp>
          <p:nvSpPr>
            <p:cNvPr id="369" name="Google Shape;369;p22"/>
            <p:cNvSpPr/>
            <p:nvPr/>
          </p:nvSpPr>
          <p:spPr>
            <a:xfrm flipH="1">
              <a:off x="6247500" y="2247000"/>
              <a:ext cx="2896500" cy="28965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 b="1"/>
            </a:p>
          </p:txBody>
        </p:sp>
        <p:grpSp>
          <p:nvGrpSpPr>
            <p:cNvPr id="370" name="Google Shape;370;p22"/>
            <p:cNvGrpSpPr/>
            <p:nvPr/>
          </p:nvGrpSpPr>
          <p:grpSpPr>
            <a:xfrm>
              <a:off x="7574608" y="3254354"/>
              <a:ext cx="1301337" cy="1678363"/>
              <a:chOff x="1590733" y="2106882"/>
              <a:chExt cx="1056537" cy="1362640"/>
            </a:xfrm>
          </p:grpSpPr>
          <p:sp>
            <p:nvSpPr>
              <p:cNvPr id="371" name="Google Shape;371;p22"/>
              <p:cNvSpPr/>
              <p:nvPr/>
            </p:nvSpPr>
            <p:spPr>
              <a:xfrm>
                <a:off x="2503412" y="2106882"/>
                <a:ext cx="143858" cy="148155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80" extrusionOk="0">
                    <a:moveTo>
                      <a:pt x="592" y="1"/>
                    </a:moveTo>
                    <a:lnTo>
                      <a:pt x="423" y="465"/>
                    </a:lnTo>
                    <a:lnTo>
                      <a:pt x="0" y="719"/>
                    </a:lnTo>
                    <a:lnTo>
                      <a:pt x="381" y="1015"/>
                    </a:lnTo>
                    <a:lnTo>
                      <a:pt x="507" y="1479"/>
                    </a:lnTo>
                    <a:lnTo>
                      <a:pt x="888" y="1226"/>
                    </a:lnTo>
                    <a:lnTo>
                      <a:pt x="1352" y="1268"/>
                    </a:lnTo>
                    <a:lnTo>
                      <a:pt x="1226" y="803"/>
                    </a:lnTo>
                    <a:lnTo>
                      <a:pt x="1437" y="339"/>
                    </a:lnTo>
                    <a:lnTo>
                      <a:pt x="972" y="339"/>
                    </a:lnTo>
                    <a:lnTo>
                      <a:pt x="59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 b="1"/>
              </a:p>
            </p:txBody>
          </p:sp>
          <p:sp>
            <p:nvSpPr>
              <p:cNvPr id="372" name="Google Shape;372;p22"/>
              <p:cNvSpPr/>
              <p:nvPr/>
            </p:nvSpPr>
            <p:spPr>
              <a:xfrm>
                <a:off x="2228039" y="2683811"/>
                <a:ext cx="143958" cy="14805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 b="1"/>
              </a:p>
            </p:txBody>
          </p:sp>
          <p:sp>
            <p:nvSpPr>
              <p:cNvPr id="373" name="Google Shape;373;p22"/>
              <p:cNvSpPr/>
              <p:nvPr/>
            </p:nvSpPr>
            <p:spPr>
              <a:xfrm>
                <a:off x="1590733" y="2852467"/>
                <a:ext cx="139653" cy="143951"/>
              </a:xfrm>
              <a:custGeom>
                <a:avLst/>
                <a:gdLst/>
                <a:ahLst/>
                <a:cxnLst/>
                <a:rect l="l" t="t" r="r" b="b"/>
                <a:pathLst>
                  <a:path w="1395" h="1438" extrusionOk="0">
                    <a:moveTo>
                      <a:pt x="845" y="1"/>
                    </a:moveTo>
                    <a:lnTo>
                      <a:pt x="465" y="297"/>
                    </a:lnTo>
                    <a:lnTo>
                      <a:pt x="0" y="297"/>
                    </a:lnTo>
                    <a:lnTo>
                      <a:pt x="169" y="761"/>
                    </a:lnTo>
                    <a:lnTo>
                      <a:pt x="0" y="1184"/>
                    </a:lnTo>
                    <a:lnTo>
                      <a:pt x="507" y="1184"/>
                    </a:lnTo>
                    <a:lnTo>
                      <a:pt x="888" y="1437"/>
                    </a:lnTo>
                    <a:lnTo>
                      <a:pt x="1014" y="1015"/>
                    </a:lnTo>
                    <a:lnTo>
                      <a:pt x="1395" y="719"/>
                    </a:lnTo>
                    <a:lnTo>
                      <a:pt x="972" y="423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 b="1"/>
              </a:p>
            </p:txBody>
          </p:sp>
          <p:sp>
            <p:nvSpPr>
              <p:cNvPr id="374" name="Google Shape;374;p22"/>
              <p:cNvSpPr/>
              <p:nvPr/>
            </p:nvSpPr>
            <p:spPr>
              <a:xfrm>
                <a:off x="2300951" y="3325670"/>
                <a:ext cx="143858" cy="143851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 b="1"/>
              </a:p>
            </p:txBody>
          </p:sp>
        </p:grpSp>
      </p:grpSp>
      <p:grpSp>
        <p:nvGrpSpPr>
          <p:cNvPr id="375" name="Google Shape;375;p22"/>
          <p:cNvGrpSpPr/>
          <p:nvPr/>
        </p:nvGrpSpPr>
        <p:grpSpPr>
          <a:xfrm>
            <a:off x="12356562" y="886996"/>
            <a:ext cx="238883" cy="6054213"/>
            <a:chOff x="8341005" y="598722"/>
            <a:chExt cx="161252" cy="4086594"/>
          </a:xfrm>
        </p:grpSpPr>
        <p:cxnSp>
          <p:nvCxnSpPr>
            <p:cNvPr id="376" name="Google Shape;376;p22"/>
            <p:cNvCxnSpPr/>
            <p:nvPr/>
          </p:nvCxnSpPr>
          <p:spPr>
            <a:xfrm rot="10800000">
              <a:off x="8421618" y="598722"/>
              <a:ext cx="0" cy="375210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77" name="Google Shape;377;p22"/>
            <p:cNvSpPr/>
            <p:nvPr/>
          </p:nvSpPr>
          <p:spPr>
            <a:xfrm flipH="1">
              <a:off x="8341005" y="4531844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</p:spTree>
    <p:extLst>
      <p:ext uri="{BB962C8B-B14F-4D97-AF65-F5344CB8AC3E}">
        <p14:creationId xmlns:p14="http://schemas.microsoft.com/office/powerpoint/2010/main" val="19722807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3"/>
          <p:cNvSpPr txBox="1">
            <a:spLocks noGrp="1"/>
          </p:cNvSpPr>
          <p:nvPr>
            <p:ph type="title" hasCustomPrompt="1"/>
          </p:nvPr>
        </p:nvSpPr>
        <p:spPr>
          <a:xfrm>
            <a:off x="1149363" y="2170797"/>
            <a:ext cx="3398534" cy="781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474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474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474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474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474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474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474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4740"/>
            </a:lvl9pPr>
          </a:lstStyle>
          <a:p>
            <a:r>
              <a:t>xx%</a:t>
            </a:r>
          </a:p>
        </p:txBody>
      </p:sp>
      <p:sp>
        <p:nvSpPr>
          <p:cNvPr id="380" name="Google Shape;380;p23"/>
          <p:cNvSpPr txBox="1">
            <a:spLocks noGrp="1"/>
          </p:cNvSpPr>
          <p:nvPr>
            <p:ph type="title" idx="2" hasCustomPrompt="1"/>
          </p:nvPr>
        </p:nvSpPr>
        <p:spPr>
          <a:xfrm>
            <a:off x="8998241" y="2170797"/>
            <a:ext cx="3398534" cy="781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4740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4740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4740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4740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4740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4740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4740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4740">
                <a:solidFill>
                  <a:schemeClr val="accent4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81" name="Google Shape;381;p23"/>
          <p:cNvSpPr txBox="1">
            <a:spLocks noGrp="1"/>
          </p:cNvSpPr>
          <p:nvPr>
            <p:ph type="title" idx="3"/>
          </p:nvPr>
        </p:nvSpPr>
        <p:spPr>
          <a:xfrm>
            <a:off x="1066625" y="574222"/>
            <a:ext cx="9637846" cy="877333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474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382" name="Google Shape;382;p23"/>
          <p:cNvSpPr txBox="1">
            <a:spLocks noGrp="1"/>
          </p:cNvSpPr>
          <p:nvPr>
            <p:ph type="subTitle" idx="1"/>
          </p:nvPr>
        </p:nvSpPr>
        <p:spPr>
          <a:xfrm flipH="1">
            <a:off x="1149363" y="5011643"/>
            <a:ext cx="3398534" cy="5502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383" name="Google Shape;383;p23"/>
          <p:cNvSpPr txBox="1">
            <a:spLocks noGrp="1"/>
          </p:cNvSpPr>
          <p:nvPr>
            <p:ph type="subTitle" idx="4"/>
          </p:nvPr>
        </p:nvSpPr>
        <p:spPr>
          <a:xfrm flipH="1">
            <a:off x="1149363" y="5510219"/>
            <a:ext cx="3398534" cy="10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84" name="Google Shape;384;p23"/>
          <p:cNvSpPr txBox="1">
            <a:spLocks noGrp="1"/>
          </p:cNvSpPr>
          <p:nvPr>
            <p:ph type="subTitle" idx="5"/>
          </p:nvPr>
        </p:nvSpPr>
        <p:spPr>
          <a:xfrm flipH="1">
            <a:off x="8998241" y="5011643"/>
            <a:ext cx="3398534" cy="5502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385" name="Google Shape;385;p23"/>
          <p:cNvSpPr txBox="1">
            <a:spLocks noGrp="1"/>
          </p:cNvSpPr>
          <p:nvPr>
            <p:ph type="subTitle" idx="6"/>
          </p:nvPr>
        </p:nvSpPr>
        <p:spPr>
          <a:xfrm flipH="1">
            <a:off x="8998241" y="5510219"/>
            <a:ext cx="3398534" cy="10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86" name="Google Shape;386;p23"/>
          <p:cNvSpPr txBox="1">
            <a:spLocks noGrp="1"/>
          </p:cNvSpPr>
          <p:nvPr>
            <p:ph type="title" idx="7" hasCustomPrompt="1"/>
          </p:nvPr>
        </p:nvSpPr>
        <p:spPr>
          <a:xfrm>
            <a:off x="5073839" y="2170797"/>
            <a:ext cx="3398534" cy="781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474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474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474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474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474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474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474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4740"/>
            </a:lvl9pPr>
          </a:lstStyle>
          <a:p>
            <a:r>
              <a:t>xx%</a:t>
            </a:r>
          </a:p>
        </p:txBody>
      </p:sp>
      <p:sp>
        <p:nvSpPr>
          <p:cNvPr id="387" name="Google Shape;387;p23"/>
          <p:cNvSpPr txBox="1">
            <a:spLocks noGrp="1"/>
          </p:cNvSpPr>
          <p:nvPr>
            <p:ph type="subTitle" idx="8"/>
          </p:nvPr>
        </p:nvSpPr>
        <p:spPr>
          <a:xfrm flipH="1">
            <a:off x="5073839" y="5011643"/>
            <a:ext cx="3398534" cy="5502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59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388" name="Google Shape;388;p23"/>
          <p:cNvSpPr txBox="1">
            <a:spLocks noGrp="1"/>
          </p:cNvSpPr>
          <p:nvPr>
            <p:ph type="subTitle" idx="9"/>
          </p:nvPr>
        </p:nvSpPr>
        <p:spPr>
          <a:xfrm flipH="1">
            <a:off x="5073839" y="5510219"/>
            <a:ext cx="3398534" cy="10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grpSp>
        <p:nvGrpSpPr>
          <p:cNvPr id="389" name="Google Shape;389;p23"/>
          <p:cNvGrpSpPr/>
          <p:nvPr/>
        </p:nvGrpSpPr>
        <p:grpSpPr>
          <a:xfrm>
            <a:off x="11384704" y="5732000"/>
            <a:ext cx="2182581" cy="1888000"/>
            <a:chOff x="7684975" y="3869100"/>
            <a:chExt cx="1473300" cy="1274400"/>
          </a:xfrm>
        </p:grpSpPr>
        <p:grpSp>
          <p:nvGrpSpPr>
            <p:cNvPr id="390" name="Google Shape;390;p23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391" name="Google Shape;391;p23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grpSp>
            <p:nvGrpSpPr>
              <p:cNvPr id="392" name="Google Shape;392;p23"/>
              <p:cNvGrpSpPr/>
              <p:nvPr/>
            </p:nvGrpSpPr>
            <p:grpSpPr>
              <a:xfrm>
                <a:off x="8749783" y="4350765"/>
                <a:ext cx="267582" cy="584461"/>
                <a:chOff x="1836193" y="2588300"/>
                <a:chExt cx="267582" cy="584461"/>
              </a:xfrm>
            </p:grpSpPr>
            <p:sp>
              <p:nvSpPr>
                <p:cNvPr id="393" name="Google Shape;393;p23"/>
                <p:cNvSpPr/>
                <p:nvPr/>
              </p:nvSpPr>
              <p:spPr>
                <a:xfrm>
                  <a:off x="1836193" y="3040520"/>
                  <a:ext cx="128582" cy="1322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8" h="1479" extrusionOk="0">
                      <a:moveTo>
                        <a:pt x="592" y="0"/>
                      </a:moveTo>
                      <a:lnTo>
                        <a:pt x="423" y="465"/>
                      </a:lnTo>
                      <a:lnTo>
                        <a:pt x="1" y="676"/>
                      </a:lnTo>
                      <a:lnTo>
                        <a:pt x="381" y="1014"/>
                      </a:lnTo>
                      <a:lnTo>
                        <a:pt x="465" y="1479"/>
                      </a:lnTo>
                      <a:lnTo>
                        <a:pt x="888" y="1225"/>
                      </a:lnTo>
                      <a:lnTo>
                        <a:pt x="1353" y="1225"/>
                      </a:lnTo>
                      <a:lnTo>
                        <a:pt x="1226" y="803"/>
                      </a:lnTo>
                      <a:lnTo>
                        <a:pt x="1437" y="338"/>
                      </a:lnTo>
                      <a:lnTo>
                        <a:pt x="930" y="296"/>
                      </a:lnTo>
                      <a:lnTo>
                        <a:pt x="59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555"/>
                </a:p>
              </p:txBody>
            </p:sp>
            <p:sp>
              <p:nvSpPr>
                <p:cNvPr id="394" name="Google Shape;394;p23"/>
                <p:cNvSpPr/>
                <p:nvPr/>
              </p:nvSpPr>
              <p:spPr>
                <a:xfrm>
                  <a:off x="1975283" y="2588300"/>
                  <a:ext cx="128493" cy="1284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7" h="1437" extrusionOk="0">
                      <a:moveTo>
                        <a:pt x="845" y="1"/>
                      </a:moveTo>
                      <a:lnTo>
                        <a:pt x="507" y="296"/>
                      </a:lnTo>
                      <a:lnTo>
                        <a:pt x="0" y="296"/>
                      </a:lnTo>
                      <a:lnTo>
                        <a:pt x="169" y="761"/>
                      </a:lnTo>
                      <a:lnTo>
                        <a:pt x="43" y="1226"/>
                      </a:lnTo>
                      <a:lnTo>
                        <a:pt x="507" y="1183"/>
                      </a:lnTo>
                      <a:lnTo>
                        <a:pt x="930" y="1437"/>
                      </a:lnTo>
                      <a:lnTo>
                        <a:pt x="1056" y="1014"/>
                      </a:lnTo>
                      <a:lnTo>
                        <a:pt x="1437" y="719"/>
                      </a:lnTo>
                      <a:lnTo>
                        <a:pt x="1014" y="465"/>
                      </a:lnTo>
                      <a:lnTo>
                        <a:pt x="845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555"/>
                </a:p>
              </p:txBody>
            </p:sp>
          </p:grpSp>
        </p:grpSp>
        <p:sp>
          <p:nvSpPr>
            <p:cNvPr id="395" name="Google Shape;395;p23"/>
            <p:cNvSpPr/>
            <p:nvPr/>
          </p:nvSpPr>
          <p:spPr>
            <a:xfrm>
              <a:off x="8315423" y="4883765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grpSp>
        <p:nvGrpSpPr>
          <p:cNvPr id="396" name="Google Shape;396;p23"/>
          <p:cNvGrpSpPr/>
          <p:nvPr/>
        </p:nvGrpSpPr>
        <p:grpSpPr>
          <a:xfrm flipH="1">
            <a:off x="0" y="5732000"/>
            <a:ext cx="2182581" cy="1888000"/>
            <a:chOff x="7684975" y="3869100"/>
            <a:chExt cx="1473300" cy="1274400"/>
          </a:xfrm>
        </p:grpSpPr>
        <p:grpSp>
          <p:nvGrpSpPr>
            <p:cNvPr id="397" name="Google Shape;397;p23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398" name="Google Shape;398;p23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399" name="Google Shape;399;p23"/>
              <p:cNvSpPr/>
              <p:nvPr/>
            </p:nvSpPr>
            <p:spPr>
              <a:xfrm>
                <a:off x="8778297" y="4480248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</p:grpSp>
        <p:sp>
          <p:nvSpPr>
            <p:cNvPr id="400" name="Google Shape;400;p23"/>
            <p:cNvSpPr/>
            <p:nvPr/>
          </p:nvSpPr>
          <p:spPr>
            <a:xfrm>
              <a:off x="8433447" y="486084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grpSp>
        <p:nvGrpSpPr>
          <p:cNvPr id="401" name="Google Shape;401;p23"/>
          <p:cNvGrpSpPr/>
          <p:nvPr/>
        </p:nvGrpSpPr>
        <p:grpSpPr>
          <a:xfrm>
            <a:off x="12232356" y="2"/>
            <a:ext cx="487280" cy="618813"/>
            <a:chOff x="8257162" y="1"/>
            <a:chExt cx="328927" cy="417699"/>
          </a:xfrm>
        </p:grpSpPr>
        <p:sp>
          <p:nvSpPr>
            <p:cNvPr id="402" name="Google Shape;402;p23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403" name="Google Shape;403;p23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404" name="Google Shape;404;p23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</p:spTree>
    <p:extLst>
      <p:ext uri="{BB962C8B-B14F-4D97-AF65-F5344CB8AC3E}">
        <p14:creationId xmlns:p14="http://schemas.microsoft.com/office/powerpoint/2010/main" val="36471934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24"/>
          <p:cNvSpPr txBox="1">
            <a:spLocks noGrp="1"/>
          </p:cNvSpPr>
          <p:nvPr>
            <p:ph type="subTitle" idx="1"/>
          </p:nvPr>
        </p:nvSpPr>
        <p:spPr>
          <a:xfrm>
            <a:off x="3688301" y="3889760"/>
            <a:ext cx="6169537" cy="14022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667"/>
            </a:lvl9pPr>
          </a:lstStyle>
          <a:p>
            <a:endParaRPr/>
          </a:p>
        </p:txBody>
      </p:sp>
      <p:sp>
        <p:nvSpPr>
          <p:cNvPr id="407" name="Google Shape;407;p24"/>
          <p:cNvSpPr txBox="1">
            <a:spLocks noGrp="1"/>
          </p:cNvSpPr>
          <p:nvPr>
            <p:ph type="title"/>
          </p:nvPr>
        </p:nvSpPr>
        <p:spPr>
          <a:xfrm>
            <a:off x="3688301" y="2081158"/>
            <a:ext cx="6169537" cy="184577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12592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grpSp>
        <p:nvGrpSpPr>
          <p:cNvPr id="408" name="Google Shape;408;p24"/>
          <p:cNvGrpSpPr/>
          <p:nvPr/>
        </p:nvGrpSpPr>
        <p:grpSpPr>
          <a:xfrm>
            <a:off x="0" y="0"/>
            <a:ext cx="4290944" cy="4291111"/>
            <a:chOff x="0" y="0"/>
            <a:chExt cx="2896500" cy="2896500"/>
          </a:xfrm>
        </p:grpSpPr>
        <p:sp>
          <p:nvSpPr>
            <p:cNvPr id="409" name="Google Shape;409;p24"/>
            <p:cNvSpPr/>
            <p:nvPr/>
          </p:nvSpPr>
          <p:spPr>
            <a:xfrm rot="10800000" flipH="1">
              <a:off x="0" y="0"/>
              <a:ext cx="2896500" cy="28965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grpSp>
          <p:nvGrpSpPr>
            <p:cNvPr id="410" name="Google Shape;410;p24"/>
            <p:cNvGrpSpPr/>
            <p:nvPr/>
          </p:nvGrpSpPr>
          <p:grpSpPr>
            <a:xfrm>
              <a:off x="321449" y="305278"/>
              <a:ext cx="1392907" cy="1355423"/>
              <a:chOff x="1517981" y="2364858"/>
              <a:chExt cx="1130881" cy="1100449"/>
            </a:xfrm>
          </p:grpSpPr>
          <p:sp>
            <p:nvSpPr>
              <p:cNvPr id="411" name="Google Shape;411;p24"/>
              <p:cNvSpPr/>
              <p:nvPr/>
            </p:nvSpPr>
            <p:spPr>
              <a:xfrm>
                <a:off x="1961988" y="2364858"/>
                <a:ext cx="128493" cy="132331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80" extrusionOk="0">
                    <a:moveTo>
                      <a:pt x="592" y="1"/>
                    </a:moveTo>
                    <a:lnTo>
                      <a:pt x="423" y="465"/>
                    </a:lnTo>
                    <a:lnTo>
                      <a:pt x="0" y="719"/>
                    </a:lnTo>
                    <a:lnTo>
                      <a:pt x="381" y="1015"/>
                    </a:lnTo>
                    <a:lnTo>
                      <a:pt x="507" y="1479"/>
                    </a:lnTo>
                    <a:lnTo>
                      <a:pt x="888" y="1226"/>
                    </a:lnTo>
                    <a:lnTo>
                      <a:pt x="1352" y="1268"/>
                    </a:lnTo>
                    <a:lnTo>
                      <a:pt x="1226" y="803"/>
                    </a:lnTo>
                    <a:lnTo>
                      <a:pt x="1437" y="339"/>
                    </a:lnTo>
                    <a:lnTo>
                      <a:pt x="972" y="339"/>
                    </a:lnTo>
                    <a:lnTo>
                      <a:pt x="59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412" name="Google Shape;412;p24"/>
              <p:cNvSpPr/>
              <p:nvPr/>
            </p:nvSpPr>
            <p:spPr>
              <a:xfrm>
                <a:off x="2520280" y="2447104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413" name="Google Shape;413;p24"/>
              <p:cNvSpPr/>
              <p:nvPr/>
            </p:nvSpPr>
            <p:spPr>
              <a:xfrm>
                <a:off x="1517981" y="2721477"/>
                <a:ext cx="124737" cy="128575"/>
              </a:xfrm>
              <a:custGeom>
                <a:avLst/>
                <a:gdLst/>
                <a:ahLst/>
                <a:cxnLst/>
                <a:rect l="l" t="t" r="r" b="b"/>
                <a:pathLst>
                  <a:path w="1395" h="1438" extrusionOk="0">
                    <a:moveTo>
                      <a:pt x="845" y="1"/>
                    </a:moveTo>
                    <a:lnTo>
                      <a:pt x="465" y="297"/>
                    </a:lnTo>
                    <a:lnTo>
                      <a:pt x="0" y="297"/>
                    </a:lnTo>
                    <a:lnTo>
                      <a:pt x="169" y="761"/>
                    </a:lnTo>
                    <a:lnTo>
                      <a:pt x="0" y="1184"/>
                    </a:lnTo>
                    <a:lnTo>
                      <a:pt x="507" y="1184"/>
                    </a:lnTo>
                    <a:lnTo>
                      <a:pt x="888" y="1437"/>
                    </a:lnTo>
                    <a:lnTo>
                      <a:pt x="1014" y="1015"/>
                    </a:lnTo>
                    <a:lnTo>
                      <a:pt x="1395" y="719"/>
                    </a:lnTo>
                    <a:lnTo>
                      <a:pt x="972" y="423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414" name="Google Shape;414;p24"/>
              <p:cNvSpPr/>
              <p:nvPr/>
            </p:nvSpPr>
            <p:spPr>
              <a:xfrm>
                <a:off x="1588907" y="3336732"/>
                <a:ext cx="124827" cy="128575"/>
              </a:xfrm>
              <a:custGeom>
                <a:avLst/>
                <a:gdLst/>
                <a:ahLst/>
                <a:cxnLst/>
                <a:rect l="l" t="t" r="r" b="b"/>
                <a:pathLst>
                  <a:path w="1396" h="1438" extrusionOk="0">
                    <a:moveTo>
                      <a:pt x="846" y="1"/>
                    </a:moveTo>
                    <a:lnTo>
                      <a:pt x="466" y="296"/>
                    </a:lnTo>
                    <a:lnTo>
                      <a:pt x="1" y="296"/>
                    </a:lnTo>
                    <a:lnTo>
                      <a:pt x="170" y="761"/>
                    </a:lnTo>
                    <a:lnTo>
                      <a:pt x="43" y="1226"/>
                    </a:lnTo>
                    <a:lnTo>
                      <a:pt x="43" y="1226"/>
                    </a:lnTo>
                    <a:lnTo>
                      <a:pt x="508" y="1184"/>
                    </a:lnTo>
                    <a:lnTo>
                      <a:pt x="888" y="1437"/>
                    </a:lnTo>
                    <a:lnTo>
                      <a:pt x="1015" y="1015"/>
                    </a:lnTo>
                    <a:lnTo>
                      <a:pt x="1395" y="719"/>
                    </a:lnTo>
                    <a:lnTo>
                      <a:pt x="1015" y="465"/>
                    </a:lnTo>
                    <a:lnTo>
                      <a:pt x="84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415" name="Google Shape;415;p24"/>
              <p:cNvSpPr/>
              <p:nvPr/>
            </p:nvSpPr>
            <p:spPr>
              <a:xfrm>
                <a:off x="2090478" y="3020405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</p:grpSp>
      </p:grpSp>
      <p:grpSp>
        <p:nvGrpSpPr>
          <p:cNvPr id="416" name="Google Shape;416;p24"/>
          <p:cNvGrpSpPr/>
          <p:nvPr/>
        </p:nvGrpSpPr>
        <p:grpSpPr>
          <a:xfrm>
            <a:off x="9255194" y="3328889"/>
            <a:ext cx="4290944" cy="4291111"/>
            <a:chOff x="6247500" y="2247000"/>
            <a:chExt cx="2896500" cy="2896500"/>
          </a:xfrm>
        </p:grpSpPr>
        <p:sp>
          <p:nvSpPr>
            <p:cNvPr id="417" name="Google Shape;417;p24"/>
            <p:cNvSpPr/>
            <p:nvPr/>
          </p:nvSpPr>
          <p:spPr>
            <a:xfrm flipH="1">
              <a:off x="6247500" y="2247000"/>
              <a:ext cx="2896500" cy="28965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grpSp>
          <p:nvGrpSpPr>
            <p:cNvPr id="418" name="Google Shape;418;p24"/>
            <p:cNvGrpSpPr/>
            <p:nvPr/>
          </p:nvGrpSpPr>
          <p:grpSpPr>
            <a:xfrm>
              <a:off x="7572359" y="3191103"/>
              <a:ext cx="1303588" cy="1736423"/>
              <a:chOff x="1588907" y="2055529"/>
              <a:chExt cx="1058365" cy="1409778"/>
            </a:xfrm>
          </p:grpSpPr>
          <p:sp>
            <p:nvSpPr>
              <p:cNvPr id="419" name="Google Shape;419;p24"/>
              <p:cNvSpPr/>
              <p:nvPr/>
            </p:nvSpPr>
            <p:spPr>
              <a:xfrm>
                <a:off x="2518779" y="2055529"/>
                <a:ext cx="128493" cy="132331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80" extrusionOk="0">
                    <a:moveTo>
                      <a:pt x="592" y="1"/>
                    </a:moveTo>
                    <a:lnTo>
                      <a:pt x="423" y="465"/>
                    </a:lnTo>
                    <a:lnTo>
                      <a:pt x="0" y="719"/>
                    </a:lnTo>
                    <a:lnTo>
                      <a:pt x="381" y="1015"/>
                    </a:lnTo>
                    <a:lnTo>
                      <a:pt x="507" y="1479"/>
                    </a:lnTo>
                    <a:lnTo>
                      <a:pt x="888" y="1226"/>
                    </a:lnTo>
                    <a:lnTo>
                      <a:pt x="1352" y="1268"/>
                    </a:lnTo>
                    <a:lnTo>
                      <a:pt x="1226" y="803"/>
                    </a:lnTo>
                    <a:lnTo>
                      <a:pt x="1437" y="339"/>
                    </a:lnTo>
                    <a:lnTo>
                      <a:pt x="972" y="339"/>
                    </a:lnTo>
                    <a:lnTo>
                      <a:pt x="59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420" name="Google Shape;420;p24"/>
              <p:cNvSpPr/>
              <p:nvPr/>
            </p:nvSpPr>
            <p:spPr>
              <a:xfrm>
                <a:off x="2272817" y="2570835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421" name="Google Shape;421;p24"/>
              <p:cNvSpPr/>
              <p:nvPr/>
            </p:nvSpPr>
            <p:spPr>
              <a:xfrm>
                <a:off x="1703578" y="2721477"/>
                <a:ext cx="124737" cy="128575"/>
              </a:xfrm>
              <a:custGeom>
                <a:avLst/>
                <a:gdLst/>
                <a:ahLst/>
                <a:cxnLst/>
                <a:rect l="l" t="t" r="r" b="b"/>
                <a:pathLst>
                  <a:path w="1395" h="1438" extrusionOk="0">
                    <a:moveTo>
                      <a:pt x="845" y="1"/>
                    </a:moveTo>
                    <a:lnTo>
                      <a:pt x="465" y="297"/>
                    </a:lnTo>
                    <a:lnTo>
                      <a:pt x="0" y="297"/>
                    </a:lnTo>
                    <a:lnTo>
                      <a:pt x="169" y="761"/>
                    </a:lnTo>
                    <a:lnTo>
                      <a:pt x="0" y="1184"/>
                    </a:lnTo>
                    <a:lnTo>
                      <a:pt x="507" y="1184"/>
                    </a:lnTo>
                    <a:lnTo>
                      <a:pt x="888" y="1437"/>
                    </a:lnTo>
                    <a:lnTo>
                      <a:pt x="1014" y="1015"/>
                    </a:lnTo>
                    <a:lnTo>
                      <a:pt x="1395" y="719"/>
                    </a:lnTo>
                    <a:lnTo>
                      <a:pt x="972" y="423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422" name="Google Shape;422;p24"/>
              <p:cNvSpPr/>
              <p:nvPr/>
            </p:nvSpPr>
            <p:spPr>
              <a:xfrm>
                <a:off x="1588907" y="3336732"/>
                <a:ext cx="124827" cy="128575"/>
              </a:xfrm>
              <a:custGeom>
                <a:avLst/>
                <a:gdLst/>
                <a:ahLst/>
                <a:cxnLst/>
                <a:rect l="l" t="t" r="r" b="b"/>
                <a:pathLst>
                  <a:path w="1396" h="1438" extrusionOk="0">
                    <a:moveTo>
                      <a:pt x="846" y="1"/>
                    </a:moveTo>
                    <a:lnTo>
                      <a:pt x="466" y="296"/>
                    </a:lnTo>
                    <a:lnTo>
                      <a:pt x="1" y="296"/>
                    </a:lnTo>
                    <a:lnTo>
                      <a:pt x="170" y="761"/>
                    </a:lnTo>
                    <a:lnTo>
                      <a:pt x="43" y="1226"/>
                    </a:lnTo>
                    <a:lnTo>
                      <a:pt x="43" y="1226"/>
                    </a:lnTo>
                    <a:lnTo>
                      <a:pt x="508" y="1184"/>
                    </a:lnTo>
                    <a:lnTo>
                      <a:pt x="888" y="1437"/>
                    </a:lnTo>
                    <a:lnTo>
                      <a:pt x="1015" y="1015"/>
                    </a:lnTo>
                    <a:lnTo>
                      <a:pt x="1395" y="719"/>
                    </a:lnTo>
                    <a:lnTo>
                      <a:pt x="1015" y="465"/>
                    </a:lnTo>
                    <a:lnTo>
                      <a:pt x="84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423" name="Google Shape;423;p24"/>
              <p:cNvSpPr/>
              <p:nvPr/>
            </p:nvSpPr>
            <p:spPr>
              <a:xfrm>
                <a:off x="2337941" y="3144136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</p:grpSp>
      </p:grpSp>
      <p:grpSp>
        <p:nvGrpSpPr>
          <p:cNvPr id="424" name="Google Shape;424;p24"/>
          <p:cNvGrpSpPr/>
          <p:nvPr/>
        </p:nvGrpSpPr>
        <p:grpSpPr>
          <a:xfrm>
            <a:off x="12232356" y="2"/>
            <a:ext cx="487280" cy="618813"/>
            <a:chOff x="8257162" y="1"/>
            <a:chExt cx="328927" cy="417699"/>
          </a:xfrm>
        </p:grpSpPr>
        <p:sp>
          <p:nvSpPr>
            <p:cNvPr id="425" name="Google Shape;425;p24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426" name="Google Shape;426;p24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427" name="Google Shape;427;p24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grpSp>
        <p:nvGrpSpPr>
          <p:cNvPr id="428" name="Google Shape;428;p24"/>
          <p:cNvGrpSpPr/>
          <p:nvPr/>
        </p:nvGrpSpPr>
        <p:grpSpPr>
          <a:xfrm>
            <a:off x="950692" y="6713844"/>
            <a:ext cx="8814834" cy="227364"/>
            <a:chOff x="641742" y="4531844"/>
            <a:chExt cx="5950245" cy="153471"/>
          </a:xfrm>
        </p:grpSpPr>
        <p:cxnSp>
          <p:nvCxnSpPr>
            <p:cNvPr id="429" name="Google Shape;429;p24"/>
            <p:cNvCxnSpPr/>
            <p:nvPr/>
          </p:nvCxnSpPr>
          <p:spPr>
            <a:xfrm>
              <a:off x="917787" y="4608575"/>
              <a:ext cx="56742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30" name="Google Shape;430;p24"/>
            <p:cNvSpPr/>
            <p:nvPr/>
          </p:nvSpPr>
          <p:spPr>
            <a:xfrm>
              <a:off x="641742" y="4531844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</p:spTree>
    <p:extLst>
      <p:ext uri="{BB962C8B-B14F-4D97-AF65-F5344CB8AC3E}">
        <p14:creationId xmlns:p14="http://schemas.microsoft.com/office/powerpoint/2010/main" val="9534555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1_Title and te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5"/>
          <p:cNvSpPr txBox="1">
            <a:spLocks noGrp="1"/>
          </p:cNvSpPr>
          <p:nvPr>
            <p:ph type="body" idx="1"/>
          </p:nvPr>
        </p:nvSpPr>
        <p:spPr>
          <a:xfrm>
            <a:off x="1066625" y="2398502"/>
            <a:ext cx="6597965" cy="337911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77296" lvl="0" indent="-48915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/>
            </a:lvl1pPr>
            <a:lvl2pPr marL="1354592" lvl="1" indent="-47034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370"/>
            </a:lvl2pPr>
            <a:lvl3pPr marL="2031888" lvl="2" indent="-47034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370"/>
            </a:lvl3pPr>
            <a:lvl4pPr marL="2709184" lvl="3" indent="-47034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370"/>
            </a:lvl4pPr>
            <a:lvl5pPr marL="3386480" lvl="4" indent="-47034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370"/>
            </a:lvl5pPr>
            <a:lvl6pPr marL="4063776" lvl="5" indent="-47034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370"/>
            </a:lvl6pPr>
            <a:lvl7pPr marL="4741073" lvl="6" indent="-47034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370"/>
            </a:lvl7pPr>
            <a:lvl8pPr marL="5418369" lvl="7" indent="-47034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370"/>
            </a:lvl8pPr>
            <a:lvl9pPr marL="6095665" lvl="8" indent="-47034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370"/>
            </a:lvl9pPr>
          </a:lstStyle>
          <a:p>
            <a:endParaRPr/>
          </a:p>
        </p:txBody>
      </p:sp>
      <p:grpSp>
        <p:nvGrpSpPr>
          <p:cNvPr id="433" name="Google Shape;433;p25"/>
          <p:cNvGrpSpPr/>
          <p:nvPr/>
        </p:nvGrpSpPr>
        <p:grpSpPr>
          <a:xfrm flipH="1">
            <a:off x="0" y="5732000"/>
            <a:ext cx="2182581" cy="1888000"/>
            <a:chOff x="7684975" y="3869100"/>
            <a:chExt cx="1473300" cy="1274400"/>
          </a:xfrm>
        </p:grpSpPr>
        <p:sp>
          <p:nvSpPr>
            <p:cNvPr id="434" name="Google Shape;434;p25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grpSp>
          <p:nvGrpSpPr>
            <p:cNvPr id="435" name="Google Shape;435;p25"/>
            <p:cNvGrpSpPr/>
            <p:nvPr/>
          </p:nvGrpSpPr>
          <p:grpSpPr>
            <a:xfrm>
              <a:off x="8639207" y="4327848"/>
              <a:ext cx="343782" cy="660661"/>
              <a:chOff x="1725617" y="2565383"/>
              <a:chExt cx="343782" cy="660661"/>
            </a:xfrm>
          </p:grpSpPr>
          <p:sp>
            <p:nvSpPr>
              <p:cNvPr id="436" name="Google Shape;436;p25"/>
              <p:cNvSpPr/>
              <p:nvPr/>
            </p:nvSpPr>
            <p:spPr>
              <a:xfrm>
                <a:off x="1725617" y="3093803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437" name="Google Shape;437;p25"/>
              <p:cNvSpPr/>
              <p:nvPr/>
            </p:nvSpPr>
            <p:spPr>
              <a:xfrm>
                <a:off x="1940907" y="2565383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</p:grpSp>
      </p:grpSp>
      <p:sp>
        <p:nvSpPr>
          <p:cNvPr id="438" name="Google Shape;438;p25"/>
          <p:cNvSpPr txBox="1">
            <a:spLocks noGrp="1"/>
          </p:cNvSpPr>
          <p:nvPr>
            <p:ph type="title"/>
          </p:nvPr>
        </p:nvSpPr>
        <p:spPr>
          <a:xfrm>
            <a:off x="1066625" y="574222"/>
            <a:ext cx="9637846" cy="877333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474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grpSp>
        <p:nvGrpSpPr>
          <p:cNvPr id="439" name="Google Shape;439;p25"/>
          <p:cNvGrpSpPr/>
          <p:nvPr/>
        </p:nvGrpSpPr>
        <p:grpSpPr>
          <a:xfrm>
            <a:off x="12232356" y="2"/>
            <a:ext cx="487280" cy="618813"/>
            <a:chOff x="8257162" y="1"/>
            <a:chExt cx="328927" cy="417699"/>
          </a:xfrm>
        </p:grpSpPr>
        <p:sp>
          <p:nvSpPr>
            <p:cNvPr id="440" name="Google Shape;440;p25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441" name="Google Shape;441;p25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442" name="Google Shape;442;p25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grpSp>
        <p:nvGrpSpPr>
          <p:cNvPr id="443" name="Google Shape;443;p25"/>
          <p:cNvGrpSpPr/>
          <p:nvPr/>
        </p:nvGrpSpPr>
        <p:grpSpPr>
          <a:xfrm>
            <a:off x="11384704" y="5732000"/>
            <a:ext cx="2182581" cy="1888000"/>
            <a:chOff x="7684975" y="3869100"/>
            <a:chExt cx="1473300" cy="1274400"/>
          </a:xfrm>
        </p:grpSpPr>
        <p:grpSp>
          <p:nvGrpSpPr>
            <p:cNvPr id="444" name="Google Shape;444;p25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445" name="Google Shape;445;p25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grpSp>
            <p:nvGrpSpPr>
              <p:cNvPr id="446" name="Google Shape;446;p25"/>
              <p:cNvGrpSpPr/>
              <p:nvPr/>
            </p:nvGrpSpPr>
            <p:grpSpPr>
              <a:xfrm>
                <a:off x="8791607" y="4327848"/>
                <a:ext cx="191382" cy="660661"/>
                <a:chOff x="1878017" y="2565383"/>
                <a:chExt cx="191382" cy="660661"/>
              </a:xfrm>
            </p:grpSpPr>
            <p:sp>
              <p:nvSpPr>
                <p:cNvPr id="447" name="Google Shape;447;p25"/>
                <p:cNvSpPr/>
                <p:nvPr/>
              </p:nvSpPr>
              <p:spPr>
                <a:xfrm>
                  <a:off x="1878017" y="3093803"/>
                  <a:ext cx="128582" cy="1322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8" h="1479" extrusionOk="0">
                      <a:moveTo>
                        <a:pt x="592" y="0"/>
                      </a:moveTo>
                      <a:lnTo>
                        <a:pt x="423" y="465"/>
                      </a:lnTo>
                      <a:lnTo>
                        <a:pt x="1" y="676"/>
                      </a:lnTo>
                      <a:lnTo>
                        <a:pt x="381" y="1014"/>
                      </a:lnTo>
                      <a:lnTo>
                        <a:pt x="465" y="1479"/>
                      </a:lnTo>
                      <a:lnTo>
                        <a:pt x="888" y="1225"/>
                      </a:lnTo>
                      <a:lnTo>
                        <a:pt x="1353" y="1225"/>
                      </a:lnTo>
                      <a:lnTo>
                        <a:pt x="1226" y="803"/>
                      </a:lnTo>
                      <a:lnTo>
                        <a:pt x="1437" y="338"/>
                      </a:lnTo>
                      <a:lnTo>
                        <a:pt x="930" y="296"/>
                      </a:lnTo>
                      <a:lnTo>
                        <a:pt x="59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555"/>
                </a:p>
              </p:txBody>
            </p:sp>
            <p:sp>
              <p:nvSpPr>
                <p:cNvPr id="448" name="Google Shape;448;p25"/>
                <p:cNvSpPr/>
                <p:nvPr/>
              </p:nvSpPr>
              <p:spPr>
                <a:xfrm>
                  <a:off x="1940907" y="2565383"/>
                  <a:ext cx="128493" cy="1284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7" h="1437" extrusionOk="0">
                      <a:moveTo>
                        <a:pt x="845" y="1"/>
                      </a:moveTo>
                      <a:lnTo>
                        <a:pt x="507" y="296"/>
                      </a:lnTo>
                      <a:lnTo>
                        <a:pt x="0" y="296"/>
                      </a:lnTo>
                      <a:lnTo>
                        <a:pt x="169" y="761"/>
                      </a:lnTo>
                      <a:lnTo>
                        <a:pt x="43" y="1226"/>
                      </a:lnTo>
                      <a:lnTo>
                        <a:pt x="507" y="1183"/>
                      </a:lnTo>
                      <a:lnTo>
                        <a:pt x="930" y="1437"/>
                      </a:lnTo>
                      <a:lnTo>
                        <a:pt x="1056" y="1014"/>
                      </a:lnTo>
                      <a:lnTo>
                        <a:pt x="1437" y="719"/>
                      </a:lnTo>
                      <a:lnTo>
                        <a:pt x="1014" y="465"/>
                      </a:lnTo>
                      <a:lnTo>
                        <a:pt x="845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555"/>
                </a:p>
              </p:txBody>
            </p:sp>
          </p:grpSp>
        </p:grpSp>
        <p:sp>
          <p:nvSpPr>
            <p:cNvPr id="449" name="Google Shape;449;p25"/>
            <p:cNvSpPr/>
            <p:nvPr/>
          </p:nvSpPr>
          <p:spPr>
            <a:xfrm>
              <a:off x="8281047" y="486084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</p:spTree>
    <p:extLst>
      <p:ext uri="{BB962C8B-B14F-4D97-AF65-F5344CB8AC3E}">
        <p14:creationId xmlns:p14="http://schemas.microsoft.com/office/powerpoint/2010/main" val="11763450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1" name="Google Shape;451;p26"/>
          <p:cNvGrpSpPr/>
          <p:nvPr/>
        </p:nvGrpSpPr>
        <p:grpSpPr>
          <a:xfrm flipH="1">
            <a:off x="0" y="5732000"/>
            <a:ext cx="2182581" cy="1888000"/>
            <a:chOff x="7684975" y="3869100"/>
            <a:chExt cx="1473300" cy="1274400"/>
          </a:xfrm>
        </p:grpSpPr>
        <p:sp>
          <p:nvSpPr>
            <p:cNvPr id="452" name="Google Shape;452;p26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grpSp>
          <p:nvGrpSpPr>
            <p:cNvPr id="453" name="Google Shape;453;p26"/>
            <p:cNvGrpSpPr/>
            <p:nvPr/>
          </p:nvGrpSpPr>
          <p:grpSpPr>
            <a:xfrm>
              <a:off x="8410607" y="4480248"/>
              <a:ext cx="572382" cy="508261"/>
              <a:chOff x="1497017" y="2717783"/>
              <a:chExt cx="572382" cy="508261"/>
            </a:xfrm>
          </p:grpSpPr>
          <p:sp>
            <p:nvSpPr>
              <p:cNvPr id="454" name="Google Shape;454;p26"/>
              <p:cNvSpPr/>
              <p:nvPr/>
            </p:nvSpPr>
            <p:spPr>
              <a:xfrm>
                <a:off x="1497017" y="3093803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455" name="Google Shape;455;p26"/>
              <p:cNvSpPr/>
              <p:nvPr/>
            </p:nvSpPr>
            <p:spPr>
              <a:xfrm>
                <a:off x="1940907" y="2717783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</p:grpSp>
      </p:grpSp>
      <p:grpSp>
        <p:nvGrpSpPr>
          <p:cNvPr id="456" name="Google Shape;456;p26"/>
          <p:cNvGrpSpPr/>
          <p:nvPr/>
        </p:nvGrpSpPr>
        <p:grpSpPr>
          <a:xfrm>
            <a:off x="11384704" y="5732000"/>
            <a:ext cx="2182581" cy="1888000"/>
            <a:chOff x="7684975" y="3869100"/>
            <a:chExt cx="1473300" cy="1274400"/>
          </a:xfrm>
        </p:grpSpPr>
        <p:grpSp>
          <p:nvGrpSpPr>
            <p:cNvPr id="457" name="Google Shape;457;p26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458" name="Google Shape;458;p26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grpSp>
            <p:nvGrpSpPr>
              <p:cNvPr id="459" name="Google Shape;459;p26"/>
              <p:cNvGrpSpPr/>
              <p:nvPr/>
            </p:nvGrpSpPr>
            <p:grpSpPr>
              <a:xfrm>
                <a:off x="8791607" y="4327848"/>
                <a:ext cx="191382" cy="660661"/>
                <a:chOff x="1878017" y="2565383"/>
                <a:chExt cx="191382" cy="660661"/>
              </a:xfrm>
            </p:grpSpPr>
            <p:sp>
              <p:nvSpPr>
                <p:cNvPr id="460" name="Google Shape;460;p26"/>
                <p:cNvSpPr/>
                <p:nvPr/>
              </p:nvSpPr>
              <p:spPr>
                <a:xfrm>
                  <a:off x="1878017" y="3093803"/>
                  <a:ext cx="128582" cy="1322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8" h="1479" extrusionOk="0">
                      <a:moveTo>
                        <a:pt x="592" y="0"/>
                      </a:moveTo>
                      <a:lnTo>
                        <a:pt x="423" y="465"/>
                      </a:lnTo>
                      <a:lnTo>
                        <a:pt x="1" y="676"/>
                      </a:lnTo>
                      <a:lnTo>
                        <a:pt x="381" y="1014"/>
                      </a:lnTo>
                      <a:lnTo>
                        <a:pt x="465" y="1479"/>
                      </a:lnTo>
                      <a:lnTo>
                        <a:pt x="888" y="1225"/>
                      </a:lnTo>
                      <a:lnTo>
                        <a:pt x="1353" y="1225"/>
                      </a:lnTo>
                      <a:lnTo>
                        <a:pt x="1226" y="803"/>
                      </a:lnTo>
                      <a:lnTo>
                        <a:pt x="1437" y="338"/>
                      </a:lnTo>
                      <a:lnTo>
                        <a:pt x="930" y="296"/>
                      </a:lnTo>
                      <a:lnTo>
                        <a:pt x="59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555"/>
                </a:p>
              </p:txBody>
            </p:sp>
            <p:sp>
              <p:nvSpPr>
                <p:cNvPr id="461" name="Google Shape;461;p26"/>
                <p:cNvSpPr/>
                <p:nvPr/>
              </p:nvSpPr>
              <p:spPr>
                <a:xfrm>
                  <a:off x="1940907" y="2565383"/>
                  <a:ext cx="128493" cy="1284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7" h="1437" extrusionOk="0">
                      <a:moveTo>
                        <a:pt x="845" y="1"/>
                      </a:moveTo>
                      <a:lnTo>
                        <a:pt x="507" y="296"/>
                      </a:lnTo>
                      <a:lnTo>
                        <a:pt x="0" y="296"/>
                      </a:lnTo>
                      <a:lnTo>
                        <a:pt x="169" y="761"/>
                      </a:lnTo>
                      <a:lnTo>
                        <a:pt x="43" y="1226"/>
                      </a:lnTo>
                      <a:lnTo>
                        <a:pt x="507" y="1183"/>
                      </a:lnTo>
                      <a:lnTo>
                        <a:pt x="930" y="1437"/>
                      </a:lnTo>
                      <a:lnTo>
                        <a:pt x="1056" y="1014"/>
                      </a:lnTo>
                      <a:lnTo>
                        <a:pt x="1437" y="719"/>
                      </a:lnTo>
                      <a:lnTo>
                        <a:pt x="1014" y="465"/>
                      </a:lnTo>
                      <a:lnTo>
                        <a:pt x="845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555"/>
                </a:p>
              </p:txBody>
            </p:sp>
          </p:grpSp>
        </p:grpSp>
        <p:sp>
          <p:nvSpPr>
            <p:cNvPr id="462" name="Google Shape;462;p26"/>
            <p:cNvSpPr/>
            <p:nvPr/>
          </p:nvSpPr>
          <p:spPr>
            <a:xfrm>
              <a:off x="8281047" y="486084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grpSp>
        <p:nvGrpSpPr>
          <p:cNvPr id="463" name="Google Shape;463;p26"/>
          <p:cNvGrpSpPr/>
          <p:nvPr/>
        </p:nvGrpSpPr>
        <p:grpSpPr>
          <a:xfrm>
            <a:off x="12232356" y="2"/>
            <a:ext cx="487280" cy="618813"/>
            <a:chOff x="8257162" y="1"/>
            <a:chExt cx="328927" cy="417699"/>
          </a:xfrm>
        </p:grpSpPr>
        <p:sp>
          <p:nvSpPr>
            <p:cNvPr id="464" name="Google Shape;464;p26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465" name="Google Shape;465;p26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466" name="Google Shape;466;p26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sp>
        <p:nvSpPr>
          <p:cNvPr id="467" name="Google Shape;467;p26"/>
          <p:cNvSpPr txBox="1">
            <a:spLocks noGrp="1"/>
          </p:cNvSpPr>
          <p:nvPr>
            <p:ph type="subTitle" idx="1"/>
          </p:nvPr>
        </p:nvSpPr>
        <p:spPr>
          <a:xfrm>
            <a:off x="7526711" y="3652907"/>
            <a:ext cx="4494047" cy="1901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68" name="Google Shape;468;p26"/>
          <p:cNvSpPr txBox="1">
            <a:spLocks noGrp="1"/>
          </p:cNvSpPr>
          <p:nvPr>
            <p:ph type="title"/>
          </p:nvPr>
        </p:nvSpPr>
        <p:spPr>
          <a:xfrm>
            <a:off x="7526711" y="1913196"/>
            <a:ext cx="4494047" cy="172311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>
            <a:endParaRPr/>
          </a:p>
        </p:txBody>
      </p:sp>
      <p:grpSp>
        <p:nvGrpSpPr>
          <p:cNvPr id="469" name="Google Shape;469;p26"/>
          <p:cNvGrpSpPr/>
          <p:nvPr/>
        </p:nvGrpSpPr>
        <p:grpSpPr>
          <a:xfrm>
            <a:off x="0" y="0"/>
            <a:ext cx="2182581" cy="1888000"/>
            <a:chOff x="0" y="0"/>
            <a:chExt cx="1473300" cy="1274400"/>
          </a:xfrm>
        </p:grpSpPr>
        <p:grpSp>
          <p:nvGrpSpPr>
            <p:cNvPr id="470" name="Google Shape;470;p26"/>
            <p:cNvGrpSpPr/>
            <p:nvPr/>
          </p:nvGrpSpPr>
          <p:grpSpPr>
            <a:xfrm rot="10800000">
              <a:off x="0" y="0"/>
              <a:ext cx="1473300" cy="1274400"/>
              <a:chOff x="7684975" y="3869100"/>
              <a:chExt cx="1473300" cy="1274400"/>
            </a:xfrm>
          </p:grpSpPr>
          <p:sp>
            <p:nvSpPr>
              <p:cNvPr id="471" name="Google Shape;471;p26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472" name="Google Shape;472;p26"/>
              <p:cNvSpPr/>
              <p:nvPr/>
            </p:nvSpPr>
            <p:spPr>
              <a:xfrm>
                <a:off x="8702097" y="4816538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</p:grpSp>
        <p:sp>
          <p:nvSpPr>
            <p:cNvPr id="473" name="Google Shape;473;p26"/>
            <p:cNvSpPr/>
            <p:nvPr/>
          </p:nvSpPr>
          <p:spPr>
            <a:xfrm rot="10800000">
              <a:off x="824935" y="154167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474" name="Google Shape;474;p26"/>
            <p:cNvSpPr/>
            <p:nvPr/>
          </p:nvSpPr>
          <p:spPr>
            <a:xfrm rot="10800000">
              <a:off x="175285" y="610967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</p:spTree>
    <p:extLst>
      <p:ext uri="{BB962C8B-B14F-4D97-AF65-F5344CB8AC3E}">
        <p14:creationId xmlns:p14="http://schemas.microsoft.com/office/powerpoint/2010/main" val="25278454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27"/>
          <p:cNvSpPr txBox="1">
            <a:spLocks noGrp="1"/>
          </p:cNvSpPr>
          <p:nvPr>
            <p:ph type="subTitle" idx="1"/>
          </p:nvPr>
        </p:nvSpPr>
        <p:spPr>
          <a:xfrm>
            <a:off x="1519070" y="3652907"/>
            <a:ext cx="4494047" cy="1901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77" name="Google Shape;477;p27"/>
          <p:cNvSpPr txBox="1">
            <a:spLocks noGrp="1"/>
          </p:cNvSpPr>
          <p:nvPr>
            <p:ph type="title"/>
          </p:nvPr>
        </p:nvSpPr>
        <p:spPr>
          <a:xfrm>
            <a:off x="1519070" y="1913196"/>
            <a:ext cx="4494047" cy="172311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>
            <a:endParaRPr/>
          </a:p>
        </p:txBody>
      </p:sp>
      <p:grpSp>
        <p:nvGrpSpPr>
          <p:cNvPr id="478" name="Google Shape;478;p27"/>
          <p:cNvGrpSpPr/>
          <p:nvPr/>
        </p:nvGrpSpPr>
        <p:grpSpPr>
          <a:xfrm>
            <a:off x="11384704" y="5732000"/>
            <a:ext cx="2182581" cy="1888000"/>
            <a:chOff x="7684975" y="3869100"/>
            <a:chExt cx="1473300" cy="1274400"/>
          </a:xfrm>
        </p:grpSpPr>
        <p:sp>
          <p:nvSpPr>
            <p:cNvPr id="479" name="Google Shape;479;p27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grpSp>
          <p:nvGrpSpPr>
            <p:cNvPr id="480" name="Google Shape;480;p27"/>
            <p:cNvGrpSpPr/>
            <p:nvPr/>
          </p:nvGrpSpPr>
          <p:grpSpPr>
            <a:xfrm>
              <a:off x="8410607" y="4480248"/>
              <a:ext cx="572382" cy="508261"/>
              <a:chOff x="1497017" y="2717783"/>
              <a:chExt cx="572382" cy="508261"/>
            </a:xfrm>
          </p:grpSpPr>
          <p:sp>
            <p:nvSpPr>
              <p:cNvPr id="481" name="Google Shape;481;p27"/>
              <p:cNvSpPr/>
              <p:nvPr/>
            </p:nvSpPr>
            <p:spPr>
              <a:xfrm>
                <a:off x="1497017" y="3093803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482" name="Google Shape;482;p27"/>
              <p:cNvSpPr/>
              <p:nvPr/>
            </p:nvSpPr>
            <p:spPr>
              <a:xfrm>
                <a:off x="1940907" y="2717783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</p:grpSp>
      </p:grpSp>
      <p:grpSp>
        <p:nvGrpSpPr>
          <p:cNvPr id="483" name="Google Shape;483;p27"/>
          <p:cNvGrpSpPr/>
          <p:nvPr/>
        </p:nvGrpSpPr>
        <p:grpSpPr>
          <a:xfrm flipH="1">
            <a:off x="0" y="5732000"/>
            <a:ext cx="2182581" cy="1888000"/>
            <a:chOff x="7684975" y="3869100"/>
            <a:chExt cx="1473300" cy="1274400"/>
          </a:xfrm>
        </p:grpSpPr>
        <p:grpSp>
          <p:nvGrpSpPr>
            <p:cNvPr id="484" name="Google Shape;484;p27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485" name="Google Shape;485;p27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grpSp>
            <p:nvGrpSpPr>
              <p:cNvPr id="486" name="Google Shape;486;p27"/>
              <p:cNvGrpSpPr/>
              <p:nvPr/>
            </p:nvGrpSpPr>
            <p:grpSpPr>
              <a:xfrm>
                <a:off x="8791607" y="4327848"/>
                <a:ext cx="191382" cy="660661"/>
                <a:chOff x="1878017" y="2565383"/>
                <a:chExt cx="191382" cy="660661"/>
              </a:xfrm>
            </p:grpSpPr>
            <p:sp>
              <p:nvSpPr>
                <p:cNvPr id="487" name="Google Shape;487;p27"/>
                <p:cNvSpPr/>
                <p:nvPr/>
              </p:nvSpPr>
              <p:spPr>
                <a:xfrm>
                  <a:off x="1878017" y="3093803"/>
                  <a:ext cx="128582" cy="1322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8" h="1479" extrusionOk="0">
                      <a:moveTo>
                        <a:pt x="592" y="0"/>
                      </a:moveTo>
                      <a:lnTo>
                        <a:pt x="423" y="465"/>
                      </a:lnTo>
                      <a:lnTo>
                        <a:pt x="1" y="676"/>
                      </a:lnTo>
                      <a:lnTo>
                        <a:pt x="381" y="1014"/>
                      </a:lnTo>
                      <a:lnTo>
                        <a:pt x="465" y="1479"/>
                      </a:lnTo>
                      <a:lnTo>
                        <a:pt x="888" y="1225"/>
                      </a:lnTo>
                      <a:lnTo>
                        <a:pt x="1353" y="1225"/>
                      </a:lnTo>
                      <a:lnTo>
                        <a:pt x="1226" y="803"/>
                      </a:lnTo>
                      <a:lnTo>
                        <a:pt x="1437" y="338"/>
                      </a:lnTo>
                      <a:lnTo>
                        <a:pt x="930" y="296"/>
                      </a:lnTo>
                      <a:lnTo>
                        <a:pt x="59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555"/>
                </a:p>
              </p:txBody>
            </p:sp>
            <p:sp>
              <p:nvSpPr>
                <p:cNvPr id="488" name="Google Shape;488;p27"/>
                <p:cNvSpPr/>
                <p:nvPr/>
              </p:nvSpPr>
              <p:spPr>
                <a:xfrm>
                  <a:off x="1940907" y="2565383"/>
                  <a:ext cx="128493" cy="1284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7" h="1437" extrusionOk="0">
                      <a:moveTo>
                        <a:pt x="845" y="1"/>
                      </a:moveTo>
                      <a:lnTo>
                        <a:pt x="507" y="296"/>
                      </a:lnTo>
                      <a:lnTo>
                        <a:pt x="0" y="296"/>
                      </a:lnTo>
                      <a:lnTo>
                        <a:pt x="169" y="761"/>
                      </a:lnTo>
                      <a:lnTo>
                        <a:pt x="43" y="1226"/>
                      </a:lnTo>
                      <a:lnTo>
                        <a:pt x="507" y="1183"/>
                      </a:lnTo>
                      <a:lnTo>
                        <a:pt x="930" y="1437"/>
                      </a:lnTo>
                      <a:lnTo>
                        <a:pt x="1056" y="1014"/>
                      </a:lnTo>
                      <a:lnTo>
                        <a:pt x="1437" y="719"/>
                      </a:lnTo>
                      <a:lnTo>
                        <a:pt x="1014" y="465"/>
                      </a:lnTo>
                      <a:lnTo>
                        <a:pt x="845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555"/>
                </a:p>
              </p:txBody>
            </p:sp>
          </p:grpSp>
        </p:grpSp>
        <p:sp>
          <p:nvSpPr>
            <p:cNvPr id="489" name="Google Shape;489;p27"/>
            <p:cNvSpPr/>
            <p:nvPr/>
          </p:nvSpPr>
          <p:spPr>
            <a:xfrm>
              <a:off x="8281047" y="486084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grpSp>
        <p:nvGrpSpPr>
          <p:cNvPr id="490" name="Google Shape;490;p27"/>
          <p:cNvGrpSpPr/>
          <p:nvPr/>
        </p:nvGrpSpPr>
        <p:grpSpPr>
          <a:xfrm rot="10800000">
            <a:off x="0" y="0"/>
            <a:ext cx="2182581" cy="1888000"/>
            <a:chOff x="7684975" y="3869100"/>
            <a:chExt cx="1473300" cy="1274400"/>
          </a:xfrm>
        </p:grpSpPr>
        <p:grpSp>
          <p:nvGrpSpPr>
            <p:cNvPr id="491" name="Google Shape;491;p27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492" name="Google Shape;492;p27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493" name="Google Shape;493;p27"/>
              <p:cNvSpPr/>
              <p:nvPr/>
            </p:nvSpPr>
            <p:spPr>
              <a:xfrm>
                <a:off x="8778297" y="4556448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</p:grpSp>
        <p:sp>
          <p:nvSpPr>
            <p:cNvPr id="494" name="Google Shape;494;p27"/>
            <p:cNvSpPr/>
            <p:nvPr/>
          </p:nvSpPr>
          <p:spPr>
            <a:xfrm>
              <a:off x="8509647" y="486084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grpSp>
        <p:nvGrpSpPr>
          <p:cNvPr id="495" name="Google Shape;495;p27"/>
          <p:cNvGrpSpPr/>
          <p:nvPr/>
        </p:nvGrpSpPr>
        <p:grpSpPr>
          <a:xfrm>
            <a:off x="12232356" y="2"/>
            <a:ext cx="487280" cy="618813"/>
            <a:chOff x="8257162" y="1"/>
            <a:chExt cx="328927" cy="417699"/>
          </a:xfrm>
        </p:grpSpPr>
        <p:sp>
          <p:nvSpPr>
            <p:cNvPr id="496" name="Google Shape;496;p27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497" name="Google Shape;497;p27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498" name="Google Shape;498;p27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</p:spTree>
    <p:extLst>
      <p:ext uri="{BB962C8B-B14F-4D97-AF65-F5344CB8AC3E}">
        <p14:creationId xmlns:p14="http://schemas.microsoft.com/office/powerpoint/2010/main" val="19057370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28"/>
          <p:cNvSpPr txBox="1">
            <a:spLocks noGrp="1"/>
          </p:cNvSpPr>
          <p:nvPr>
            <p:ph type="title"/>
          </p:nvPr>
        </p:nvSpPr>
        <p:spPr>
          <a:xfrm>
            <a:off x="1848081" y="2019704"/>
            <a:ext cx="5038914" cy="150977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9pPr>
          </a:lstStyle>
          <a:p>
            <a:endParaRPr/>
          </a:p>
        </p:txBody>
      </p:sp>
      <p:sp>
        <p:nvSpPr>
          <p:cNvPr id="501" name="Google Shape;501;p28"/>
          <p:cNvSpPr txBox="1">
            <a:spLocks noGrp="1"/>
          </p:cNvSpPr>
          <p:nvPr>
            <p:ph type="subTitle" idx="1"/>
          </p:nvPr>
        </p:nvSpPr>
        <p:spPr>
          <a:xfrm>
            <a:off x="1848076" y="3510778"/>
            <a:ext cx="4588265" cy="19822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grpSp>
        <p:nvGrpSpPr>
          <p:cNvPr id="502" name="Google Shape;502;p28"/>
          <p:cNvGrpSpPr/>
          <p:nvPr/>
        </p:nvGrpSpPr>
        <p:grpSpPr>
          <a:xfrm rot="10800000">
            <a:off x="0" y="0"/>
            <a:ext cx="2182581" cy="1888000"/>
            <a:chOff x="7684975" y="3869100"/>
            <a:chExt cx="1473300" cy="1274400"/>
          </a:xfrm>
        </p:grpSpPr>
        <p:sp>
          <p:nvSpPr>
            <p:cNvPr id="503" name="Google Shape;503;p28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grpSp>
          <p:nvGrpSpPr>
            <p:cNvPr id="504" name="Google Shape;504;p28"/>
            <p:cNvGrpSpPr/>
            <p:nvPr/>
          </p:nvGrpSpPr>
          <p:grpSpPr>
            <a:xfrm>
              <a:off x="8410607" y="4480248"/>
              <a:ext cx="572382" cy="508261"/>
              <a:chOff x="1497017" y="2717783"/>
              <a:chExt cx="572382" cy="508261"/>
            </a:xfrm>
          </p:grpSpPr>
          <p:sp>
            <p:nvSpPr>
              <p:cNvPr id="505" name="Google Shape;505;p28"/>
              <p:cNvSpPr/>
              <p:nvPr/>
            </p:nvSpPr>
            <p:spPr>
              <a:xfrm>
                <a:off x="1497017" y="3093803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506" name="Google Shape;506;p28"/>
              <p:cNvSpPr/>
              <p:nvPr/>
            </p:nvSpPr>
            <p:spPr>
              <a:xfrm>
                <a:off x="1940907" y="2717783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</p:grpSp>
      </p:grpSp>
      <p:grpSp>
        <p:nvGrpSpPr>
          <p:cNvPr id="507" name="Google Shape;507;p28"/>
          <p:cNvGrpSpPr/>
          <p:nvPr/>
        </p:nvGrpSpPr>
        <p:grpSpPr>
          <a:xfrm flipH="1">
            <a:off x="0" y="5732000"/>
            <a:ext cx="2182581" cy="1888000"/>
            <a:chOff x="7684975" y="3869100"/>
            <a:chExt cx="1473300" cy="1274400"/>
          </a:xfrm>
        </p:grpSpPr>
        <p:grpSp>
          <p:nvGrpSpPr>
            <p:cNvPr id="508" name="Google Shape;508;p28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509" name="Google Shape;509;p28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grpSp>
            <p:nvGrpSpPr>
              <p:cNvPr id="510" name="Google Shape;510;p28"/>
              <p:cNvGrpSpPr/>
              <p:nvPr/>
            </p:nvGrpSpPr>
            <p:grpSpPr>
              <a:xfrm>
                <a:off x="8791607" y="4327848"/>
                <a:ext cx="191382" cy="660661"/>
                <a:chOff x="1878017" y="2565383"/>
                <a:chExt cx="191382" cy="660661"/>
              </a:xfrm>
            </p:grpSpPr>
            <p:sp>
              <p:nvSpPr>
                <p:cNvPr id="511" name="Google Shape;511;p28"/>
                <p:cNvSpPr/>
                <p:nvPr/>
              </p:nvSpPr>
              <p:spPr>
                <a:xfrm>
                  <a:off x="1878017" y="3093803"/>
                  <a:ext cx="128582" cy="1322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8" h="1479" extrusionOk="0">
                      <a:moveTo>
                        <a:pt x="592" y="0"/>
                      </a:moveTo>
                      <a:lnTo>
                        <a:pt x="423" y="465"/>
                      </a:lnTo>
                      <a:lnTo>
                        <a:pt x="1" y="676"/>
                      </a:lnTo>
                      <a:lnTo>
                        <a:pt x="381" y="1014"/>
                      </a:lnTo>
                      <a:lnTo>
                        <a:pt x="465" y="1479"/>
                      </a:lnTo>
                      <a:lnTo>
                        <a:pt x="888" y="1225"/>
                      </a:lnTo>
                      <a:lnTo>
                        <a:pt x="1353" y="1225"/>
                      </a:lnTo>
                      <a:lnTo>
                        <a:pt x="1226" y="803"/>
                      </a:lnTo>
                      <a:lnTo>
                        <a:pt x="1437" y="338"/>
                      </a:lnTo>
                      <a:lnTo>
                        <a:pt x="930" y="296"/>
                      </a:lnTo>
                      <a:lnTo>
                        <a:pt x="59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555"/>
                </a:p>
              </p:txBody>
            </p:sp>
            <p:sp>
              <p:nvSpPr>
                <p:cNvPr id="512" name="Google Shape;512;p28"/>
                <p:cNvSpPr/>
                <p:nvPr/>
              </p:nvSpPr>
              <p:spPr>
                <a:xfrm>
                  <a:off x="1940907" y="2565383"/>
                  <a:ext cx="128493" cy="1284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7" h="1437" extrusionOk="0">
                      <a:moveTo>
                        <a:pt x="845" y="1"/>
                      </a:moveTo>
                      <a:lnTo>
                        <a:pt x="507" y="296"/>
                      </a:lnTo>
                      <a:lnTo>
                        <a:pt x="0" y="296"/>
                      </a:lnTo>
                      <a:lnTo>
                        <a:pt x="169" y="761"/>
                      </a:lnTo>
                      <a:lnTo>
                        <a:pt x="43" y="1226"/>
                      </a:lnTo>
                      <a:lnTo>
                        <a:pt x="507" y="1183"/>
                      </a:lnTo>
                      <a:lnTo>
                        <a:pt x="930" y="1437"/>
                      </a:lnTo>
                      <a:lnTo>
                        <a:pt x="1056" y="1014"/>
                      </a:lnTo>
                      <a:lnTo>
                        <a:pt x="1437" y="719"/>
                      </a:lnTo>
                      <a:lnTo>
                        <a:pt x="1014" y="465"/>
                      </a:lnTo>
                      <a:lnTo>
                        <a:pt x="845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555"/>
                </a:p>
              </p:txBody>
            </p:sp>
          </p:grpSp>
        </p:grpSp>
        <p:sp>
          <p:nvSpPr>
            <p:cNvPr id="513" name="Google Shape;513;p28"/>
            <p:cNvSpPr/>
            <p:nvPr/>
          </p:nvSpPr>
          <p:spPr>
            <a:xfrm>
              <a:off x="8281047" y="486084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grpSp>
        <p:nvGrpSpPr>
          <p:cNvPr id="514" name="Google Shape;514;p28"/>
          <p:cNvGrpSpPr/>
          <p:nvPr/>
        </p:nvGrpSpPr>
        <p:grpSpPr>
          <a:xfrm>
            <a:off x="11384704" y="5732000"/>
            <a:ext cx="2182581" cy="1888000"/>
            <a:chOff x="7684975" y="3869100"/>
            <a:chExt cx="1473300" cy="1274400"/>
          </a:xfrm>
        </p:grpSpPr>
        <p:grpSp>
          <p:nvGrpSpPr>
            <p:cNvPr id="515" name="Google Shape;515;p28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516" name="Google Shape;516;p28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517" name="Google Shape;517;p28"/>
              <p:cNvSpPr/>
              <p:nvPr/>
            </p:nvSpPr>
            <p:spPr>
              <a:xfrm>
                <a:off x="8854497" y="4404048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</p:grpSp>
        <p:sp>
          <p:nvSpPr>
            <p:cNvPr id="518" name="Google Shape;518;p28"/>
            <p:cNvSpPr/>
            <p:nvPr/>
          </p:nvSpPr>
          <p:spPr>
            <a:xfrm>
              <a:off x="8433447" y="486084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grpSp>
        <p:nvGrpSpPr>
          <p:cNvPr id="519" name="Google Shape;519;p28"/>
          <p:cNvGrpSpPr/>
          <p:nvPr/>
        </p:nvGrpSpPr>
        <p:grpSpPr>
          <a:xfrm>
            <a:off x="12232356" y="2"/>
            <a:ext cx="487280" cy="618813"/>
            <a:chOff x="8257162" y="1"/>
            <a:chExt cx="328927" cy="417699"/>
          </a:xfrm>
        </p:grpSpPr>
        <p:sp>
          <p:nvSpPr>
            <p:cNvPr id="520" name="Google Shape;520;p28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521" name="Google Shape;521;p28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522" name="Google Shape;522;p28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</p:spTree>
    <p:extLst>
      <p:ext uri="{BB962C8B-B14F-4D97-AF65-F5344CB8AC3E}">
        <p14:creationId xmlns:p14="http://schemas.microsoft.com/office/powerpoint/2010/main" val="3876562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Title and text 4"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29"/>
          <p:cNvSpPr txBox="1">
            <a:spLocks noGrp="1"/>
          </p:cNvSpPr>
          <p:nvPr>
            <p:ph type="body" idx="1"/>
          </p:nvPr>
        </p:nvSpPr>
        <p:spPr>
          <a:xfrm>
            <a:off x="1066625" y="1749187"/>
            <a:ext cx="5706444" cy="49653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77296" lvl="0" indent="-47975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1354592" lvl="1" indent="-47975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marL="2031888" lvl="2" indent="-47975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marL="2709184" lvl="3" indent="-47975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marL="3386480" lvl="4" indent="-47975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marL="4063776" lvl="5" indent="-47975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marL="4741073" lvl="6" indent="-47975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marL="5418369" lvl="7" indent="-47975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marL="6095665" lvl="8" indent="-47975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>
            <a:endParaRPr/>
          </a:p>
        </p:txBody>
      </p:sp>
      <p:sp>
        <p:nvSpPr>
          <p:cNvPr id="525" name="Google Shape;525;p29"/>
          <p:cNvSpPr txBox="1">
            <a:spLocks noGrp="1"/>
          </p:cNvSpPr>
          <p:nvPr>
            <p:ph type="title"/>
          </p:nvPr>
        </p:nvSpPr>
        <p:spPr>
          <a:xfrm>
            <a:off x="1066625" y="574222"/>
            <a:ext cx="9637846" cy="877333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474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5333" b="1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5333" b="1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5333" b="1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5333" b="1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5333" b="1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5333" b="1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5333" b="1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5333" b="1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grpSp>
        <p:nvGrpSpPr>
          <p:cNvPr id="526" name="Google Shape;526;p29"/>
          <p:cNvGrpSpPr/>
          <p:nvPr/>
        </p:nvGrpSpPr>
        <p:grpSpPr>
          <a:xfrm>
            <a:off x="11384704" y="5732000"/>
            <a:ext cx="2182581" cy="1888000"/>
            <a:chOff x="7684975" y="3869100"/>
            <a:chExt cx="1473300" cy="1274400"/>
          </a:xfrm>
        </p:grpSpPr>
        <p:sp>
          <p:nvSpPr>
            <p:cNvPr id="527" name="Google Shape;527;p29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grpSp>
          <p:nvGrpSpPr>
            <p:cNvPr id="528" name="Google Shape;528;p29"/>
            <p:cNvGrpSpPr/>
            <p:nvPr/>
          </p:nvGrpSpPr>
          <p:grpSpPr>
            <a:xfrm>
              <a:off x="8343565" y="4304367"/>
              <a:ext cx="640937" cy="708291"/>
              <a:chOff x="1809500" y="2372128"/>
              <a:chExt cx="640937" cy="708291"/>
            </a:xfrm>
          </p:grpSpPr>
          <p:sp>
            <p:nvSpPr>
              <p:cNvPr id="529" name="Google Shape;529;p29"/>
              <p:cNvSpPr/>
              <p:nvPr/>
            </p:nvSpPr>
            <p:spPr>
              <a:xfrm>
                <a:off x="2321855" y="2372128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530" name="Google Shape;530;p29"/>
              <p:cNvSpPr/>
              <p:nvPr/>
            </p:nvSpPr>
            <p:spPr>
              <a:xfrm>
                <a:off x="1809500" y="2951933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</p:grpSp>
      </p:grpSp>
      <p:grpSp>
        <p:nvGrpSpPr>
          <p:cNvPr id="531" name="Google Shape;531;p29"/>
          <p:cNvGrpSpPr/>
          <p:nvPr/>
        </p:nvGrpSpPr>
        <p:grpSpPr>
          <a:xfrm>
            <a:off x="12232356" y="2"/>
            <a:ext cx="487280" cy="618813"/>
            <a:chOff x="8257162" y="1"/>
            <a:chExt cx="328927" cy="417699"/>
          </a:xfrm>
        </p:grpSpPr>
        <p:sp>
          <p:nvSpPr>
            <p:cNvPr id="532" name="Google Shape;532;p29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533" name="Google Shape;533;p29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534" name="Google Shape;534;p29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sp>
        <p:nvSpPr>
          <p:cNvPr id="535" name="Google Shape;535;p29"/>
          <p:cNvSpPr/>
          <p:nvPr/>
        </p:nvSpPr>
        <p:spPr>
          <a:xfrm>
            <a:off x="13006485" y="7054174"/>
            <a:ext cx="190484" cy="195913"/>
          </a:xfrm>
          <a:custGeom>
            <a:avLst/>
            <a:gdLst/>
            <a:ahLst/>
            <a:cxnLst/>
            <a:rect l="l" t="t" r="r" b="b"/>
            <a:pathLst>
              <a:path w="1438" h="1479" extrusionOk="0">
                <a:moveTo>
                  <a:pt x="592" y="0"/>
                </a:moveTo>
                <a:lnTo>
                  <a:pt x="423" y="465"/>
                </a:lnTo>
                <a:lnTo>
                  <a:pt x="1" y="676"/>
                </a:lnTo>
                <a:lnTo>
                  <a:pt x="381" y="1014"/>
                </a:lnTo>
                <a:lnTo>
                  <a:pt x="465" y="1479"/>
                </a:lnTo>
                <a:lnTo>
                  <a:pt x="888" y="1225"/>
                </a:lnTo>
                <a:lnTo>
                  <a:pt x="1353" y="1225"/>
                </a:lnTo>
                <a:lnTo>
                  <a:pt x="1226" y="803"/>
                </a:lnTo>
                <a:lnTo>
                  <a:pt x="1437" y="338"/>
                </a:lnTo>
                <a:lnTo>
                  <a:pt x="930" y="296"/>
                </a:lnTo>
                <a:lnTo>
                  <a:pt x="59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</p:spTree>
    <p:extLst>
      <p:ext uri="{BB962C8B-B14F-4D97-AF65-F5344CB8AC3E}">
        <p14:creationId xmlns:p14="http://schemas.microsoft.com/office/powerpoint/2010/main" val="26826474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7" name="Google Shape;537;p30"/>
          <p:cNvGrpSpPr/>
          <p:nvPr/>
        </p:nvGrpSpPr>
        <p:grpSpPr>
          <a:xfrm flipH="1">
            <a:off x="0" y="5732000"/>
            <a:ext cx="2182581" cy="1888000"/>
            <a:chOff x="7684975" y="3869100"/>
            <a:chExt cx="1473300" cy="1274400"/>
          </a:xfrm>
        </p:grpSpPr>
        <p:sp>
          <p:nvSpPr>
            <p:cNvPr id="538" name="Google Shape;538;p30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grpSp>
          <p:nvGrpSpPr>
            <p:cNvPr id="539" name="Google Shape;539;p30"/>
            <p:cNvGrpSpPr/>
            <p:nvPr/>
          </p:nvGrpSpPr>
          <p:grpSpPr>
            <a:xfrm>
              <a:off x="8486807" y="4404048"/>
              <a:ext cx="496182" cy="584461"/>
              <a:chOff x="1573217" y="2641583"/>
              <a:chExt cx="496182" cy="584461"/>
            </a:xfrm>
          </p:grpSpPr>
          <p:sp>
            <p:nvSpPr>
              <p:cNvPr id="540" name="Google Shape;540;p30"/>
              <p:cNvSpPr/>
              <p:nvPr/>
            </p:nvSpPr>
            <p:spPr>
              <a:xfrm>
                <a:off x="1573217" y="3093803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541" name="Google Shape;541;p30"/>
              <p:cNvSpPr/>
              <p:nvPr/>
            </p:nvSpPr>
            <p:spPr>
              <a:xfrm>
                <a:off x="1940907" y="2641583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</p:grpSp>
      </p:grpSp>
      <p:sp>
        <p:nvSpPr>
          <p:cNvPr id="542" name="Google Shape;542;p30"/>
          <p:cNvSpPr txBox="1">
            <a:spLocks noGrp="1"/>
          </p:cNvSpPr>
          <p:nvPr>
            <p:ph type="title"/>
          </p:nvPr>
        </p:nvSpPr>
        <p:spPr>
          <a:xfrm>
            <a:off x="1066625" y="574222"/>
            <a:ext cx="9637846" cy="877333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474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grpSp>
        <p:nvGrpSpPr>
          <p:cNvPr id="543" name="Google Shape;543;p30"/>
          <p:cNvGrpSpPr/>
          <p:nvPr/>
        </p:nvGrpSpPr>
        <p:grpSpPr>
          <a:xfrm>
            <a:off x="12232356" y="2"/>
            <a:ext cx="487280" cy="618813"/>
            <a:chOff x="8257162" y="1"/>
            <a:chExt cx="328927" cy="417699"/>
          </a:xfrm>
        </p:grpSpPr>
        <p:sp>
          <p:nvSpPr>
            <p:cNvPr id="544" name="Google Shape;544;p30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545" name="Google Shape;545;p30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546" name="Google Shape;546;p30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grpSp>
        <p:nvGrpSpPr>
          <p:cNvPr id="547" name="Google Shape;547;p30"/>
          <p:cNvGrpSpPr/>
          <p:nvPr/>
        </p:nvGrpSpPr>
        <p:grpSpPr>
          <a:xfrm>
            <a:off x="11384704" y="5732000"/>
            <a:ext cx="2182581" cy="1888000"/>
            <a:chOff x="7684975" y="3869100"/>
            <a:chExt cx="1473300" cy="1274400"/>
          </a:xfrm>
        </p:grpSpPr>
        <p:grpSp>
          <p:nvGrpSpPr>
            <p:cNvPr id="548" name="Google Shape;548;p30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549" name="Google Shape;549;p30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grpSp>
            <p:nvGrpSpPr>
              <p:cNvPr id="550" name="Google Shape;550;p30"/>
              <p:cNvGrpSpPr/>
              <p:nvPr/>
            </p:nvGrpSpPr>
            <p:grpSpPr>
              <a:xfrm>
                <a:off x="8715407" y="4327848"/>
                <a:ext cx="267582" cy="584461"/>
                <a:chOff x="1801817" y="2565383"/>
                <a:chExt cx="267582" cy="584461"/>
              </a:xfrm>
            </p:grpSpPr>
            <p:sp>
              <p:nvSpPr>
                <p:cNvPr id="551" name="Google Shape;551;p30"/>
                <p:cNvSpPr/>
                <p:nvPr/>
              </p:nvSpPr>
              <p:spPr>
                <a:xfrm>
                  <a:off x="1801817" y="3017603"/>
                  <a:ext cx="128582" cy="1322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8" h="1479" extrusionOk="0">
                      <a:moveTo>
                        <a:pt x="592" y="0"/>
                      </a:moveTo>
                      <a:lnTo>
                        <a:pt x="423" y="465"/>
                      </a:lnTo>
                      <a:lnTo>
                        <a:pt x="1" y="676"/>
                      </a:lnTo>
                      <a:lnTo>
                        <a:pt x="381" y="1014"/>
                      </a:lnTo>
                      <a:lnTo>
                        <a:pt x="465" y="1479"/>
                      </a:lnTo>
                      <a:lnTo>
                        <a:pt x="888" y="1225"/>
                      </a:lnTo>
                      <a:lnTo>
                        <a:pt x="1353" y="1225"/>
                      </a:lnTo>
                      <a:lnTo>
                        <a:pt x="1226" y="803"/>
                      </a:lnTo>
                      <a:lnTo>
                        <a:pt x="1437" y="338"/>
                      </a:lnTo>
                      <a:lnTo>
                        <a:pt x="930" y="296"/>
                      </a:lnTo>
                      <a:lnTo>
                        <a:pt x="59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555"/>
                </a:p>
              </p:txBody>
            </p:sp>
            <p:sp>
              <p:nvSpPr>
                <p:cNvPr id="552" name="Google Shape;552;p30"/>
                <p:cNvSpPr/>
                <p:nvPr/>
              </p:nvSpPr>
              <p:spPr>
                <a:xfrm>
                  <a:off x="1940907" y="2565383"/>
                  <a:ext cx="128493" cy="1284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7" h="1437" extrusionOk="0">
                      <a:moveTo>
                        <a:pt x="845" y="1"/>
                      </a:moveTo>
                      <a:lnTo>
                        <a:pt x="507" y="296"/>
                      </a:lnTo>
                      <a:lnTo>
                        <a:pt x="0" y="296"/>
                      </a:lnTo>
                      <a:lnTo>
                        <a:pt x="169" y="761"/>
                      </a:lnTo>
                      <a:lnTo>
                        <a:pt x="43" y="1226"/>
                      </a:lnTo>
                      <a:lnTo>
                        <a:pt x="507" y="1183"/>
                      </a:lnTo>
                      <a:lnTo>
                        <a:pt x="930" y="1437"/>
                      </a:lnTo>
                      <a:lnTo>
                        <a:pt x="1056" y="1014"/>
                      </a:lnTo>
                      <a:lnTo>
                        <a:pt x="1437" y="719"/>
                      </a:lnTo>
                      <a:lnTo>
                        <a:pt x="1014" y="465"/>
                      </a:lnTo>
                      <a:lnTo>
                        <a:pt x="845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555"/>
                </a:p>
              </p:txBody>
            </p:sp>
          </p:grpSp>
        </p:grpSp>
        <p:sp>
          <p:nvSpPr>
            <p:cNvPr id="553" name="Google Shape;553;p30"/>
            <p:cNvSpPr/>
            <p:nvPr/>
          </p:nvSpPr>
          <p:spPr>
            <a:xfrm>
              <a:off x="8204847" y="486084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</p:spTree>
    <p:extLst>
      <p:ext uri="{BB962C8B-B14F-4D97-AF65-F5344CB8AC3E}">
        <p14:creationId xmlns:p14="http://schemas.microsoft.com/office/powerpoint/2010/main" val="7313746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31"/>
          <p:cNvSpPr txBox="1">
            <a:spLocks noGrp="1"/>
          </p:cNvSpPr>
          <p:nvPr>
            <p:ph type="title"/>
          </p:nvPr>
        </p:nvSpPr>
        <p:spPr>
          <a:xfrm>
            <a:off x="1066625" y="574222"/>
            <a:ext cx="9637846" cy="877333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Font typeface="Fredoka One"/>
              <a:buNone/>
              <a:defRPr sz="474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5333"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grpSp>
        <p:nvGrpSpPr>
          <p:cNvPr id="556" name="Google Shape;556;p31"/>
          <p:cNvGrpSpPr/>
          <p:nvPr/>
        </p:nvGrpSpPr>
        <p:grpSpPr>
          <a:xfrm>
            <a:off x="12232356" y="2"/>
            <a:ext cx="487280" cy="618813"/>
            <a:chOff x="8257162" y="1"/>
            <a:chExt cx="328927" cy="417699"/>
          </a:xfrm>
        </p:grpSpPr>
        <p:sp>
          <p:nvSpPr>
            <p:cNvPr id="557" name="Google Shape;557;p31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558" name="Google Shape;558;p31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559" name="Google Shape;559;p31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</p:spTree>
    <p:extLst>
      <p:ext uri="{BB962C8B-B14F-4D97-AF65-F5344CB8AC3E}">
        <p14:creationId xmlns:p14="http://schemas.microsoft.com/office/powerpoint/2010/main" val="6701406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32"/>
          <p:cNvSpPr txBox="1">
            <a:spLocks noGrp="1"/>
          </p:cNvSpPr>
          <p:nvPr>
            <p:ph type="title"/>
          </p:nvPr>
        </p:nvSpPr>
        <p:spPr>
          <a:xfrm>
            <a:off x="1066625" y="574222"/>
            <a:ext cx="9637846" cy="877333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474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333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grpSp>
        <p:nvGrpSpPr>
          <p:cNvPr id="562" name="Google Shape;562;p32"/>
          <p:cNvGrpSpPr/>
          <p:nvPr/>
        </p:nvGrpSpPr>
        <p:grpSpPr>
          <a:xfrm>
            <a:off x="12232356" y="2"/>
            <a:ext cx="487280" cy="618813"/>
            <a:chOff x="8257162" y="1"/>
            <a:chExt cx="328927" cy="417699"/>
          </a:xfrm>
        </p:grpSpPr>
        <p:sp>
          <p:nvSpPr>
            <p:cNvPr id="563" name="Google Shape;563;p32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564" name="Google Shape;564;p32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565" name="Google Shape;565;p32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grpSp>
        <p:nvGrpSpPr>
          <p:cNvPr id="566" name="Google Shape;566;p32"/>
          <p:cNvGrpSpPr/>
          <p:nvPr/>
        </p:nvGrpSpPr>
        <p:grpSpPr>
          <a:xfrm flipH="1">
            <a:off x="0" y="5732000"/>
            <a:ext cx="2182581" cy="1888000"/>
            <a:chOff x="7684975" y="3869100"/>
            <a:chExt cx="1473300" cy="1274400"/>
          </a:xfrm>
        </p:grpSpPr>
        <p:grpSp>
          <p:nvGrpSpPr>
            <p:cNvPr id="567" name="Google Shape;567;p32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568" name="Google Shape;568;p32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grpSp>
            <p:nvGrpSpPr>
              <p:cNvPr id="569" name="Google Shape;569;p32"/>
              <p:cNvGrpSpPr/>
              <p:nvPr/>
            </p:nvGrpSpPr>
            <p:grpSpPr>
              <a:xfrm>
                <a:off x="8715407" y="4404048"/>
                <a:ext cx="343782" cy="432061"/>
                <a:chOff x="1801817" y="2641583"/>
                <a:chExt cx="343782" cy="432061"/>
              </a:xfrm>
            </p:grpSpPr>
            <p:sp>
              <p:nvSpPr>
                <p:cNvPr id="570" name="Google Shape;570;p32"/>
                <p:cNvSpPr/>
                <p:nvPr/>
              </p:nvSpPr>
              <p:spPr>
                <a:xfrm>
                  <a:off x="1801817" y="2941403"/>
                  <a:ext cx="128582" cy="1322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8" h="1479" extrusionOk="0">
                      <a:moveTo>
                        <a:pt x="592" y="0"/>
                      </a:moveTo>
                      <a:lnTo>
                        <a:pt x="423" y="465"/>
                      </a:lnTo>
                      <a:lnTo>
                        <a:pt x="1" y="676"/>
                      </a:lnTo>
                      <a:lnTo>
                        <a:pt x="381" y="1014"/>
                      </a:lnTo>
                      <a:lnTo>
                        <a:pt x="465" y="1479"/>
                      </a:lnTo>
                      <a:lnTo>
                        <a:pt x="888" y="1225"/>
                      </a:lnTo>
                      <a:lnTo>
                        <a:pt x="1353" y="1225"/>
                      </a:lnTo>
                      <a:lnTo>
                        <a:pt x="1226" y="803"/>
                      </a:lnTo>
                      <a:lnTo>
                        <a:pt x="1437" y="338"/>
                      </a:lnTo>
                      <a:lnTo>
                        <a:pt x="930" y="296"/>
                      </a:lnTo>
                      <a:lnTo>
                        <a:pt x="59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555"/>
                </a:p>
              </p:txBody>
            </p:sp>
            <p:sp>
              <p:nvSpPr>
                <p:cNvPr id="571" name="Google Shape;571;p32"/>
                <p:cNvSpPr/>
                <p:nvPr/>
              </p:nvSpPr>
              <p:spPr>
                <a:xfrm>
                  <a:off x="2017107" y="2641583"/>
                  <a:ext cx="128493" cy="1284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7" h="1437" extrusionOk="0">
                      <a:moveTo>
                        <a:pt x="845" y="1"/>
                      </a:moveTo>
                      <a:lnTo>
                        <a:pt x="507" y="296"/>
                      </a:lnTo>
                      <a:lnTo>
                        <a:pt x="0" y="296"/>
                      </a:lnTo>
                      <a:lnTo>
                        <a:pt x="169" y="761"/>
                      </a:lnTo>
                      <a:lnTo>
                        <a:pt x="43" y="1226"/>
                      </a:lnTo>
                      <a:lnTo>
                        <a:pt x="507" y="1183"/>
                      </a:lnTo>
                      <a:lnTo>
                        <a:pt x="930" y="1437"/>
                      </a:lnTo>
                      <a:lnTo>
                        <a:pt x="1056" y="1014"/>
                      </a:lnTo>
                      <a:lnTo>
                        <a:pt x="1437" y="719"/>
                      </a:lnTo>
                      <a:lnTo>
                        <a:pt x="1014" y="465"/>
                      </a:lnTo>
                      <a:lnTo>
                        <a:pt x="845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555"/>
                </a:p>
              </p:txBody>
            </p:sp>
          </p:grpSp>
        </p:grpSp>
        <p:sp>
          <p:nvSpPr>
            <p:cNvPr id="572" name="Google Shape;572;p32"/>
            <p:cNvSpPr/>
            <p:nvPr/>
          </p:nvSpPr>
          <p:spPr>
            <a:xfrm>
              <a:off x="8388291" y="486084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</p:spTree>
    <p:extLst>
      <p:ext uri="{BB962C8B-B14F-4D97-AF65-F5344CB8AC3E}">
        <p14:creationId xmlns:p14="http://schemas.microsoft.com/office/powerpoint/2010/main" val="36354673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33"/>
          <p:cNvSpPr txBox="1">
            <a:spLocks noGrp="1"/>
          </p:cNvSpPr>
          <p:nvPr>
            <p:ph type="title"/>
          </p:nvPr>
        </p:nvSpPr>
        <p:spPr>
          <a:xfrm>
            <a:off x="1069770" y="884814"/>
            <a:ext cx="5704222" cy="1441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 sz="7407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33"/>
          <p:cNvSpPr txBox="1">
            <a:spLocks noGrp="1"/>
          </p:cNvSpPr>
          <p:nvPr>
            <p:ph type="subTitle" idx="1"/>
          </p:nvPr>
        </p:nvSpPr>
        <p:spPr>
          <a:xfrm>
            <a:off x="1069770" y="2242446"/>
            <a:ext cx="5704222" cy="150711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37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76" name="Google Shape;576;p33"/>
          <p:cNvSpPr/>
          <p:nvPr/>
        </p:nvSpPr>
        <p:spPr>
          <a:xfrm flipH="1">
            <a:off x="6414861" y="488444"/>
            <a:ext cx="7131277" cy="7131556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55"/>
          </a:p>
        </p:txBody>
      </p:sp>
      <p:sp>
        <p:nvSpPr>
          <p:cNvPr id="577" name="Google Shape;577;p33"/>
          <p:cNvSpPr txBox="1"/>
          <p:nvPr/>
        </p:nvSpPr>
        <p:spPr>
          <a:xfrm>
            <a:off x="1069770" y="5350753"/>
            <a:ext cx="5704222" cy="977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lvl="0" indent="0" algn="l" rtl="0">
              <a:spcBef>
                <a:spcPts val="444"/>
              </a:spcBef>
              <a:spcAft>
                <a:spcPts val="0"/>
              </a:spcAft>
              <a:buNone/>
            </a:pPr>
            <a:r>
              <a:rPr lang="pt-BR" sz="1778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rPr>
              <a:t>CRÉDITOS: este modelo de apresentação foi criado pelo </a:t>
            </a:r>
            <a:r>
              <a:rPr lang="pt-BR" sz="1778" b="1">
                <a:solidFill>
                  <a:schemeClr val="accent4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pt-BR" sz="1778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rPr>
              <a:t>, e inclui ícones da </a:t>
            </a:r>
            <a:r>
              <a:rPr lang="pt-BR" sz="1778" b="1">
                <a:solidFill>
                  <a:schemeClr val="accent4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pt-BR" sz="1778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rPr>
              <a:t> e infográficos e imagens da </a:t>
            </a:r>
            <a:r>
              <a:rPr lang="pt-BR" sz="1778" b="1">
                <a:solidFill>
                  <a:schemeClr val="accent4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778" b="1">
              <a:solidFill>
                <a:schemeClr val="accent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578" name="Google Shape;578;p33"/>
          <p:cNvGrpSpPr/>
          <p:nvPr/>
        </p:nvGrpSpPr>
        <p:grpSpPr>
          <a:xfrm>
            <a:off x="12232356" y="2"/>
            <a:ext cx="487280" cy="618813"/>
            <a:chOff x="8257162" y="1"/>
            <a:chExt cx="328927" cy="417699"/>
          </a:xfrm>
        </p:grpSpPr>
        <p:sp>
          <p:nvSpPr>
            <p:cNvPr id="579" name="Google Shape;579;p33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580" name="Google Shape;580;p33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581" name="Google Shape;581;p33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</p:spTree>
    <p:extLst>
      <p:ext uri="{BB962C8B-B14F-4D97-AF65-F5344CB8AC3E}">
        <p14:creationId xmlns:p14="http://schemas.microsoft.com/office/powerpoint/2010/main" val="14664574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3" name="Google Shape;583;p34"/>
          <p:cNvGrpSpPr/>
          <p:nvPr/>
        </p:nvGrpSpPr>
        <p:grpSpPr>
          <a:xfrm flipH="1">
            <a:off x="0" y="5732000"/>
            <a:ext cx="2182581" cy="1888000"/>
            <a:chOff x="7684975" y="3869100"/>
            <a:chExt cx="1473300" cy="1274400"/>
          </a:xfrm>
        </p:grpSpPr>
        <p:sp>
          <p:nvSpPr>
            <p:cNvPr id="584" name="Google Shape;584;p34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grpSp>
          <p:nvGrpSpPr>
            <p:cNvPr id="585" name="Google Shape;585;p34"/>
            <p:cNvGrpSpPr/>
            <p:nvPr/>
          </p:nvGrpSpPr>
          <p:grpSpPr>
            <a:xfrm>
              <a:off x="8486807" y="4404048"/>
              <a:ext cx="496182" cy="584461"/>
              <a:chOff x="1573217" y="2641583"/>
              <a:chExt cx="496182" cy="584461"/>
            </a:xfrm>
          </p:grpSpPr>
          <p:sp>
            <p:nvSpPr>
              <p:cNvPr id="586" name="Google Shape;586;p34"/>
              <p:cNvSpPr/>
              <p:nvPr/>
            </p:nvSpPr>
            <p:spPr>
              <a:xfrm>
                <a:off x="1573217" y="3093803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587" name="Google Shape;587;p34"/>
              <p:cNvSpPr/>
              <p:nvPr/>
            </p:nvSpPr>
            <p:spPr>
              <a:xfrm>
                <a:off x="1940907" y="2641583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</p:grpSp>
      </p:grpSp>
      <p:grpSp>
        <p:nvGrpSpPr>
          <p:cNvPr id="588" name="Google Shape;588;p34"/>
          <p:cNvGrpSpPr/>
          <p:nvPr/>
        </p:nvGrpSpPr>
        <p:grpSpPr>
          <a:xfrm>
            <a:off x="12232356" y="2"/>
            <a:ext cx="487280" cy="618813"/>
            <a:chOff x="8257162" y="1"/>
            <a:chExt cx="328927" cy="417699"/>
          </a:xfrm>
        </p:grpSpPr>
        <p:sp>
          <p:nvSpPr>
            <p:cNvPr id="589" name="Google Shape;589;p34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590" name="Google Shape;590;p34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591" name="Google Shape;591;p34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grpSp>
        <p:nvGrpSpPr>
          <p:cNvPr id="592" name="Google Shape;592;p34"/>
          <p:cNvGrpSpPr/>
          <p:nvPr/>
        </p:nvGrpSpPr>
        <p:grpSpPr>
          <a:xfrm>
            <a:off x="11384704" y="5732000"/>
            <a:ext cx="2182581" cy="1888000"/>
            <a:chOff x="7684975" y="3869100"/>
            <a:chExt cx="1473300" cy="1274400"/>
          </a:xfrm>
        </p:grpSpPr>
        <p:grpSp>
          <p:nvGrpSpPr>
            <p:cNvPr id="593" name="Google Shape;593;p34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594" name="Google Shape;594;p34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grpSp>
            <p:nvGrpSpPr>
              <p:cNvPr id="595" name="Google Shape;595;p34"/>
              <p:cNvGrpSpPr/>
              <p:nvPr/>
            </p:nvGrpSpPr>
            <p:grpSpPr>
              <a:xfrm>
                <a:off x="8715407" y="4327848"/>
                <a:ext cx="267582" cy="584461"/>
                <a:chOff x="1801817" y="2565383"/>
                <a:chExt cx="267582" cy="584461"/>
              </a:xfrm>
            </p:grpSpPr>
            <p:sp>
              <p:nvSpPr>
                <p:cNvPr id="596" name="Google Shape;596;p34"/>
                <p:cNvSpPr/>
                <p:nvPr/>
              </p:nvSpPr>
              <p:spPr>
                <a:xfrm>
                  <a:off x="1801817" y="3017603"/>
                  <a:ext cx="128582" cy="1322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8" h="1479" extrusionOk="0">
                      <a:moveTo>
                        <a:pt x="592" y="0"/>
                      </a:moveTo>
                      <a:lnTo>
                        <a:pt x="423" y="465"/>
                      </a:lnTo>
                      <a:lnTo>
                        <a:pt x="1" y="676"/>
                      </a:lnTo>
                      <a:lnTo>
                        <a:pt x="381" y="1014"/>
                      </a:lnTo>
                      <a:lnTo>
                        <a:pt x="465" y="1479"/>
                      </a:lnTo>
                      <a:lnTo>
                        <a:pt x="888" y="1225"/>
                      </a:lnTo>
                      <a:lnTo>
                        <a:pt x="1353" y="1225"/>
                      </a:lnTo>
                      <a:lnTo>
                        <a:pt x="1226" y="803"/>
                      </a:lnTo>
                      <a:lnTo>
                        <a:pt x="1437" y="338"/>
                      </a:lnTo>
                      <a:lnTo>
                        <a:pt x="930" y="296"/>
                      </a:lnTo>
                      <a:lnTo>
                        <a:pt x="59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555"/>
                </a:p>
              </p:txBody>
            </p:sp>
            <p:sp>
              <p:nvSpPr>
                <p:cNvPr id="597" name="Google Shape;597;p34"/>
                <p:cNvSpPr/>
                <p:nvPr/>
              </p:nvSpPr>
              <p:spPr>
                <a:xfrm>
                  <a:off x="1940907" y="2565383"/>
                  <a:ext cx="128493" cy="1284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7" h="1437" extrusionOk="0">
                      <a:moveTo>
                        <a:pt x="845" y="1"/>
                      </a:moveTo>
                      <a:lnTo>
                        <a:pt x="507" y="296"/>
                      </a:lnTo>
                      <a:lnTo>
                        <a:pt x="0" y="296"/>
                      </a:lnTo>
                      <a:lnTo>
                        <a:pt x="169" y="761"/>
                      </a:lnTo>
                      <a:lnTo>
                        <a:pt x="43" y="1226"/>
                      </a:lnTo>
                      <a:lnTo>
                        <a:pt x="507" y="1183"/>
                      </a:lnTo>
                      <a:lnTo>
                        <a:pt x="930" y="1437"/>
                      </a:lnTo>
                      <a:lnTo>
                        <a:pt x="1056" y="1014"/>
                      </a:lnTo>
                      <a:lnTo>
                        <a:pt x="1437" y="719"/>
                      </a:lnTo>
                      <a:lnTo>
                        <a:pt x="1014" y="465"/>
                      </a:lnTo>
                      <a:lnTo>
                        <a:pt x="845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555"/>
                </a:p>
              </p:txBody>
            </p:sp>
          </p:grpSp>
        </p:grpSp>
        <p:sp>
          <p:nvSpPr>
            <p:cNvPr id="598" name="Google Shape;598;p34"/>
            <p:cNvSpPr/>
            <p:nvPr/>
          </p:nvSpPr>
          <p:spPr>
            <a:xfrm>
              <a:off x="8204847" y="486084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</p:spTree>
    <p:extLst>
      <p:ext uri="{BB962C8B-B14F-4D97-AF65-F5344CB8AC3E}">
        <p14:creationId xmlns:p14="http://schemas.microsoft.com/office/powerpoint/2010/main" val="19694100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0" name="Google Shape;600;p35"/>
          <p:cNvGrpSpPr/>
          <p:nvPr/>
        </p:nvGrpSpPr>
        <p:grpSpPr>
          <a:xfrm>
            <a:off x="11384704" y="5732000"/>
            <a:ext cx="2182581" cy="1888000"/>
            <a:chOff x="7684975" y="3869100"/>
            <a:chExt cx="1473300" cy="1274400"/>
          </a:xfrm>
        </p:grpSpPr>
        <p:sp>
          <p:nvSpPr>
            <p:cNvPr id="601" name="Google Shape;601;p35"/>
            <p:cNvSpPr/>
            <p:nvPr/>
          </p:nvSpPr>
          <p:spPr>
            <a:xfrm flipH="1">
              <a:off x="7684975" y="3869100"/>
              <a:ext cx="1473300" cy="12744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grpSp>
          <p:nvGrpSpPr>
            <p:cNvPr id="602" name="Google Shape;602;p35"/>
            <p:cNvGrpSpPr/>
            <p:nvPr/>
          </p:nvGrpSpPr>
          <p:grpSpPr>
            <a:xfrm>
              <a:off x="8410607" y="4480248"/>
              <a:ext cx="572382" cy="508261"/>
              <a:chOff x="1497017" y="2717783"/>
              <a:chExt cx="572382" cy="508261"/>
            </a:xfrm>
          </p:grpSpPr>
          <p:sp>
            <p:nvSpPr>
              <p:cNvPr id="603" name="Google Shape;603;p35"/>
              <p:cNvSpPr/>
              <p:nvPr/>
            </p:nvSpPr>
            <p:spPr>
              <a:xfrm>
                <a:off x="1497017" y="3093803"/>
                <a:ext cx="128582" cy="132241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79" extrusionOk="0">
                    <a:moveTo>
                      <a:pt x="592" y="0"/>
                    </a:moveTo>
                    <a:lnTo>
                      <a:pt x="423" y="465"/>
                    </a:lnTo>
                    <a:lnTo>
                      <a:pt x="1" y="676"/>
                    </a:lnTo>
                    <a:lnTo>
                      <a:pt x="381" y="1014"/>
                    </a:lnTo>
                    <a:lnTo>
                      <a:pt x="465" y="1479"/>
                    </a:lnTo>
                    <a:lnTo>
                      <a:pt x="888" y="1225"/>
                    </a:lnTo>
                    <a:lnTo>
                      <a:pt x="1353" y="1225"/>
                    </a:lnTo>
                    <a:lnTo>
                      <a:pt x="1226" y="803"/>
                    </a:lnTo>
                    <a:lnTo>
                      <a:pt x="1437" y="338"/>
                    </a:lnTo>
                    <a:lnTo>
                      <a:pt x="930" y="296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604" name="Google Shape;604;p35"/>
              <p:cNvSpPr/>
              <p:nvPr/>
            </p:nvSpPr>
            <p:spPr>
              <a:xfrm>
                <a:off x="1940907" y="2717783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</p:grpSp>
      </p:grpSp>
      <p:grpSp>
        <p:nvGrpSpPr>
          <p:cNvPr id="605" name="Google Shape;605;p35"/>
          <p:cNvGrpSpPr/>
          <p:nvPr/>
        </p:nvGrpSpPr>
        <p:grpSpPr>
          <a:xfrm flipH="1">
            <a:off x="0" y="5732000"/>
            <a:ext cx="2182581" cy="1888000"/>
            <a:chOff x="7684975" y="3869100"/>
            <a:chExt cx="1473300" cy="1274400"/>
          </a:xfrm>
        </p:grpSpPr>
        <p:grpSp>
          <p:nvGrpSpPr>
            <p:cNvPr id="606" name="Google Shape;606;p35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607" name="Google Shape;607;p35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grpSp>
            <p:nvGrpSpPr>
              <p:cNvPr id="608" name="Google Shape;608;p35"/>
              <p:cNvGrpSpPr/>
              <p:nvPr/>
            </p:nvGrpSpPr>
            <p:grpSpPr>
              <a:xfrm>
                <a:off x="8791607" y="4327848"/>
                <a:ext cx="191382" cy="660661"/>
                <a:chOff x="1878017" y="2565383"/>
                <a:chExt cx="191382" cy="660661"/>
              </a:xfrm>
            </p:grpSpPr>
            <p:sp>
              <p:nvSpPr>
                <p:cNvPr id="609" name="Google Shape;609;p35"/>
                <p:cNvSpPr/>
                <p:nvPr/>
              </p:nvSpPr>
              <p:spPr>
                <a:xfrm>
                  <a:off x="1878017" y="3093803"/>
                  <a:ext cx="128582" cy="1322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8" h="1479" extrusionOk="0">
                      <a:moveTo>
                        <a:pt x="592" y="0"/>
                      </a:moveTo>
                      <a:lnTo>
                        <a:pt x="423" y="465"/>
                      </a:lnTo>
                      <a:lnTo>
                        <a:pt x="1" y="676"/>
                      </a:lnTo>
                      <a:lnTo>
                        <a:pt x="381" y="1014"/>
                      </a:lnTo>
                      <a:lnTo>
                        <a:pt x="465" y="1479"/>
                      </a:lnTo>
                      <a:lnTo>
                        <a:pt x="888" y="1225"/>
                      </a:lnTo>
                      <a:lnTo>
                        <a:pt x="1353" y="1225"/>
                      </a:lnTo>
                      <a:lnTo>
                        <a:pt x="1226" y="803"/>
                      </a:lnTo>
                      <a:lnTo>
                        <a:pt x="1437" y="338"/>
                      </a:lnTo>
                      <a:lnTo>
                        <a:pt x="930" y="296"/>
                      </a:lnTo>
                      <a:lnTo>
                        <a:pt x="59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555"/>
                </a:p>
              </p:txBody>
            </p:sp>
            <p:sp>
              <p:nvSpPr>
                <p:cNvPr id="610" name="Google Shape;610;p35"/>
                <p:cNvSpPr/>
                <p:nvPr/>
              </p:nvSpPr>
              <p:spPr>
                <a:xfrm>
                  <a:off x="1940907" y="2565383"/>
                  <a:ext cx="128493" cy="1284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7" h="1437" extrusionOk="0">
                      <a:moveTo>
                        <a:pt x="845" y="1"/>
                      </a:moveTo>
                      <a:lnTo>
                        <a:pt x="507" y="296"/>
                      </a:lnTo>
                      <a:lnTo>
                        <a:pt x="0" y="296"/>
                      </a:lnTo>
                      <a:lnTo>
                        <a:pt x="169" y="761"/>
                      </a:lnTo>
                      <a:lnTo>
                        <a:pt x="43" y="1226"/>
                      </a:lnTo>
                      <a:lnTo>
                        <a:pt x="507" y="1183"/>
                      </a:lnTo>
                      <a:lnTo>
                        <a:pt x="930" y="1437"/>
                      </a:lnTo>
                      <a:lnTo>
                        <a:pt x="1056" y="1014"/>
                      </a:lnTo>
                      <a:lnTo>
                        <a:pt x="1437" y="719"/>
                      </a:lnTo>
                      <a:lnTo>
                        <a:pt x="1014" y="465"/>
                      </a:lnTo>
                      <a:lnTo>
                        <a:pt x="845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555"/>
                </a:p>
              </p:txBody>
            </p:sp>
          </p:grpSp>
        </p:grpSp>
        <p:sp>
          <p:nvSpPr>
            <p:cNvPr id="611" name="Google Shape;611;p35"/>
            <p:cNvSpPr/>
            <p:nvPr/>
          </p:nvSpPr>
          <p:spPr>
            <a:xfrm>
              <a:off x="8281047" y="486084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grpSp>
        <p:nvGrpSpPr>
          <p:cNvPr id="612" name="Google Shape;612;p35"/>
          <p:cNvGrpSpPr/>
          <p:nvPr/>
        </p:nvGrpSpPr>
        <p:grpSpPr>
          <a:xfrm rot="10800000">
            <a:off x="0" y="0"/>
            <a:ext cx="2182581" cy="1888000"/>
            <a:chOff x="7684975" y="3869100"/>
            <a:chExt cx="1473300" cy="1274400"/>
          </a:xfrm>
        </p:grpSpPr>
        <p:grpSp>
          <p:nvGrpSpPr>
            <p:cNvPr id="613" name="Google Shape;613;p35"/>
            <p:cNvGrpSpPr/>
            <p:nvPr/>
          </p:nvGrpSpPr>
          <p:grpSpPr>
            <a:xfrm>
              <a:off x="7684975" y="3869100"/>
              <a:ext cx="1473300" cy="1274400"/>
              <a:chOff x="7684975" y="3869100"/>
              <a:chExt cx="1473300" cy="1274400"/>
            </a:xfrm>
          </p:grpSpPr>
          <p:sp>
            <p:nvSpPr>
              <p:cNvPr id="614" name="Google Shape;614;p35"/>
              <p:cNvSpPr/>
              <p:nvPr/>
            </p:nvSpPr>
            <p:spPr>
              <a:xfrm flipH="1">
                <a:off x="7684975" y="3869100"/>
                <a:ext cx="1473300" cy="1274400"/>
              </a:xfrm>
              <a:prstGeom prst="rtTriangl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  <p:sp>
            <p:nvSpPr>
              <p:cNvPr id="615" name="Google Shape;615;p35"/>
              <p:cNvSpPr/>
              <p:nvPr/>
            </p:nvSpPr>
            <p:spPr>
              <a:xfrm>
                <a:off x="8778297" y="4556448"/>
                <a:ext cx="128493" cy="12848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845" y="1"/>
                    </a:moveTo>
                    <a:lnTo>
                      <a:pt x="507" y="296"/>
                    </a:lnTo>
                    <a:lnTo>
                      <a:pt x="0" y="296"/>
                    </a:lnTo>
                    <a:lnTo>
                      <a:pt x="169" y="761"/>
                    </a:lnTo>
                    <a:lnTo>
                      <a:pt x="43" y="1226"/>
                    </a:lnTo>
                    <a:lnTo>
                      <a:pt x="507" y="1183"/>
                    </a:lnTo>
                    <a:lnTo>
                      <a:pt x="930" y="1437"/>
                    </a:lnTo>
                    <a:lnTo>
                      <a:pt x="1056" y="1014"/>
                    </a:lnTo>
                    <a:lnTo>
                      <a:pt x="1437" y="719"/>
                    </a:lnTo>
                    <a:lnTo>
                      <a:pt x="1014" y="465"/>
                    </a:lnTo>
                    <a:lnTo>
                      <a:pt x="84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555"/>
              </a:p>
            </p:txBody>
          </p:sp>
        </p:grpSp>
        <p:sp>
          <p:nvSpPr>
            <p:cNvPr id="616" name="Google Shape;616;p35"/>
            <p:cNvSpPr/>
            <p:nvPr/>
          </p:nvSpPr>
          <p:spPr>
            <a:xfrm>
              <a:off x="8509647" y="4860848"/>
              <a:ext cx="128493" cy="128486"/>
            </a:xfrm>
            <a:custGeom>
              <a:avLst/>
              <a:gdLst/>
              <a:ahLst/>
              <a:cxnLst/>
              <a:rect l="l" t="t" r="r" b="b"/>
              <a:pathLst>
                <a:path w="1437" h="1437" extrusionOk="0">
                  <a:moveTo>
                    <a:pt x="845" y="1"/>
                  </a:moveTo>
                  <a:lnTo>
                    <a:pt x="507" y="296"/>
                  </a:lnTo>
                  <a:lnTo>
                    <a:pt x="0" y="296"/>
                  </a:lnTo>
                  <a:lnTo>
                    <a:pt x="169" y="761"/>
                  </a:lnTo>
                  <a:lnTo>
                    <a:pt x="43" y="1226"/>
                  </a:lnTo>
                  <a:lnTo>
                    <a:pt x="507" y="1183"/>
                  </a:lnTo>
                  <a:lnTo>
                    <a:pt x="930" y="1437"/>
                  </a:lnTo>
                  <a:lnTo>
                    <a:pt x="1056" y="1014"/>
                  </a:lnTo>
                  <a:lnTo>
                    <a:pt x="1437" y="719"/>
                  </a:lnTo>
                  <a:lnTo>
                    <a:pt x="1014" y="46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  <p:grpSp>
        <p:nvGrpSpPr>
          <p:cNvPr id="617" name="Google Shape;617;p35"/>
          <p:cNvGrpSpPr/>
          <p:nvPr/>
        </p:nvGrpSpPr>
        <p:grpSpPr>
          <a:xfrm>
            <a:off x="12232356" y="2"/>
            <a:ext cx="487280" cy="618813"/>
            <a:chOff x="8257162" y="1"/>
            <a:chExt cx="328927" cy="417699"/>
          </a:xfrm>
        </p:grpSpPr>
        <p:sp>
          <p:nvSpPr>
            <p:cNvPr id="618" name="Google Shape;618;p35"/>
            <p:cNvSpPr/>
            <p:nvPr/>
          </p:nvSpPr>
          <p:spPr>
            <a:xfrm>
              <a:off x="8257175" y="1"/>
              <a:ext cx="328900" cy="380200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619" name="Google Shape;619;p35"/>
            <p:cNvSpPr/>
            <p:nvPr/>
          </p:nvSpPr>
          <p:spPr>
            <a:xfrm>
              <a:off x="8340968" y="77832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  <p:sp>
          <p:nvSpPr>
            <p:cNvPr id="620" name="Google Shape;620;p35"/>
            <p:cNvSpPr/>
            <p:nvPr/>
          </p:nvSpPr>
          <p:spPr>
            <a:xfrm>
              <a:off x="8257162" y="286441"/>
              <a:ext cx="328927" cy="131259"/>
            </a:xfrm>
            <a:custGeom>
              <a:avLst/>
              <a:gdLst/>
              <a:ahLst/>
              <a:cxnLst/>
              <a:rect l="l" t="t" r="r" b="b"/>
              <a:pathLst>
                <a:path w="26152" h="10436" extrusionOk="0">
                  <a:moveTo>
                    <a:pt x="0" y="0"/>
                  </a:moveTo>
                  <a:lnTo>
                    <a:pt x="0" y="5915"/>
                  </a:lnTo>
                  <a:lnTo>
                    <a:pt x="13097" y="10436"/>
                  </a:lnTo>
                  <a:lnTo>
                    <a:pt x="26152" y="5915"/>
                  </a:lnTo>
                  <a:lnTo>
                    <a:pt x="26152" y="0"/>
                  </a:lnTo>
                  <a:lnTo>
                    <a:pt x="13097" y="4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555"/>
            </a:p>
          </p:txBody>
        </p:sp>
      </p:grpSp>
    </p:spTree>
    <p:extLst>
      <p:ext uri="{BB962C8B-B14F-4D97-AF65-F5344CB8AC3E}">
        <p14:creationId xmlns:p14="http://schemas.microsoft.com/office/powerpoint/2010/main" val="26327827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9B43BB-90A0-0B27-2AB9-EBEDBC23B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3267" y="1247070"/>
            <a:ext cx="10159604" cy="2652889"/>
          </a:xfrm>
        </p:spPr>
        <p:txBody>
          <a:bodyPr anchor="b"/>
          <a:lstStyle>
            <a:lvl1pPr algn="ctr">
              <a:defRPr sz="6667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15AB324-AF4D-F6D6-0A1C-4FB4F611C8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3267" y="4002264"/>
            <a:ext cx="10159604" cy="1839736"/>
          </a:xfrm>
        </p:spPr>
        <p:txBody>
          <a:bodyPr/>
          <a:lstStyle>
            <a:lvl1pPr marL="0" indent="0" algn="ctr">
              <a:buNone/>
              <a:defRPr sz="2667"/>
            </a:lvl1pPr>
            <a:lvl2pPr marL="507995" indent="0" algn="ctr">
              <a:buNone/>
              <a:defRPr sz="2222"/>
            </a:lvl2pPr>
            <a:lvl3pPr marL="1015990" indent="0" algn="ctr">
              <a:buNone/>
              <a:defRPr sz="2000"/>
            </a:lvl3pPr>
            <a:lvl4pPr marL="1523985" indent="0" algn="ctr">
              <a:buNone/>
              <a:defRPr sz="1778"/>
            </a:lvl4pPr>
            <a:lvl5pPr marL="2031980" indent="0" algn="ctr">
              <a:buNone/>
              <a:defRPr sz="1778"/>
            </a:lvl5pPr>
            <a:lvl6pPr marL="2539975" indent="0" algn="ctr">
              <a:buNone/>
              <a:defRPr sz="1778"/>
            </a:lvl6pPr>
            <a:lvl7pPr marL="3047970" indent="0" algn="ctr">
              <a:buNone/>
              <a:defRPr sz="1778"/>
            </a:lvl7pPr>
            <a:lvl8pPr marL="3555964" indent="0" algn="ctr">
              <a:buNone/>
              <a:defRPr sz="1778"/>
            </a:lvl8pPr>
            <a:lvl9pPr marL="4063959" indent="0" algn="ctr">
              <a:buNone/>
              <a:defRPr sz="1778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1AE4F16-59C5-E7CC-E9DA-9620E6A67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BAD0B-FF72-42B1-A18E-60E92AB02DB5}" type="datetimeFigureOut">
              <a:rPr lang="pt-BR" smtClean="0"/>
              <a:t>25/04/2024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75026B0-AB52-E4E9-8D2F-7A5A5AF28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9C745E-A38B-3E9D-6607-303F788CB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05ED-F028-4121-B1C7-C6F797FC96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477250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01118C-675A-9D9D-1E6E-53F9B3973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8716EA6-DD3F-3CDD-33B5-5B7A9DCFB0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B14C00-97D8-609F-4508-46B1CCCF6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BAD0B-FF72-42B1-A18E-60E92AB02DB5}" type="datetimeFigureOut">
              <a:rPr lang="pt-BR" smtClean="0"/>
              <a:t>25/04/2024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D0F3474-3354-5280-F05B-B4480BBB3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3E99B3D-A9B9-A113-E7E6-ED8C8ABDF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05ED-F028-4121-B1C7-C6F797FC96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45713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AB97A-4555-4B6C-89DD-C868590A0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242" y="1899709"/>
            <a:ext cx="11683544" cy="3169708"/>
          </a:xfrm>
        </p:spPr>
        <p:txBody>
          <a:bodyPr anchor="b"/>
          <a:lstStyle>
            <a:lvl1pPr>
              <a:defRPr sz="6667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FC86E58-B4C8-FDA2-4913-A52E630EF4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4242" y="5099404"/>
            <a:ext cx="11683544" cy="1666874"/>
          </a:xfrm>
        </p:spPr>
        <p:txBody>
          <a:bodyPr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507995" indent="0">
              <a:buNone/>
              <a:defRPr sz="2222">
                <a:solidFill>
                  <a:schemeClr val="tx1">
                    <a:tint val="75000"/>
                  </a:schemeClr>
                </a:solidFill>
              </a:defRPr>
            </a:lvl2pPr>
            <a:lvl3pPr marL="101599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523985" indent="0">
              <a:buNone/>
              <a:defRPr sz="1778">
                <a:solidFill>
                  <a:schemeClr val="tx1">
                    <a:tint val="75000"/>
                  </a:schemeClr>
                </a:solidFill>
              </a:defRPr>
            </a:lvl4pPr>
            <a:lvl5pPr marL="2031980" indent="0">
              <a:buNone/>
              <a:defRPr sz="1778">
                <a:solidFill>
                  <a:schemeClr val="tx1">
                    <a:tint val="75000"/>
                  </a:schemeClr>
                </a:solidFill>
              </a:defRPr>
            </a:lvl5pPr>
            <a:lvl6pPr marL="2539975" indent="0">
              <a:buNone/>
              <a:defRPr sz="1778">
                <a:solidFill>
                  <a:schemeClr val="tx1">
                    <a:tint val="75000"/>
                  </a:schemeClr>
                </a:solidFill>
              </a:defRPr>
            </a:lvl6pPr>
            <a:lvl7pPr marL="3047970" indent="0">
              <a:buNone/>
              <a:defRPr sz="1778">
                <a:solidFill>
                  <a:schemeClr val="tx1">
                    <a:tint val="75000"/>
                  </a:schemeClr>
                </a:solidFill>
              </a:defRPr>
            </a:lvl7pPr>
            <a:lvl8pPr marL="3555964" indent="0">
              <a:buNone/>
              <a:defRPr sz="1778">
                <a:solidFill>
                  <a:schemeClr val="tx1">
                    <a:tint val="75000"/>
                  </a:schemeClr>
                </a:solidFill>
              </a:defRPr>
            </a:lvl8pPr>
            <a:lvl9pPr marL="4063959" indent="0">
              <a:buNone/>
              <a:defRPr sz="177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75A1FDC-7972-C6A7-8C42-4B4D6DC1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BAD0B-FF72-42B1-A18E-60E92AB02DB5}" type="datetimeFigureOut">
              <a:rPr lang="pt-BR" smtClean="0"/>
              <a:t>25/04/2024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5E4DFD0-514F-6DC4-947D-BC480407A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DD20ED0-83A3-E93B-05DB-1389E6585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05ED-F028-4121-B1C7-C6F797FC96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106023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F53119-07CD-6CD6-A51F-FD81C1031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68019F5-74DC-1FF2-FB07-776D5C244E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31297" y="2028472"/>
            <a:ext cx="5757109" cy="483482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A378C8D-AF87-7E52-5C97-D5B9EEC67F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57732" y="2028472"/>
            <a:ext cx="5757109" cy="483482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09CA9E9-AF26-C7CA-716C-76B2214AE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BAD0B-FF72-42B1-A18E-60E92AB02DB5}" type="datetimeFigureOut">
              <a:rPr lang="pt-BR" smtClean="0"/>
              <a:t>25/04/2024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FC4D768-EC8B-7263-EB0C-95AE128C7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4413F46-9FE5-EE7B-3A86-3CFF993BE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05ED-F028-4121-B1C7-C6F797FC96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859687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A637A0-4867-6217-15BD-4FFED7BE7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061" y="405695"/>
            <a:ext cx="11683544" cy="1472848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A6032E7-B2EC-4793-8041-CDDB5A5573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3062" y="1867959"/>
            <a:ext cx="5730651" cy="915458"/>
          </a:xfrm>
        </p:spPr>
        <p:txBody>
          <a:bodyPr anchor="b"/>
          <a:lstStyle>
            <a:lvl1pPr marL="0" indent="0">
              <a:buNone/>
              <a:defRPr sz="2667" b="1"/>
            </a:lvl1pPr>
            <a:lvl2pPr marL="507995" indent="0">
              <a:buNone/>
              <a:defRPr sz="2222" b="1"/>
            </a:lvl2pPr>
            <a:lvl3pPr marL="1015990" indent="0">
              <a:buNone/>
              <a:defRPr sz="2000" b="1"/>
            </a:lvl3pPr>
            <a:lvl4pPr marL="1523985" indent="0">
              <a:buNone/>
              <a:defRPr sz="1778" b="1"/>
            </a:lvl4pPr>
            <a:lvl5pPr marL="2031980" indent="0">
              <a:buNone/>
              <a:defRPr sz="1778" b="1"/>
            </a:lvl5pPr>
            <a:lvl6pPr marL="2539975" indent="0">
              <a:buNone/>
              <a:defRPr sz="1778" b="1"/>
            </a:lvl6pPr>
            <a:lvl7pPr marL="3047970" indent="0">
              <a:buNone/>
              <a:defRPr sz="1778" b="1"/>
            </a:lvl7pPr>
            <a:lvl8pPr marL="3555964" indent="0">
              <a:buNone/>
              <a:defRPr sz="1778" b="1"/>
            </a:lvl8pPr>
            <a:lvl9pPr marL="4063959" indent="0">
              <a:buNone/>
              <a:defRPr sz="1778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A0280D8-5AA5-6E20-ED74-F89AE44428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33062" y="2783417"/>
            <a:ext cx="5730651" cy="40939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A0B9242-AC0D-54F4-C4B1-6317E76D20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7732" y="1867959"/>
            <a:ext cx="5758873" cy="915458"/>
          </a:xfrm>
        </p:spPr>
        <p:txBody>
          <a:bodyPr anchor="b"/>
          <a:lstStyle>
            <a:lvl1pPr marL="0" indent="0">
              <a:buNone/>
              <a:defRPr sz="2667" b="1"/>
            </a:lvl1pPr>
            <a:lvl2pPr marL="507995" indent="0">
              <a:buNone/>
              <a:defRPr sz="2222" b="1"/>
            </a:lvl2pPr>
            <a:lvl3pPr marL="1015990" indent="0">
              <a:buNone/>
              <a:defRPr sz="2000" b="1"/>
            </a:lvl3pPr>
            <a:lvl4pPr marL="1523985" indent="0">
              <a:buNone/>
              <a:defRPr sz="1778" b="1"/>
            </a:lvl4pPr>
            <a:lvl5pPr marL="2031980" indent="0">
              <a:buNone/>
              <a:defRPr sz="1778" b="1"/>
            </a:lvl5pPr>
            <a:lvl6pPr marL="2539975" indent="0">
              <a:buNone/>
              <a:defRPr sz="1778" b="1"/>
            </a:lvl6pPr>
            <a:lvl7pPr marL="3047970" indent="0">
              <a:buNone/>
              <a:defRPr sz="1778" b="1"/>
            </a:lvl7pPr>
            <a:lvl8pPr marL="3555964" indent="0">
              <a:buNone/>
              <a:defRPr sz="1778" b="1"/>
            </a:lvl8pPr>
            <a:lvl9pPr marL="4063959" indent="0">
              <a:buNone/>
              <a:defRPr sz="1778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C8050EE-C380-3052-598C-E845E1FA6B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57732" y="2783417"/>
            <a:ext cx="5758873" cy="40939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AD42502-B21A-2C33-5B92-E5B142F0F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BAD0B-FF72-42B1-A18E-60E92AB02DB5}" type="datetimeFigureOut">
              <a:rPr lang="pt-BR" smtClean="0"/>
              <a:t>25/04/2024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C327D89-5926-CC6A-F516-E82FB1353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49FCF82-9436-9904-E96C-F426AEEBD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05ED-F028-4121-B1C7-C6F797FC96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2917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1AD8EA-9A51-3AE8-1575-D05D1EFB7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6E30C1A-1A6E-DD70-4BC0-A8BE94F86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BAD0B-FF72-42B1-A18E-60E92AB02DB5}" type="datetimeFigureOut">
              <a:rPr lang="pt-BR" smtClean="0"/>
              <a:t>25/04/2024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54FDD9C-4B0E-D848-2313-B1AAFF499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2D19CF0-AFF4-9794-5A41-967F9466B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05ED-F028-4121-B1C7-C6F797FC96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64101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CCAA6D3-FF9C-E619-7230-3D2B08E69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BAD0B-FF72-42B1-A18E-60E92AB02DB5}" type="datetimeFigureOut">
              <a:rPr lang="pt-BR" smtClean="0"/>
              <a:t>25/04/2024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A98F503-EEE2-5572-4DB8-B2A461060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2361C69-F124-0269-138D-A971DFB69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05ED-F028-4121-B1C7-C6F797FC96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96371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F83BB1-D053-DB5F-4964-E4CC33EB2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062" y="508000"/>
            <a:ext cx="4368982" cy="1778000"/>
          </a:xfrm>
        </p:spPr>
        <p:txBody>
          <a:bodyPr anchor="b"/>
          <a:lstStyle>
            <a:lvl1pPr>
              <a:defRPr sz="355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3EE6378-96B0-01E0-656B-BE53201E28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8873" y="1097139"/>
            <a:ext cx="6857732" cy="5415139"/>
          </a:xfrm>
        </p:spPr>
        <p:txBody>
          <a:bodyPr/>
          <a:lstStyle>
            <a:lvl1pPr>
              <a:defRPr sz="3556"/>
            </a:lvl1pPr>
            <a:lvl2pPr>
              <a:defRPr sz="3111"/>
            </a:lvl2pPr>
            <a:lvl3pPr>
              <a:defRPr sz="2667"/>
            </a:lvl3pPr>
            <a:lvl4pPr>
              <a:defRPr sz="2222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EE86829-7AC7-3F9E-07F4-6FEF655053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33062" y="2286000"/>
            <a:ext cx="4368982" cy="4235098"/>
          </a:xfrm>
        </p:spPr>
        <p:txBody>
          <a:bodyPr/>
          <a:lstStyle>
            <a:lvl1pPr marL="0" indent="0">
              <a:buNone/>
              <a:defRPr sz="1778"/>
            </a:lvl1pPr>
            <a:lvl2pPr marL="507995" indent="0">
              <a:buNone/>
              <a:defRPr sz="1556"/>
            </a:lvl2pPr>
            <a:lvl3pPr marL="1015990" indent="0">
              <a:buNone/>
              <a:defRPr sz="1333"/>
            </a:lvl3pPr>
            <a:lvl4pPr marL="1523985" indent="0">
              <a:buNone/>
              <a:defRPr sz="1111"/>
            </a:lvl4pPr>
            <a:lvl5pPr marL="2031980" indent="0">
              <a:buNone/>
              <a:defRPr sz="1111"/>
            </a:lvl5pPr>
            <a:lvl6pPr marL="2539975" indent="0">
              <a:buNone/>
              <a:defRPr sz="1111"/>
            </a:lvl6pPr>
            <a:lvl7pPr marL="3047970" indent="0">
              <a:buNone/>
              <a:defRPr sz="1111"/>
            </a:lvl7pPr>
            <a:lvl8pPr marL="3555964" indent="0">
              <a:buNone/>
              <a:defRPr sz="1111"/>
            </a:lvl8pPr>
            <a:lvl9pPr marL="4063959" indent="0">
              <a:buNone/>
              <a:defRPr sz="111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5DB7791-A1F3-03B7-7EF9-303FF3D61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BAD0B-FF72-42B1-A18E-60E92AB02DB5}" type="datetimeFigureOut">
              <a:rPr lang="pt-BR" smtClean="0"/>
              <a:t>25/04/2024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DB3591D-20F4-93D8-64A2-341070207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A6C876B-740A-02E5-6451-FA58A3D42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05ED-F028-4121-B1C7-C6F797FC96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06037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EDA873-CB7D-D0F6-C4FA-995C975CD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062" y="508000"/>
            <a:ext cx="4368982" cy="1778000"/>
          </a:xfrm>
        </p:spPr>
        <p:txBody>
          <a:bodyPr anchor="b"/>
          <a:lstStyle>
            <a:lvl1pPr>
              <a:defRPr sz="355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A6B91D3-446A-5996-9008-1D96BD5460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758873" y="1097139"/>
            <a:ext cx="6857732" cy="5415139"/>
          </a:xfrm>
        </p:spPr>
        <p:txBody>
          <a:bodyPr/>
          <a:lstStyle>
            <a:lvl1pPr marL="0" indent="0">
              <a:buNone/>
              <a:defRPr sz="3556"/>
            </a:lvl1pPr>
            <a:lvl2pPr marL="507995" indent="0">
              <a:buNone/>
              <a:defRPr sz="3111"/>
            </a:lvl2pPr>
            <a:lvl3pPr marL="1015990" indent="0">
              <a:buNone/>
              <a:defRPr sz="2667"/>
            </a:lvl3pPr>
            <a:lvl4pPr marL="1523985" indent="0">
              <a:buNone/>
              <a:defRPr sz="2222"/>
            </a:lvl4pPr>
            <a:lvl5pPr marL="2031980" indent="0">
              <a:buNone/>
              <a:defRPr sz="2222"/>
            </a:lvl5pPr>
            <a:lvl6pPr marL="2539975" indent="0">
              <a:buNone/>
              <a:defRPr sz="2222"/>
            </a:lvl6pPr>
            <a:lvl7pPr marL="3047970" indent="0">
              <a:buNone/>
              <a:defRPr sz="2222"/>
            </a:lvl7pPr>
            <a:lvl8pPr marL="3555964" indent="0">
              <a:buNone/>
              <a:defRPr sz="2222"/>
            </a:lvl8pPr>
            <a:lvl9pPr marL="4063959" indent="0">
              <a:buNone/>
              <a:defRPr sz="2222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E3677EA-C897-EF96-22E2-A14AF5CA3E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33062" y="2286000"/>
            <a:ext cx="4368982" cy="4235098"/>
          </a:xfrm>
        </p:spPr>
        <p:txBody>
          <a:bodyPr/>
          <a:lstStyle>
            <a:lvl1pPr marL="0" indent="0">
              <a:buNone/>
              <a:defRPr sz="1778"/>
            </a:lvl1pPr>
            <a:lvl2pPr marL="507995" indent="0">
              <a:buNone/>
              <a:defRPr sz="1556"/>
            </a:lvl2pPr>
            <a:lvl3pPr marL="1015990" indent="0">
              <a:buNone/>
              <a:defRPr sz="1333"/>
            </a:lvl3pPr>
            <a:lvl4pPr marL="1523985" indent="0">
              <a:buNone/>
              <a:defRPr sz="1111"/>
            </a:lvl4pPr>
            <a:lvl5pPr marL="2031980" indent="0">
              <a:buNone/>
              <a:defRPr sz="1111"/>
            </a:lvl5pPr>
            <a:lvl6pPr marL="2539975" indent="0">
              <a:buNone/>
              <a:defRPr sz="1111"/>
            </a:lvl6pPr>
            <a:lvl7pPr marL="3047970" indent="0">
              <a:buNone/>
              <a:defRPr sz="1111"/>
            </a:lvl7pPr>
            <a:lvl8pPr marL="3555964" indent="0">
              <a:buNone/>
              <a:defRPr sz="1111"/>
            </a:lvl8pPr>
            <a:lvl9pPr marL="4063959" indent="0">
              <a:buNone/>
              <a:defRPr sz="111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EAF1FCE-6AAA-CD00-E11D-7808606DC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BAD0B-FF72-42B1-A18E-60E92AB02DB5}" type="datetimeFigureOut">
              <a:rPr lang="pt-BR" smtClean="0"/>
              <a:t>25/04/2024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A17BFE2-B5CA-B92F-18EC-803FE29BB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00D6FF0-F96D-DC33-4CF4-FA7454659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05ED-F028-4121-B1C7-C6F797FC96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995096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324DB4-4FF7-AA8D-C246-9C5B2E992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108C924-BC96-CB3F-0B60-0456A46E66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380C7BB-872C-F042-A1BF-AD1B7BB8C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BAD0B-FF72-42B1-A18E-60E92AB02DB5}" type="datetimeFigureOut">
              <a:rPr lang="pt-BR" smtClean="0"/>
              <a:t>25/04/2024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D854BD2-C793-4C5F-978F-44A7E4555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0CC0893-039D-515A-28F7-515AC151E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05ED-F028-4121-B1C7-C6F797FC96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756104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5FDED1F-59CD-2269-13A1-526A32E35A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93955" y="405694"/>
            <a:ext cx="2920886" cy="645759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80B64CC-D051-C2A8-9344-B038F9294D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31297" y="405694"/>
            <a:ext cx="8593331" cy="645759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9FD3F3E-65B9-4E2D-80DF-C6DE2B960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BAD0B-FF72-42B1-A18E-60E92AB02DB5}" type="datetimeFigureOut">
              <a:rPr lang="pt-BR" smtClean="0"/>
              <a:t>25/04/2024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8E2EA2E-E1AA-5758-A954-8F2F8525F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84D23BC-5376-FEEC-3D25-4E2D103E7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05ED-F028-4121-B1C7-C6F797FC96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8553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066625" y="574222"/>
            <a:ext cx="11412888" cy="877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tillium Web"/>
              <a:buNone/>
              <a:defRPr sz="3200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66625" y="1927185"/>
            <a:ext cx="11412888" cy="4841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●"/>
              <a:defRPr sz="1500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●"/>
              <a:defRPr sz="1500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○"/>
              <a:defRPr sz="1500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Open Sans"/>
              <a:buChar char="■"/>
              <a:defRPr sz="1500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2309738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C0850E4-0EA2-0C7A-19EB-660DA1702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297" y="405695"/>
            <a:ext cx="11683544" cy="14728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1472630-51B2-FB67-7816-5BD979AC0D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1297" y="2028472"/>
            <a:ext cx="11683544" cy="4834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DA75765-FDE5-571F-E423-F3B11DA91E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1297" y="7062612"/>
            <a:ext cx="3047881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7BAD0B-FF72-42B1-A18E-60E92AB02DB5}" type="datetimeFigureOut">
              <a:rPr lang="pt-BR" smtClean="0"/>
              <a:t>25/04/2024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B027B36-B70E-795E-B7BC-6D23602268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87158" y="7062612"/>
            <a:ext cx="4571822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6D75139-B3E4-CFA9-3BBE-EFA6731B46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566960" y="7062612"/>
            <a:ext cx="3047881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0805ED-F028-4121-B1C7-C6F797FC96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8891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l" defTabSz="1015990" rtl="0" eaLnBrk="1" latinLnBrk="0" hangingPunct="1">
        <a:lnSpc>
          <a:spcPct val="90000"/>
        </a:lnSpc>
        <a:spcBef>
          <a:spcPct val="0"/>
        </a:spcBef>
        <a:buNone/>
        <a:defRPr sz="48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3997" indent="-253997" algn="l" defTabSz="1015990" rtl="0" eaLnBrk="1" latinLnBrk="0" hangingPunct="1">
        <a:lnSpc>
          <a:spcPct val="90000"/>
        </a:lnSpc>
        <a:spcBef>
          <a:spcPts val="1111"/>
        </a:spcBef>
        <a:buFont typeface="Arial" panose="020B0604020202020204" pitchFamily="34" charset="0"/>
        <a:buChar char="•"/>
        <a:defRPr sz="3111" kern="1200">
          <a:solidFill>
            <a:schemeClr val="tx1"/>
          </a:solidFill>
          <a:latin typeface="+mn-lt"/>
          <a:ea typeface="+mn-ea"/>
          <a:cs typeface="+mn-cs"/>
        </a:defRPr>
      </a:lvl1pPr>
      <a:lvl2pPr marL="761992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2pPr>
      <a:lvl3pPr marL="1269987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222" kern="1200">
          <a:solidFill>
            <a:schemeClr val="tx1"/>
          </a:solidFill>
          <a:latin typeface="+mn-lt"/>
          <a:ea typeface="+mn-ea"/>
          <a:cs typeface="+mn-cs"/>
        </a:defRPr>
      </a:lvl3pPr>
      <a:lvl4pPr marL="1777982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285977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793972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301967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962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317957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7995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599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3985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198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39975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4797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55964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959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youtube.com/watch?v=p8sDcoJZEus" TargetMode="External"/><Relationship Id="rId1" Type="http://schemas.openxmlformats.org/officeDocument/2006/relationships/slideLayout" Target="../slideLayouts/slideLayout3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hyperlink" Target="http://www.blogger.com/post-edit.g?blogID=5646712961391024361&amp;postID=8220059021936658737&amp;from=pencil" TargetMode="Externa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youtube.com/watch?v=yh55M-wO5w4&amp;feature=related" TargetMode="Externa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16.gif"/><Relationship Id="rId4" Type="http://schemas.openxmlformats.org/officeDocument/2006/relationships/image" Target="../media/image15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txDsBEw0a4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5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hyperlink" Target="https://www.youtube.com/watch?v=esiHab0mOao" TargetMode="External"/><Relationship Id="rId1" Type="http://schemas.openxmlformats.org/officeDocument/2006/relationships/slideLayout" Target="../slideLayouts/slideLayout33.xml"/><Relationship Id="rId5" Type="http://schemas.openxmlformats.org/officeDocument/2006/relationships/hyperlink" Target="https://www.youtube.com/watch?v=JlJv6ov-K00" TargetMode="External"/><Relationship Id="rId4" Type="http://schemas.openxmlformats.org/officeDocument/2006/relationships/hyperlink" Target="https://www.youtube.com/watch?v=JHTqZd--rA8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s://www.youtube.com/watch?v=dflOvM2Q0qQ" TargetMode="External"/><Relationship Id="rId1" Type="http://schemas.openxmlformats.org/officeDocument/2006/relationships/slideLayout" Target="../slideLayouts/slideLayout3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1EB39E-F719-6490-F681-7918258D09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7301" y="819643"/>
            <a:ext cx="9262192" cy="950244"/>
          </a:xfrm>
        </p:spPr>
        <p:txBody>
          <a:bodyPr>
            <a:normAutofit fontScale="90000"/>
          </a:bodyPr>
          <a:lstStyle/>
          <a:p>
            <a:r>
              <a:rPr lang="pt-BR" dirty="0">
                <a:latin typeface="Nunito SemiBold" pitchFamily="2" charset="0"/>
              </a:rPr>
              <a:t>HISTÓRIA DO BRASIL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BECE8E6-B289-4139-3102-A5F729835E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8533" y="1769887"/>
            <a:ext cx="4664678" cy="618872"/>
          </a:xfrm>
        </p:spPr>
        <p:txBody>
          <a:bodyPr>
            <a:normAutofit fontScale="85000" lnSpcReduction="10000"/>
          </a:bodyPr>
          <a:lstStyle/>
          <a:p>
            <a:r>
              <a:rPr lang="pt-BR" sz="2800" dirty="0">
                <a:latin typeface="Nunito" pitchFamily="2" charset="0"/>
              </a:rPr>
              <a:t>A primeira República no Brasil</a:t>
            </a:r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C77EBA69-AD02-3246-2093-9DAEDAA77424}"/>
              </a:ext>
            </a:extLst>
          </p:cNvPr>
          <p:cNvSpPr txBox="1">
            <a:spLocks/>
          </p:cNvSpPr>
          <p:nvPr/>
        </p:nvSpPr>
        <p:spPr>
          <a:xfrm>
            <a:off x="12218838" y="255392"/>
            <a:ext cx="1231715" cy="618872"/>
          </a:xfrm>
          <a:prstGeom prst="rect">
            <a:avLst/>
          </a:prstGeom>
        </p:spPr>
        <p:txBody>
          <a:bodyPr vert="horz" lIns="101596" tIns="50798" rIns="101596" bIns="50798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015990" fontAlgn="auto">
              <a:spcBef>
                <a:spcPts val="1111"/>
              </a:spcBef>
              <a:spcAft>
                <a:spcPts val="0"/>
              </a:spcAft>
            </a:pPr>
            <a:r>
              <a:rPr lang="pt-BR" sz="2667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9º </a:t>
            </a:r>
            <a:r>
              <a:rPr lang="pt-BR" sz="2667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ANO</a:t>
            </a:r>
          </a:p>
        </p:txBody>
      </p:sp>
    </p:spTree>
    <p:extLst>
      <p:ext uri="{BB962C8B-B14F-4D97-AF65-F5344CB8AC3E}">
        <p14:creationId xmlns:p14="http://schemas.microsoft.com/office/powerpoint/2010/main" val="259928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39"/>
          <p:cNvSpPr txBox="1">
            <a:spLocks noGrp="1"/>
          </p:cNvSpPr>
          <p:nvPr>
            <p:ph type="ctrTitle"/>
          </p:nvPr>
        </p:nvSpPr>
        <p:spPr>
          <a:xfrm>
            <a:off x="6063633" y="2010646"/>
            <a:ext cx="5702888" cy="3044326"/>
          </a:xfrm>
          <a:prstGeom prst="rect">
            <a:avLst/>
          </a:prstGeom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r>
              <a:rPr lang="pt-BR" dirty="0"/>
              <a:t>Primeira da República do Brasil</a:t>
            </a:r>
            <a:endParaRPr dirty="0"/>
          </a:p>
        </p:txBody>
      </p:sp>
      <p:sp>
        <p:nvSpPr>
          <p:cNvPr id="632" name="Google Shape;632;p39"/>
          <p:cNvSpPr txBox="1">
            <a:spLocks noGrp="1"/>
          </p:cNvSpPr>
          <p:nvPr>
            <p:ph type="subTitle" idx="1"/>
          </p:nvPr>
        </p:nvSpPr>
        <p:spPr>
          <a:xfrm>
            <a:off x="6063633" y="5004881"/>
            <a:ext cx="4552267" cy="971073"/>
          </a:xfrm>
          <a:prstGeom prst="rect">
            <a:avLst/>
          </a:prstGeom>
        </p:spPr>
        <p:txBody>
          <a:bodyPr spcFirstLastPara="1" wrap="square" lIns="135439" tIns="135439" rIns="135439" bIns="135439" anchor="ctr" anchorCtr="0">
            <a:noAutofit/>
          </a:bodyPr>
          <a:lstStyle/>
          <a:p>
            <a:pPr marL="0" indent="0"/>
            <a:r>
              <a:rPr lang="pt-BR" altLang="pt-BR" sz="2800" dirty="0">
                <a:latin typeface="Nunito" pitchFamily="2" charset="0"/>
                <a:cs typeface="Arial" panose="020B0604020202020204" pitchFamily="34" charset="0"/>
              </a:rPr>
              <a:t>Mas, afinal de contas, o que é uma República?</a:t>
            </a:r>
            <a:endParaRPr dirty="0"/>
          </a:p>
        </p:txBody>
      </p:sp>
      <p:grpSp>
        <p:nvGrpSpPr>
          <p:cNvPr id="633" name="Google Shape;633;p39"/>
          <p:cNvGrpSpPr/>
          <p:nvPr/>
        </p:nvGrpSpPr>
        <p:grpSpPr>
          <a:xfrm>
            <a:off x="11992189" y="151"/>
            <a:ext cx="967593" cy="6828052"/>
            <a:chOff x="8095043" y="1"/>
            <a:chExt cx="653151" cy="4609115"/>
          </a:xfrm>
        </p:grpSpPr>
        <p:grpSp>
          <p:nvGrpSpPr>
            <p:cNvPr id="634" name="Google Shape;634;p39"/>
            <p:cNvGrpSpPr/>
            <p:nvPr/>
          </p:nvGrpSpPr>
          <p:grpSpPr>
            <a:xfrm>
              <a:off x="8095043" y="1"/>
              <a:ext cx="653151" cy="980712"/>
              <a:chOff x="8095043" y="110026"/>
              <a:chExt cx="653151" cy="980712"/>
            </a:xfrm>
          </p:grpSpPr>
          <p:grpSp>
            <p:nvGrpSpPr>
              <p:cNvPr id="635" name="Google Shape;635;p39"/>
              <p:cNvGrpSpPr/>
              <p:nvPr/>
            </p:nvGrpSpPr>
            <p:grpSpPr>
              <a:xfrm>
                <a:off x="8095043" y="110026"/>
                <a:ext cx="653151" cy="980712"/>
                <a:chOff x="6837925" y="164540"/>
                <a:chExt cx="349521" cy="524810"/>
              </a:xfrm>
            </p:grpSpPr>
            <p:sp>
              <p:nvSpPr>
                <p:cNvPr id="636" name="Google Shape;636;p39"/>
                <p:cNvSpPr/>
                <p:nvPr/>
              </p:nvSpPr>
              <p:spPr>
                <a:xfrm>
                  <a:off x="6837929" y="164540"/>
                  <a:ext cx="349494" cy="484963"/>
                </a:xfrm>
                <a:prstGeom prst="flowChartOffpageConnector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135439" tIns="135439" rIns="135439" bIns="135439" anchor="ctr" anchorCtr="0">
                  <a:noAutofit/>
                </a:bodyPr>
                <a:lstStyle/>
                <a:p>
                  <a:pPr defTabSz="1354592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</a:pPr>
                  <a:endParaRPr sz="2074" kern="0" dirty="0">
                    <a:solidFill>
                      <a:srgbClr val="000000"/>
                    </a:solidFill>
                    <a:latin typeface="Nunito" pitchFamily="2" charset="0"/>
                    <a:cs typeface="Arial"/>
                    <a:sym typeface="Arial"/>
                  </a:endParaRPr>
                </a:p>
              </p:txBody>
            </p:sp>
            <p:grpSp>
              <p:nvGrpSpPr>
                <p:cNvPr id="637" name="Google Shape;637;p39"/>
                <p:cNvGrpSpPr/>
                <p:nvPr/>
              </p:nvGrpSpPr>
              <p:grpSpPr>
                <a:xfrm>
                  <a:off x="6875704" y="206190"/>
                  <a:ext cx="273937" cy="82126"/>
                  <a:chOff x="7428050" y="126766"/>
                  <a:chExt cx="345400" cy="103550"/>
                </a:xfrm>
              </p:grpSpPr>
              <p:sp>
                <p:nvSpPr>
                  <p:cNvPr id="638" name="Google Shape;638;p39"/>
                  <p:cNvSpPr/>
                  <p:nvPr/>
                </p:nvSpPr>
                <p:spPr>
                  <a:xfrm>
                    <a:off x="7546350" y="126766"/>
                    <a:ext cx="108800" cy="1035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52" h="4142" extrusionOk="0">
                        <a:moveTo>
                          <a:pt x="2197" y="1"/>
                        </a:moveTo>
                        <a:lnTo>
                          <a:pt x="1395" y="1226"/>
                        </a:lnTo>
                        <a:lnTo>
                          <a:pt x="0" y="1606"/>
                        </a:lnTo>
                        <a:lnTo>
                          <a:pt x="930" y="2705"/>
                        </a:lnTo>
                        <a:lnTo>
                          <a:pt x="845" y="4141"/>
                        </a:lnTo>
                        <a:lnTo>
                          <a:pt x="845" y="4141"/>
                        </a:lnTo>
                        <a:lnTo>
                          <a:pt x="2197" y="3634"/>
                        </a:lnTo>
                        <a:lnTo>
                          <a:pt x="3507" y="4141"/>
                        </a:lnTo>
                        <a:lnTo>
                          <a:pt x="3507" y="4141"/>
                        </a:lnTo>
                        <a:lnTo>
                          <a:pt x="3422" y="2705"/>
                        </a:lnTo>
                        <a:lnTo>
                          <a:pt x="4352" y="1606"/>
                        </a:lnTo>
                        <a:lnTo>
                          <a:pt x="2958" y="1226"/>
                        </a:lnTo>
                        <a:lnTo>
                          <a:pt x="2197" y="1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135439" tIns="135439" rIns="135439" bIns="135439" anchor="ctr" anchorCtr="0">
                    <a:noAutofit/>
                  </a:bodyPr>
                  <a:lstStyle/>
                  <a:p>
                    <a:pPr defTabSz="1354592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</a:pPr>
                    <a:endParaRPr sz="2074" kern="0" dirty="0">
                      <a:solidFill>
                        <a:srgbClr val="000000"/>
                      </a:solidFill>
                      <a:latin typeface="Nunito" pitchFamily="2" charset="0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39" name="Google Shape;639;p39"/>
                  <p:cNvSpPr/>
                  <p:nvPr/>
                </p:nvSpPr>
                <p:spPr>
                  <a:xfrm>
                    <a:off x="7700550" y="144741"/>
                    <a:ext cx="72900" cy="68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16" h="2747" extrusionOk="0">
                        <a:moveTo>
                          <a:pt x="1479" y="0"/>
                        </a:moveTo>
                        <a:lnTo>
                          <a:pt x="972" y="803"/>
                        </a:lnTo>
                        <a:lnTo>
                          <a:pt x="1" y="1056"/>
                        </a:lnTo>
                        <a:lnTo>
                          <a:pt x="634" y="1774"/>
                        </a:lnTo>
                        <a:lnTo>
                          <a:pt x="592" y="2746"/>
                        </a:lnTo>
                        <a:lnTo>
                          <a:pt x="1479" y="2408"/>
                        </a:lnTo>
                        <a:lnTo>
                          <a:pt x="2366" y="2746"/>
                        </a:lnTo>
                        <a:lnTo>
                          <a:pt x="2324" y="1774"/>
                        </a:lnTo>
                        <a:lnTo>
                          <a:pt x="2916" y="1056"/>
                        </a:lnTo>
                        <a:lnTo>
                          <a:pt x="1986" y="803"/>
                        </a:lnTo>
                        <a:lnTo>
                          <a:pt x="1479" y="0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135439" tIns="135439" rIns="135439" bIns="135439" anchor="ctr" anchorCtr="0">
                    <a:noAutofit/>
                  </a:bodyPr>
                  <a:lstStyle/>
                  <a:p>
                    <a:pPr defTabSz="1354592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</a:pPr>
                    <a:endParaRPr sz="2074" kern="0" dirty="0">
                      <a:solidFill>
                        <a:srgbClr val="000000"/>
                      </a:solidFill>
                      <a:latin typeface="Nunito" pitchFamily="2" charset="0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40" name="Google Shape;640;p39"/>
                  <p:cNvSpPr/>
                  <p:nvPr/>
                </p:nvSpPr>
                <p:spPr>
                  <a:xfrm>
                    <a:off x="7428050" y="144741"/>
                    <a:ext cx="72900" cy="68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16" h="2747" extrusionOk="0">
                        <a:moveTo>
                          <a:pt x="1437" y="0"/>
                        </a:moveTo>
                        <a:lnTo>
                          <a:pt x="930" y="803"/>
                        </a:lnTo>
                        <a:lnTo>
                          <a:pt x="1" y="1056"/>
                        </a:lnTo>
                        <a:lnTo>
                          <a:pt x="592" y="1774"/>
                        </a:lnTo>
                        <a:lnTo>
                          <a:pt x="550" y="2746"/>
                        </a:lnTo>
                        <a:lnTo>
                          <a:pt x="1437" y="2408"/>
                        </a:lnTo>
                        <a:lnTo>
                          <a:pt x="2366" y="2746"/>
                        </a:lnTo>
                        <a:lnTo>
                          <a:pt x="2282" y="1774"/>
                        </a:lnTo>
                        <a:lnTo>
                          <a:pt x="2916" y="1056"/>
                        </a:lnTo>
                        <a:lnTo>
                          <a:pt x="1986" y="803"/>
                        </a:lnTo>
                        <a:lnTo>
                          <a:pt x="1437" y="0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135439" tIns="135439" rIns="135439" bIns="135439" anchor="ctr" anchorCtr="0">
                    <a:noAutofit/>
                  </a:bodyPr>
                  <a:lstStyle/>
                  <a:p>
                    <a:pPr defTabSz="1354592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</a:pPr>
                    <a:endParaRPr sz="2074" kern="0" dirty="0">
                      <a:solidFill>
                        <a:srgbClr val="000000"/>
                      </a:solidFill>
                      <a:latin typeface="Nunito" pitchFamily="2" charset="0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641" name="Google Shape;641;p39"/>
                <p:cNvSpPr/>
                <p:nvPr/>
              </p:nvSpPr>
              <p:spPr>
                <a:xfrm>
                  <a:off x="6837925" y="549872"/>
                  <a:ext cx="349521" cy="1394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152" h="10436" extrusionOk="0">
                      <a:moveTo>
                        <a:pt x="0" y="0"/>
                      </a:moveTo>
                      <a:lnTo>
                        <a:pt x="0" y="5915"/>
                      </a:lnTo>
                      <a:lnTo>
                        <a:pt x="13097" y="10436"/>
                      </a:lnTo>
                      <a:lnTo>
                        <a:pt x="26152" y="5915"/>
                      </a:lnTo>
                      <a:lnTo>
                        <a:pt x="26152" y="0"/>
                      </a:lnTo>
                      <a:lnTo>
                        <a:pt x="13097" y="452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135439" tIns="135439" rIns="135439" bIns="135439" anchor="ctr" anchorCtr="0">
                  <a:noAutofit/>
                </a:bodyPr>
                <a:lstStyle/>
                <a:p>
                  <a:pPr defTabSz="1354592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</a:pPr>
                  <a:endParaRPr sz="2074" kern="0" dirty="0">
                    <a:solidFill>
                      <a:srgbClr val="000000"/>
                    </a:solidFill>
                    <a:latin typeface="Nunito" pitchFamily="2" charset="0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42" name="Google Shape;642;p39"/>
              <p:cNvSpPr txBox="1"/>
              <p:nvPr/>
            </p:nvSpPr>
            <p:spPr>
              <a:xfrm>
                <a:off x="8095050" y="452566"/>
                <a:ext cx="653100" cy="3144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35439" tIns="135439" rIns="135439" bIns="135439" anchor="ctr" anchorCtr="0">
                <a:noAutofit/>
              </a:bodyPr>
              <a:lstStyle/>
              <a:p>
                <a:pPr algn="ctr" defTabSz="1354592" eaLnBrk="1" fontAlgn="auto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</a:pPr>
                <a:r>
                  <a:rPr lang="pt-BR" sz="1778" b="1" kern="0">
                    <a:solidFill>
                      <a:srgbClr val="3A426E"/>
                    </a:solidFill>
                    <a:latin typeface="Titillium Web"/>
                    <a:ea typeface="Titillium Web"/>
                    <a:cs typeface="Titillium Web"/>
                    <a:sym typeface="Titillium Web"/>
                  </a:rPr>
                  <a:t>15</a:t>
                </a:r>
                <a:br>
                  <a:rPr lang="pt-BR" sz="1778" b="1" kern="0">
                    <a:solidFill>
                      <a:srgbClr val="3A426E"/>
                    </a:solidFill>
                    <a:latin typeface="Titillium Web"/>
                    <a:ea typeface="Titillium Web"/>
                    <a:cs typeface="Titillium Web"/>
                    <a:sym typeface="Titillium Web"/>
                  </a:rPr>
                </a:br>
                <a:r>
                  <a:rPr lang="pt-BR" sz="1778" b="1" kern="0">
                    <a:solidFill>
                      <a:srgbClr val="3A426E"/>
                    </a:solidFill>
                    <a:latin typeface="Titillium Web"/>
                    <a:ea typeface="Titillium Web"/>
                    <a:cs typeface="Titillium Web"/>
                    <a:sym typeface="Titillium Web"/>
                  </a:rPr>
                  <a:t>NOV</a:t>
                </a:r>
                <a:endParaRPr sz="2074" kern="0">
                  <a:solidFill>
                    <a:srgbClr val="3A426E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cxnSp>
          <p:nvCxnSpPr>
            <p:cNvPr id="643" name="Google Shape;643;p39"/>
            <p:cNvCxnSpPr/>
            <p:nvPr/>
          </p:nvCxnSpPr>
          <p:spPr>
            <a:xfrm>
              <a:off x="8421618" y="1209778"/>
              <a:ext cx="0" cy="301680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44" name="Google Shape;644;p39"/>
            <p:cNvSpPr/>
            <p:nvPr/>
          </p:nvSpPr>
          <p:spPr>
            <a:xfrm>
              <a:off x="8340992" y="4455644"/>
              <a:ext cx="161252" cy="153471"/>
            </a:xfrm>
            <a:custGeom>
              <a:avLst/>
              <a:gdLst/>
              <a:ahLst/>
              <a:cxnLst/>
              <a:rect l="l" t="t" r="r" b="b"/>
              <a:pathLst>
                <a:path w="4352" h="4142" extrusionOk="0">
                  <a:moveTo>
                    <a:pt x="2197" y="1"/>
                  </a:moveTo>
                  <a:lnTo>
                    <a:pt x="1395" y="1226"/>
                  </a:lnTo>
                  <a:lnTo>
                    <a:pt x="0" y="1606"/>
                  </a:lnTo>
                  <a:lnTo>
                    <a:pt x="930" y="2705"/>
                  </a:lnTo>
                  <a:lnTo>
                    <a:pt x="845" y="4141"/>
                  </a:lnTo>
                  <a:lnTo>
                    <a:pt x="845" y="4141"/>
                  </a:lnTo>
                  <a:lnTo>
                    <a:pt x="2197" y="3634"/>
                  </a:lnTo>
                  <a:lnTo>
                    <a:pt x="3507" y="4141"/>
                  </a:lnTo>
                  <a:lnTo>
                    <a:pt x="3507" y="4141"/>
                  </a:lnTo>
                  <a:lnTo>
                    <a:pt x="3422" y="2705"/>
                  </a:lnTo>
                  <a:lnTo>
                    <a:pt x="4352" y="1606"/>
                  </a:lnTo>
                  <a:lnTo>
                    <a:pt x="2958" y="1226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2074" kern="0" dirty="0">
                <a:solidFill>
                  <a:srgbClr val="000000"/>
                </a:solidFill>
                <a:latin typeface="Nunito" pitchFamily="2" charset="0"/>
                <a:cs typeface="Arial"/>
                <a:sym typeface="Arial"/>
              </a:endParaRPr>
            </a:p>
          </p:txBody>
        </p:sp>
      </p:grpSp>
      <p:grpSp>
        <p:nvGrpSpPr>
          <p:cNvPr id="645" name="Google Shape;645;p39"/>
          <p:cNvGrpSpPr/>
          <p:nvPr/>
        </p:nvGrpSpPr>
        <p:grpSpPr>
          <a:xfrm>
            <a:off x="1086802" y="1575982"/>
            <a:ext cx="4470492" cy="4470492"/>
            <a:chOff x="733620" y="1063729"/>
            <a:chExt cx="3017700" cy="3017700"/>
          </a:xfrm>
        </p:grpSpPr>
        <p:sp>
          <p:nvSpPr>
            <p:cNvPr id="646" name="Google Shape;646;p39"/>
            <p:cNvSpPr/>
            <p:nvPr/>
          </p:nvSpPr>
          <p:spPr>
            <a:xfrm>
              <a:off x="733620" y="1063729"/>
              <a:ext cx="3017700" cy="3017700"/>
            </a:xfrm>
            <a:prstGeom prst="star16">
              <a:avLst>
                <a:gd name="adj" fmla="val 375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2074" kern="0" dirty="0">
                <a:solidFill>
                  <a:srgbClr val="000000"/>
                </a:solidFill>
                <a:latin typeface="Nunito" pitchFamily="2" charset="0"/>
                <a:cs typeface="Arial"/>
                <a:sym typeface="Arial"/>
              </a:endParaRPr>
            </a:p>
          </p:txBody>
        </p:sp>
        <p:sp>
          <p:nvSpPr>
            <p:cNvPr id="647" name="Google Shape;647;p39"/>
            <p:cNvSpPr/>
            <p:nvPr/>
          </p:nvSpPr>
          <p:spPr>
            <a:xfrm rot="10800000">
              <a:off x="1092720" y="1422829"/>
              <a:ext cx="2299500" cy="2299500"/>
            </a:xfrm>
            <a:prstGeom prst="arc">
              <a:avLst>
                <a:gd name="adj1" fmla="val 6660304"/>
                <a:gd name="adj2" fmla="val 4105636"/>
              </a:avLst>
            </a:prstGeom>
            <a:noFill/>
            <a:ln w="11430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2074" kern="0" dirty="0">
                <a:solidFill>
                  <a:srgbClr val="000000"/>
                </a:solidFill>
                <a:latin typeface="Nunito" pitchFamily="2" charset="0"/>
                <a:cs typeface="Arial"/>
                <a:sym typeface="Arial"/>
              </a:endParaRPr>
            </a:p>
          </p:txBody>
        </p:sp>
        <p:grpSp>
          <p:nvGrpSpPr>
            <p:cNvPr id="648" name="Google Shape;648;p39"/>
            <p:cNvGrpSpPr/>
            <p:nvPr/>
          </p:nvGrpSpPr>
          <p:grpSpPr>
            <a:xfrm>
              <a:off x="1031385" y="1422848"/>
              <a:ext cx="2422080" cy="2299463"/>
              <a:chOff x="1528232" y="2442976"/>
              <a:chExt cx="1145787" cy="1087782"/>
            </a:xfrm>
          </p:grpSpPr>
          <p:sp>
            <p:nvSpPr>
              <p:cNvPr id="649" name="Google Shape;649;p39"/>
              <p:cNvSpPr/>
              <p:nvPr/>
            </p:nvSpPr>
            <p:spPr>
              <a:xfrm>
                <a:off x="1528232" y="2442976"/>
                <a:ext cx="1145787" cy="1087782"/>
              </a:xfrm>
              <a:custGeom>
                <a:avLst/>
                <a:gdLst/>
                <a:ahLst/>
                <a:cxnLst/>
                <a:rect l="l" t="t" r="r" b="b"/>
                <a:pathLst>
                  <a:path w="10859" h="10310" extrusionOk="0">
                    <a:moveTo>
                      <a:pt x="5450" y="1"/>
                    </a:moveTo>
                    <a:lnTo>
                      <a:pt x="3591" y="3127"/>
                    </a:lnTo>
                    <a:lnTo>
                      <a:pt x="0" y="3930"/>
                    </a:lnTo>
                    <a:lnTo>
                      <a:pt x="2451" y="6634"/>
                    </a:lnTo>
                    <a:lnTo>
                      <a:pt x="2071" y="10309"/>
                    </a:lnTo>
                    <a:lnTo>
                      <a:pt x="2071" y="10309"/>
                    </a:lnTo>
                    <a:lnTo>
                      <a:pt x="5450" y="8831"/>
                    </a:lnTo>
                    <a:lnTo>
                      <a:pt x="8788" y="10309"/>
                    </a:lnTo>
                    <a:lnTo>
                      <a:pt x="8408" y="6634"/>
                    </a:lnTo>
                    <a:lnTo>
                      <a:pt x="10858" y="3930"/>
                    </a:lnTo>
                    <a:lnTo>
                      <a:pt x="7267" y="3127"/>
                    </a:lnTo>
                    <a:lnTo>
                      <a:pt x="545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35439" tIns="135439" rIns="135439" bIns="135439" anchor="ctr" anchorCtr="0">
                <a:noAutofit/>
              </a:bodyPr>
              <a:lstStyle/>
              <a:p>
                <a:pPr defTabSz="1354592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</a:pPr>
                <a:endParaRPr sz="2074" kern="0" dirty="0">
                  <a:solidFill>
                    <a:srgbClr val="000000"/>
                  </a:solidFill>
                  <a:latin typeface="Nunito" pitchFamily="2" charset="0"/>
                  <a:cs typeface="Arial"/>
                  <a:sym typeface="Arial"/>
                </a:endParaRPr>
              </a:p>
            </p:txBody>
          </p:sp>
          <p:sp>
            <p:nvSpPr>
              <p:cNvPr id="650" name="Google Shape;650;p39"/>
              <p:cNvSpPr/>
              <p:nvPr/>
            </p:nvSpPr>
            <p:spPr>
              <a:xfrm>
                <a:off x="1599223" y="2515384"/>
                <a:ext cx="1003806" cy="952953"/>
              </a:xfrm>
              <a:custGeom>
                <a:avLst/>
                <a:gdLst/>
                <a:ahLst/>
                <a:cxnLst/>
                <a:rect l="l" t="t" r="r" b="b"/>
                <a:pathLst>
                  <a:path w="10859" h="10310" extrusionOk="0">
                    <a:moveTo>
                      <a:pt x="5450" y="1"/>
                    </a:moveTo>
                    <a:lnTo>
                      <a:pt x="3591" y="3127"/>
                    </a:lnTo>
                    <a:lnTo>
                      <a:pt x="0" y="3930"/>
                    </a:lnTo>
                    <a:lnTo>
                      <a:pt x="2451" y="6634"/>
                    </a:lnTo>
                    <a:lnTo>
                      <a:pt x="2071" y="10309"/>
                    </a:lnTo>
                    <a:lnTo>
                      <a:pt x="2071" y="10309"/>
                    </a:lnTo>
                    <a:lnTo>
                      <a:pt x="5450" y="8831"/>
                    </a:lnTo>
                    <a:lnTo>
                      <a:pt x="8788" y="10309"/>
                    </a:lnTo>
                    <a:lnTo>
                      <a:pt x="8408" y="6634"/>
                    </a:lnTo>
                    <a:lnTo>
                      <a:pt x="10858" y="3930"/>
                    </a:lnTo>
                    <a:lnTo>
                      <a:pt x="7267" y="3127"/>
                    </a:lnTo>
                    <a:lnTo>
                      <a:pt x="54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35439" tIns="135439" rIns="135439" bIns="135439" anchor="ctr" anchorCtr="0">
                <a:noAutofit/>
              </a:bodyPr>
              <a:lstStyle/>
              <a:p>
                <a:pPr defTabSz="1354592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</a:pPr>
                <a:endParaRPr sz="2074" kern="0" dirty="0">
                  <a:solidFill>
                    <a:srgbClr val="000000"/>
                  </a:solidFill>
                  <a:latin typeface="Nunito" pitchFamily="2" charset="0"/>
                  <a:cs typeface="Arial"/>
                  <a:sym typeface="Arial"/>
                </a:endParaRPr>
              </a:p>
            </p:txBody>
          </p:sp>
          <p:grpSp>
            <p:nvGrpSpPr>
              <p:cNvPr id="651" name="Google Shape;651;p39"/>
              <p:cNvGrpSpPr/>
              <p:nvPr/>
            </p:nvGrpSpPr>
            <p:grpSpPr>
              <a:xfrm>
                <a:off x="1696646" y="2605333"/>
                <a:ext cx="808959" cy="768062"/>
                <a:chOff x="1870038" y="2775731"/>
                <a:chExt cx="460394" cy="437119"/>
              </a:xfrm>
            </p:grpSpPr>
            <p:sp>
              <p:nvSpPr>
                <p:cNvPr id="652" name="Google Shape;652;p39"/>
                <p:cNvSpPr/>
                <p:nvPr/>
              </p:nvSpPr>
              <p:spPr>
                <a:xfrm>
                  <a:off x="1870038" y="2775731"/>
                  <a:ext cx="460394" cy="437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59" h="10310" extrusionOk="0">
                      <a:moveTo>
                        <a:pt x="5450" y="1"/>
                      </a:moveTo>
                      <a:lnTo>
                        <a:pt x="3591" y="3127"/>
                      </a:lnTo>
                      <a:lnTo>
                        <a:pt x="0" y="3930"/>
                      </a:lnTo>
                      <a:lnTo>
                        <a:pt x="2451" y="6634"/>
                      </a:lnTo>
                      <a:lnTo>
                        <a:pt x="2071" y="10309"/>
                      </a:lnTo>
                      <a:lnTo>
                        <a:pt x="2071" y="10309"/>
                      </a:lnTo>
                      <a:lnTo>
                        <a:pt x="5450" y="8831"/>
                      </a:lnTo>
                      <a:lnTo>
                        <a:pt x="8788" y="10309"/>
                      </a:lnTo>
                      <a:lnTo>
                        <a:pt x="8408" y="6634"/>
                      </a:lnTo>
                      <a:lnTo>
                        <a:pt x="10858" y="3930"/>
                      </a:lnTo>
                      <a:lnTo>
                        <a:pt x="7267" y="3127"/>
                      </a:lnTo>
                      <a:lnTo>
                        <a:pt x="5450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135439" tIns="135439" rIns="135439" bIns="135439" anchor="ctr" anchorCtr="0">
                  <a:noAutofit/>
                </a:bodyPr>
                <a:lstStyle/>
                <a:p>
                  <a:pPr defTabSz="1354592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</a:pPr>
                  <a:endParaRPr sz="2074" kern="0" dirty="0">
                    <a:solidFill>
                      <a:srgbClr val="000000"/>
                    </a:solidFill>
                    <a:latin typeface="Nunito" pitchFamily="2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653" name="Google Shape;653;p39"/>
                <p:cNvSpPr/>
                <p:nvPr/>
              </p:nvSpPr>
              <p:spPr>
                <a:xfrm>
                  <a:off x="2022287" y="2775731"/>
                  <a:ext cx="78859" cy="2472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0" h="5831" extrusionOk="0">
                      <a:moveTo>
                        <a:pt x="1859" y="1"/>
                      </a:moveTo>
                      <a:lnTo>
                        <a:pt x="0" y="3127"/>
                      </a:lnTo>
                      <a:lnTo>
                        <a:pt x="1859" y="5831"/>
                      </a:lnTo>
                      <a:lnTo>
                        <a:pt x="1859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135439" tIns="135439" rIns="135439" bIns="135439" anchor="ctr" anchorCtr="0">
                  <a:noAutofit/>
                </a:bodyPr>
                <a:lstStyle/>
                <a:p>
                  <a:pPr defTabSz="1354592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</a:pPr>
                  <a:endParaRPr sz="2074" kern="0" dirty="0">
                    <a:solidFill>
                      <a:srgbClr val="000000"/>
                    </a:solidFill>
                    <a:latin typeface="Nunito" pitchFamily="2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654" name="Google Shape;654;p39"/>
                <p:cNvSpPr/>
                <p:nvPr/>
              </p:nvSpPr>
              <p:spPr>
                <a:xfrm>
                  <a:off x="1870038" y="2942311"/>
                  <a:ext cx="231109" cy="1146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1" h="2705" extrusionOk="0">
                      <a:moveTo>
                        <a:pt x="0" y="1"/>
                      </a:moveTo>
                      <a:lnTo>
                        <a:pt x="2451" y="2705"/>
                      </a:lnTo>
                      <a:lnTo>
                        <a:pt x="5450" y="1902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135439" tIns="135439" rIns="135439" bIns="135439" anchor="ctr" anchorCtr="0">
                  <a:noAutofit/>
                </a:bodyPr>
                <a:lstStyle/>
                <a:p>
                  <a:pPr defTabSz="1354592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</a:pPr>
                  <a:endParaRPr sz="2074" kern="0" dirty="0">
                    <a:solidFill>
                      <a:srgbClr val="000000"/>
                    </a:solidFill>
                    <a:latin typeface="Nunito" pitchFamily="2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655" name="Google Shape;655;p39"/>
                <p:cNvSpPr/>
                <p:nvPr/>
              </p:nvSpPr>
              <p:spPr>
                <a:xfrm>
                  <a:off x="1957800" y="3022909"/>
                  <a:ext cx="143346" cy="1899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81" h="4480" extrusionOk="0">
                      <a:moveTo>
                        <a:pt x="3380" y="1"/>
                      </a:moveTo>
                      <a:lnTo>
                        <a:pt x="1" y="4479"/>
                      </a:lnTo>
                      <a:lnTo>
                        <a:pt x="3380" y="3001"/>
                      </a:lnTo>
                      <a:lnTo>
                        <a:pt x="3380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135439" tIns="135439" rIns="135439" bIns="135439" anchor="ctr" anchorCtr="0">
                  <a:noAutofit/>
                </a:bodyPr>
                <a:lstStyle/>
                <a:p>
                  <a:pPr defTabSz="1354592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</a:pPr>
                  <a:endParaRPr sz="2074" kern="0" dirty="0">
                    <a:solidFill>
                      <a:srgbClr val="000000"/>
                    </a:solidFill>
                    <a:latin typeface="Nunito" pitchFamily="2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656" name="Google Shape;656;p39"/>
                <p:cNvSpPr/>
                <p:nvPr/>
              </p:nvSpPr>
              <p:spPr>
                <a:xfrm>
                  <a:off x="2101104" y="3022909"/>
                  <a:ext cx="141523" cy="1899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38" h="4480" extrusionOk="0">
                      <a:moveTo>
                        <a:pt x="0" y="1"/>
                      </a:moveTo>
                      <a:lnTo>
                        <a:pt x="3338" y="4479"/>
                      </a:lnTo>
                      <a:lnTo>
                        <a:pt x="2958" y="804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135439" tIns="135439" rIns="135439" bIns="135439" anchor="ctr" anchorCtr="0">
                  <a:noAutofit/>
                </a:bodyPr>
                <a:lstStyle/>
                <a:p>
                  <a:pPr defTabSz="1354592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</a:pPr>
                  <a:endParaRPr sz="2074" kern="0" dirty="0">
                    <a:solidFill>
                      <a:srgbClr val="000000"/>
                    </a:solidFill>
                    <a:latin typeface="Nunito" pitchFamily="2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657" name="Google Shape;657;p39"/>
                <p:cNvSpPr/>
                <p:nvPr/>
              </p:nvSpPr>
              <p:spPr>
                <a:xfrm>
                  <a:off x="2101104" y="2908308"/>
                  <a:ext cx="229328" cy="1146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09" h="2704" extrusionOk="0">
                      <a:moveTo>
                        <a:pt x="1817" y="0"/>
                      </a:moveTo>
                      <a:lnTo>
                        <a:pt x="0" y="2704"/>
                      </a:lnTo>
                      <a:lnTo>
                        <a:pt x="0" y="2704"/>
                      </a:lnTo>
                      <a:lnTo>
                        <a:pt x="5408" y="803"/>
                      </a:lnTo>
                      <a:lnTo>
                        <a:pt x="181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135439" tIns="135439" rIns="135439" bIns="135439" anchor="ctr" anchorCtr="0">
                  <a:noAutofit/>
                </a:bodyPr>
                <a:lstStyle/>
                <a:p>
                  <a:pPr defTabSz="1354592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</a:pPr>
                  <a:endParaRPr sz="2074" kern="0" dirty="0">
                    <a:solidFill>
                      <a:srgbClr val="000000"/>
                    </a:solidFill>
                    <a:latin typeface="Nunito" pitchFamily="2" charset="0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658" name="Google Shape;658;p39"/>
            <p:cNvSpPr/>
            <p:nvPr/>
          </p:nvSpPr>
          <p:spPr>
            <a:xfrm>
              <a:off x="1746273" y="2156530"/>
              <a:ext cx="992400" cy="991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2074" kern="0" dirty="0">
                <a:solidFill>
                  <a:srgbClr val="000000"/>
                </a:solidFill>
                <a:latin typeface="Nunito" pitchFamily="2" charset="0"/>
                <a:cs typeface="Arial"/>
                <a:sym typeface="Arial"/>
              </a:endParaRPr>
            </a:p>
          </p:txBody>
        </p:sp>
        <p:grpSp>
          <p:nvGrpSpPr>
            <p:cNvPr id="659" name="Google Shape;659;p39"/>
            <p:cNvGrpSpPr/>
            <p:nvPr/>
          </p:nvGrpSpPr>
          <p:grpSpPr>
            <a:xfrm>
              <a:off x="1866448" y="2311076"/>
              <a:ext cx="752048" cy="682707"/>
              <a:chOff x="1890576" y="2331106"/>
              <a:chExt cx="752048" cy="682707"/>
            </a:xfrm>
          </p:grpSpPr>
          <p:grpSp>
            <p:nvGrpSpPr>
              <p:cNvPr id="660" name="Google Shape;660;p39"/>
              <p:cNvGrpSpPr/>
              <p:nvPr/>
            </p:nvGrpSpPr>
            <p:grpSpPr>
              <a:xfrm>
                <a:off x="2041920" y="2331106"/>
                <a:ext cx="449361" cy="120807"/>
                <a:chOff x="2017801" y="2356074"/>
                <a:chExt cx="449361" cy="120807"/>
              </a:xfrm>
            </p:grpSpPr>
            <p:sp>
              <p:nvSpPr>
                <p:cNvPr id="661" name="Google Shape;661;p39"/>
                <p:cNvSpPr/>
                <p:nvPr/>
              </p:nvSpPr>
              <p:spPr>
                <a:xfrm>
                  <a:off x="2017801" y="2356074"/>
                  <a:ext cx="127240" cy="1208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59" h="10310" extrusionOk="0">
                      <a:moveTo>
                        <a:pt x="5450" y="1"/>
                      </a:moveTo>
                      <a:lnTo>
                        <a:pt x="3591" y="3127"/>
                      </a:lnTo>
                      <a:lnTo>
                        <a:pt x="0" y="3930"/>
                      </a:lnTo>
                      <a:lnTo>
                        <a:pt x="2451" y="6634"/>
                      </a:lnTo>
                      <a:lnTo>
                        <a:pt x="2071" y="10309"/>
                      </a:lnTo>
                      <a:lnTo>
                        <a:pt x="2071" y="10309"/>
                      </a:lnTo>
                      <a:lnTo>
                        <a:pt x="5450" y="8831"/>
                      </a:lnTo>
                      <a:lnTo>
                        <a:pt x="8788" y="10309"/>
                      </a:lnTo>
                      <a:lnTo>
                        <a:pt x="8408" y="6634"/>
                      </a:lnTo>
                      <a:lnTo>
                        <a:pt x="10858" y="3930"/>
                      </a:lnTo>
                      <a:lnTo>
                        <a:pt x="7267" y="3127"/>
                      </a:lnTo>
                      <a:lnTo>
                        <a:pt x="5450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135439" tIns="135439" rIns="135439" bIns="135439" anchor="ctr" anchorCtr="0">
                  <a:noAutofit/>
                </a:bodyPr>
                <a:lstStyle/>
                <a:p>
                  <a:pPr defTabSz="1354592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</a:pPr>
                  <a:endParaRPr sz="2074" kern="0" dirty="0">
                    <a:solidFill>
                      <a:srgbClr val="000000"/>
                    </a:solidFill>
                    <a:latin typeface="Nunito" pitchFamily="2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662" name="Google Shape;662;p39"/>
                <p:cNvSpPr/>
                <p:nvPr/>
              </p:nvSpPr>
              <p:spPr>
                <a:xfrm>
                  <a:off x="2339922" y="2356074"/>
                  <a:ext cx="127240" cy="1208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59" h="10310" extrusionOk="0">
                      <a:moveTo>
                        <a:pt x="5450" y="1"/>
                      </a:moveTo>
                      <a:lnTo>
                        <a:pt x="3591" y="3127"/>
                      </a:lnTo>
                      <a:lnTo>
                        <a:pt x="0" y="3930"/>
                      </a:lnTo>
                      <a:lnTo>
                        <a:pt x="2451" y="6634"/>
                      </a:lnTo>
                      <a:lnTo>
                        <a:pt x="2071" y="10309"/>
                      </a:lnTo>
                      <a:lnTo>
                        <a:pt x="2071" y="10309"/>
                      </a:lnTo>
                      <a:lnTo>
                        <a:pt x="5450" y="8831"/>
                      </a:lnTo>
                      <a:lnTo>
                        <a:pt x="8788" y="10309"/>
                      </a:lnTo>
                      <a:lnTo>
                        <a:pt x="8408" y="6634"/>
                      </a:lnTo>
                      <a:lnTo>
                        <a:pt x="10858" y="3930"/>
                      </a:lnTo>
                      <a:lnTo>
                        <a:pt x="7267" y="3127"/>
                      </a:lnTo>
                      <a:lnTo>
                        <a:pt x="5450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135439" tIns="135439" rIns="135439" bIns="135439" anchor="ctr" anchorCtr="0">
                  <a:noAutofit/>
                </a:bodyPr>
                <a:lstStyle/>
                <a:p>
                  <a:pPr defTabSz="1354592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</a:pPr>
                  <a:endParaRPr sz="2074" kern="0" dirty="0">
                    <a:solidFill>
                      <a:srgbClr val="000000"/>
                    </a:solidFill>
                    <a:latin typeface="Nunito" pitchFamily="2" charset="0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663" name="Google Shape;663;p39"/>
              <p:cNvGrpSpPr/>
              <p:nvPr/>
            </p:nvGrpSpPr>
            <p:grpSpPr>
              <a:xfrm>
                <a:off x="1890576" y="2612056"/>
                <a:ext cx="752048" cy="120807"/>
                <a:chOff x="1890576" y="2638324"/>
                <a:chExt cx="752048" cy="120807"/>
              </a:xfrm>
            </p:grpSpPr>
            <p:sp>
              <p:nvSpPr>
                <p:cNvPr id="664" name="Google Shape;664;p39"/>
                <p:cNvSpPr/>
                <p:nvPr/>
              </p:nvSpPr>
              <p:spPr>
                <a:xfrm>
                  <a:off x="1890576" y="2638324"/>
                  <a:ext cx="127240" cy="1208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59" h="10310" extrusionOk="0">
                      <a:moveTo>
                        <a:pt x="5450" y="1"/>
                      </a:moveTo>
                      <a:lnTo>
                        <a:pt x="3591" y="3127"/>
                      </a:lnTo>
                      <a:lnTo>
                        <a:pt x="0" y="3930"/>
                      </a:lnTo>
                      <a:lnTo>
                        <a:pt x="2451" y="6634"/>
                      </a:lnTo>
                      <a:lnTo>
                        <a:pt x="2071" y="10309"/>
                      </a:lnTo>
                      <a:lnTo>
                        <a:pt x="2071" y="10309"/>
                      </a:lnTo>
                      <a:lnTo>
                        <a:pt x="5450" y="8831"/>
                      </a:lnTo>
                      <a:lnTo>
                        <a:pt x="8788" y="10309"/>
                      </a:lnTo>
                      <a:lnTo>
                        <a:pt x="8408" y="6634"/>
                      </a:lnTo>
                      <a:lnTo>
                        <a:pt x="10858" y="3930"/>
                      </a:lnTo>
                      <a:lnTo>
                        <a:pt x="7267" y="3127"/>
                      </a:lnTo>
                      <a:lnTo>
                        <a:pt x="5450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135439" tIns="135439" rIns="135439" bIns="135439" anchor="ctr" anchorCtr="0">
                  <a:noAutofit/>
                </a:bodyPr>
                <a:lstStyle/>
                <a:p>
                  <a:pPr defTabSz="1354592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</a:pPr>
                  <a:endParaRPr sz="2074" kern="0" dirty="0">
                    <a:solidFill>
                      <a:srgbClr val="000000"/>
                    </a:solidFill>
                    <a:latin typeface="Nunito" pitchFamily="2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665" name="Google Shape;665;p39"/>
                <p:cNvSpPr/>
                <p:nvPr/>
              </p:nvSpPr>
              <p:spPr>
                <a:xfrm>
                  <a:off x="2515384" y="2638324"/>
                  <a:ext cx="127240" cy="1208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59" h="10310" extrusionOk="0">
                      <a:moveTo>
                        <a:pt x="5450" y="1"/>
                      </a:moveTo>
                      <a:lnTo>
                        <a:pt x="3591" y="3127"/>
                      </a:lnTo>
                      <a:lnTo>
                        <a:pt x="0" y="3930"/>
                      </a:lnTo>
                      <a:lnTo>
                        <a:pt x="2451" y="6634"/>
                      </a:lnTo>
                      <a:lnTo>
                        <a:pt x="2071" y="10309"/>
                      </a:lnTo>
                      <a:lnTo>
                        <a:pt x="2071" y="10309"/>
                      </a:lnTo>
                      <a:lnTo>
                        <a:pt x="5450" y="8831"/>
                      </a:lnTo>
                      <a:lnTo>
                        <a:pt x="8788" y="10309"/>
                      </a:lnTo>
                      <a:lnTo>
                        <a:pt x="8408" y="6634"/>
                      </a:lnTo>
                      <a:lnTo>
                        <a:pt x="10858" y="3930"/>
                      </a:lnTo>
                      <a:lnTo>
                        <a:pt x="7267" y="3127"/>
                      </a:lnTo>
                      <a:lnTo>
                        <a:pt x="5450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135439" tIns="135439" rIns="135439" bIns="135439" anchor="ctr" anchorCtr="0">
                  <a:noAutofit/>
                </a:bodyPr>
                <a:lstStyle/>
                <a:p>
                  <a:pPr defTabSz="1354592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</a:pPr>
                  <a:endParaRPr sz="2074" kern="0" dirty="0">
                    <a:solidFill>
                      <a:srgbClr val="000000"/>
                    </a:solidFill>
                    <a:latin typeface="Nunito" pitchFamily="2" charset="0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666" name="Google Shape;666;p39"/>
              <p:cNvGrpSpPr/>
              <p:nvPr/>
            </p:nvGrpSpPr>
            <p:grpSpPr>
              <a:xfrm>
                <a:off x="2041920" y="2893006"/>
                <a:ext cx="449361" cy="120807"/>
                <a:chOff x="2017801" y="2356074"/>
                <a:chExt cx="449361" cy="120807"/>
              </a:xfrm>
            </p:grpSpPr>
            <p:sp>
              <p:nvSpPr>
                <p:cNvPr id="667" name="Google Shape;667;p39"/>
                <p:cNvSpPr/>
                <p:nvPr/>
              </p:nvSpPr>
              <p:spPr>
                <a:xfrm>
                  <a:off x="2017801" y="2356074"/>
                  <a:ext cx="127240" cy="1208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59" h="10310" extrusionOk="0">
                      <a:moveTo>
                        <a:pt x="5450" y="1"/>
                      </a:moveTo>
                      <a:lnTo>
                        <a:pt x="3591" y="3127"/>
                      </a:lnTo>
                      <a:lnTo>
                        <a:pt x="0" y="3930"/>
                      </a:lnTo>
                      <a:lnTo>
                        <a:pt x="2451" y="6634"/>
                      </a:lnTo>
                      <a:lnTo>
                        <a:pt x="2071" y="10309"/>
                      </a:lnTo>
                      <a:lnTo>
                        <a:pt x="2071" y="10309"/>
                      </a:lnTo>
                      <a:lnTo>
                        <a:pt x="5450" y="8831"/>
                      </a:lnTo>
                      <a:lnTo>
                        <a:pt x="8788" y="10309"/>
                      </a:lnTo>
                      <a:lnTo>
                        <a:pt x="8408" y="6634"/>
                      </a:lnTo>
                      <a:lnTo>
                        <a:pt x="10858" y="3930"/>
                      </a:lnTo>
                      <a:lnTo>
                        <a:pt x="7267" y="3127"/>
                      </a:lnTo>
                      <a:lnTo>
                        <a:pt x="5450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135439" tIns="135439" rIns="135439" bIns="135439" anchor="ctr" anchorCtr="0">
                  <a:noAutofit/>
                </a:bodyPr>
                <a:lstStyle/>
                <a:p>
                  <a:pPr defTabSz="1354592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</a:pPr>
                  <a:endParaRPr sz="2074" kern="0" dirty="0">
                    <a:solidFill>
                      <a:srgbClr val="000000"/>
                    </a:solidFill>
                    <a:latin typeface="Nunito" pitchFamily="2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668" name="Google Shape;668;p39"/>
                <p:cNvSpPr/>
                <p:nvPr/>
              </p:nvSpPr>
              <p:spPr>
                <a:xfrm>
                  <a:off x="2339922" y="2356074"/>
                  <a:ext cx="127240" cy="1208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59" h="10310" extrusionOk="0">
                      <a:moveTo>
                        <a:pt x="5450" y="1"/>
                      </a:moveTo>
                      <a:lnTo>
                        <a:pt x="3591" y="3127"/>
                      </a:lnTo>
                      <a:lnTo>
                        <a:pt x="0" y="3930"/>
                      </a:lnTo>
                      <a:lnTo>
                        <a:pt x="2451" y="6634"/>
                      </a:lnTo>
                      <a:lnTo>
                        <a:pt x="2071" y="10309"/>
                      </a:lnTo>
                      <a:lnTo>
                        <a:pt x="2071" y="10309"/>
                      </a:lnTo>
                      <a:lnTo>
                        <a:pt x="5450" y="8831"/>
                      </a:lnTo>
                      <a:lnTo>
                        <a:pt x="8788" y="10309"/>
                      </a:lnTo>
                      <a:lnTo>
                        <a:pt x="8408" y="6634"/>
                      </a:lnTo>
                      <a:lnTo>
                        <a:pt x="10858" y="3930"/>
                      </a:lnTo>
                      <a:lnTo>
                        <a:pt x="7267" y="3127"/>
                      </a:lnTo>
                      <a:lnTo>
                        <a:pt x="5450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135439" tIns="135439" rIns="135439" bIns="135439" anchor="ctr" anchorCtr="0">
                  <a:noAutofit/>
                </a:bodyPr>
                <a:lstStyle/>
                <a:p>
                  <a:pPr defTabSz="1354592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</a:pPr>
                  <a:endParaRPr sz="2074" kern="0" dirty="0">
                    <a:solidFill>
                      <a:srgbClr val="000000"/>
                    </a:solidFill>
                    <a:latin typeface="Nunito" pitchFamily="2" charset="0"/>
                    <a:cs typeface="Arial"/>
                    <a:sym typeface="Arial"/>
                  </a:endParaRPr>
                </a:p>
              </p:txBody>
            </p:sp>
          </p:grpSp>
        </p:grpSp>
      </p:grpSp>
    </p:spTree>
  </p:cSld>
  <p:clrMapOvr>
    <a:masterClrMapping/>
  </p:clrMapOvr>
  <p:transition spd="slow">
    <p:comb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CaixaDeTexto 9">
            <a:extLst>
              <a:ext uri="{FF2B5EF4-FFF2-40B4-BE49-F238E27FC236}">
                <a16:creationId xmlns:a16="http://schemas.microsoft.com/office/drawing/2014/main" id="{32B82290-7D8F-6A6F-7D67-7E46217E67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87438" y="211810"/>
            <a:ext cx="273630" cy="629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/>
          </a:p>
        </p:txBody>
      </p:sp>
      <p:sp>
        <p:nvSpPr>
          <p:cNvPr id="2053" name="CaixaDeTexto 12">
            <a:extLst>
              <a:ext uri="{FF2B5EF4-FFF2-40B4-BE49-F238E27FC236}">
                <a16:creationId xmlns:a16="http://schemas.microsoft.com/office/drawing/2014/main" id="{7340D5B4-02A1-CA63-CB45-C3D751BC92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4677" y="5680213"/>
            <a:ext cx="7347218" cy="50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ts val="800"/>
              </a:spcBef>
              <a:buNone/>
            </a:pP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Clique no ícone abaixo e relembre esses assuntos.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11FF8E6-3F2F-B36E-8213-64400D16FC04}"/>
              </a:ext>
            </a:extLst>
          </p:cNvPr>
          <p:cNvSpPr txBox="1"/>
          <p:nvPr/>
        </p:nvSpPr>
        <p:spPr>
          <a:xfrm>
            <a:off x="508373" y="353616"/>
            <a:ext cx="4248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Relembrando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9253F5E-6E04-1822-52B8-F9B7570B9D75}"/>
              </a:ext>
            </a:extLst>
          </p:cNvPr>
          <p:cNvSpPr txBox="1"/>
          <p:nvPr/>
        </p:nvSpPr>
        <p:spPr>
          <a:xfrm>
            <a:off x="508373" y="1134708"/>
            <a:ext cx="75801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800"/>
              </a:spcBef>
              <a:buNone/>
            </a:pPr>
            <a:r>
              <a:rPr lang="pt-BR" altLang="pt-BR" dirty="0">
                <a:latin typeface="Nunito" pitchFamily="2" charset="0"/>
                <a:cs typeface="Arial" panose="020B0604020202020204" pitchFamily="34" charset="0"/>
              </a:rPr>
              <a:t>O</a:t>
            </a: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 que você aprendeu no oitavo ano?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08F3F0F-823F-2E24-D2CC-04AB99CDA6D6}"/>
              </a:ext>
            </a:extLst>
          </p:cNvPr>
          <p:cNvSpPr txBox="1"/>
          <p:nvPr/>
        </p:nvSpPr>
        <p:spPr>
          <a:xfrm>
            <a:off x="480891" y="4404069"/>
            <a:ext cx="126014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a segunda metade do século XVII e a primeira metade do século XIX a civilização ocidental passou por profundas mudanças, cujos reflexos se fazem sentir em grande parte ainda em nossos dias. </a:t>
            </a:r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63F181A-43B2-ECEA-63B1-F5C44AAAED58}"/>
              </a:ext>
            </a:extLst>
          </p:cNvPr>
          <p:cNvSpPr txBox="1"/>
          <p:nvPr/>
        </p:nvSpPr>
        <p:spPr>
          <a:xfrm>
            <a:off x="480891" y="1980531"/>
            <a:ext cx="119808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>
              <a:spcBef>
                <a:spcPts val="800"/>
              </a:spcBef>
              <a:buNone/>
            </a:pP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Você estudou que na Europa o trabalho agrícola foi sendo substituído pelo industrial, e que o rei foi perdendo seu poder absoluto, tendo que jurar a uma constituição.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F59618A-657B-BF7D-7908-232DAE1324D8}"/>
              </a:ext>
            </a:extLst>
          </p:cNvPr>
          <p:cNvSpPr txBox="1"/>
          <p:nvPr/>
        </p:nvSpPr>
        <p:spPr>
          <a:xfrm>
            <a:off x="508373" y="3017425"/>
            <a:ext cx="1220357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spcBef>
                <a:spcPts val="800"/>
              </a:spcBef>
              <a:buNone/>
            </a:pP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Você descobriu ainda que todas essas mudanças também chegaram a América, onde os capitais insaciáveis de novos mercados estimularam os processos de independências em todo o continente. </a:t>
            </a:r>
          </a:p>
        </p:txBody>
      </p:sp>
      <p:pic>
        <p:nvPicPr>
          <p:cNvPr id="2067" name="Imagem 2066">
            <a:hlinkClick r:id="rId2"/>
            <a:extLst>
              <a:ext uri="{FF2B5EF4-FFF2-40B4-BE49-F238E27FC236}">
                <a16:creationId xmlns:a16="http://schemas.microsoft.com/office/drawing/2014/main" id="{E4E37354-ADFE-9E3B-E27F-F4AA9BFAD0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0165" y="6262141"/>
            <a:ext cx="899986" cy="1186675"/>
          </a:xfrm>
          <a:prstGeom prst="rect">
            <a:avLst/>
          </a:prstGeom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/>
      <p:bldP spid="8" grpId="0"/>
      <p:bldP spid="10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CaixaDeTexto 5">
            <a:extLst>
              <a:ext uri="{FF2B5EF4-FFF2-40B4-BE49-F238E27FC236}">
                <a16:creationId xmlns:a16="http://schemas.microsoft.com/office/drawing/2014/main" id="{0B0E3F64-BFBA-C68F-1D92-A50F210870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825" y="846784"/>
            <a:ext cx="9207140" cy="58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933" b="1" dirty="0">
                <a:solidFill>
                  <a:srgbClr val="7030A0"/>
                </a:solidFill>
                <a:latin typeface="Nunito" pitchFamily="2" charset="0"/>
              </a:rPr>
              <a:t>Pergunta-desafio</a:t>
            </a:r>
          </a:p>
        </p:txBody>
      </p:sp>
      <p:sp>
        <p:nvSpPr>
          <p:cNvPr id="4100" name="CaixaDeTexto 9">
            <a:extLst>
              <a:ext uri="{FF2B5EF4-FFF2-40B4-BE49-F238E27FC236}">
                <a16:creationId xmlns:a16="http://schemas.microsoft.com/office/drawing/2014/main" id="{32935F15-0DF9-C39F-42CD-470F185230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87438" y="211810"/>
            <a:ext cx="273630" cy="629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/>
          </a:p>
        </p:txBody>
      </p:sp>
      <p:sp>
        <p:nvSpPr>
          <p:cNvPr id="4101" name="CaixaDeTexto 15">
            <a:extLst>
              <a:ext uri="{FF2B5EF4-FFF2-40B4-BE49-F238E27FC236}">
                <a16:creationId xmlns:a16="http://schemas.microsoft.com/office/drawing/2014/main" id="{537B4FEF-09E7-4A7F-932D-0989AA8435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9522" y="1837930"/>
            <a:ext cx="8856984" cy="1716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ts val="800"/>
              </a:spcBef>
              <a:buNone/>
            </a:pP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As armas nacionais, ou brasão nacional, são um dos mais importantes símbolos oficiais da </a:t>
            </a:r>
            <a:r>
              <a:rPr lang="pt-BR" altLang="pt-BR" sz="2400" b="1" dirty="0">
                <a:latin typeface="Nunito" pitchFamily="2" charset="0"/>
                <a:cs typeface="Arial" panose="020B0604020202020204" pitchFamily="34" charset="0"/>
              </a:rPr>
              <a:t>República</a:t>
            </a: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 brasileira.</a:t>
            </a:r>
          </a:p>
          <a:p>
            <a:pPr algn="just" eaLnBrk="1" hangingPunct="1">
              <a:spcBef>
                <a:spcPts val="800"/>
              </a:spcBef>
              <a:buNone/>
            </a:pP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Esse símbolo foi criado sob encomenda própria do primeiro presidente, o Marechal Deodoro da Fonseca. </a:t>
            </a:r>
          </a:p>
        </p:txBody>
      </p:sp>
      <p:sp>
        <p:nvSpPr>
          <p:cNvPr id="4102" name="CaixaDeTexto 15">
            <a:extLst>
              <a:ext uri="{FF2B5EF4-FFF2-40B4-BE49-F238E27FC236}">
                <a16:creationId xmlns:a16="http://schemas.microsoft.com/office/drawing/2014/main" id="{E31F3AA1-5AC8-7685-122F-F2AC029CC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9521" y="3810000"/>
            <a:ext cx="9024267" cy="1716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ts val="800"/>
              </a:spcBef>
              <a:buNone/>
            </a:pP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Mas, afinal de contas, o que é uma República? O que significa dizer que, atualmente, vivemos sob o regime republicano?  </a:t>
            </a:r>
          </a:p>
          <a:p>
            <a:pPr eaLnBrk="1" hangingPunct="1">
              <a:spcBef>
                <a:spcPts val="800"/>
              </a:spcBef>
              <a:buNone/>
            </a:pP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Ao longo da aula você reunirá todas as pistas e ao final, conseguirá resolver esse desafio!</a:t>
            </a:r>
          </a:p>
        </p:txBody>
      </p:sp>
      <p:sp>
        <p:nvSpPr>
          <p:cNvPr id="4103" name="CaixaDeTexto 11">
            <a:extLst>
              <a:ext uri="{FF2B5EF4-FFF2-40B4-BE49-F238E27FC236}">
                <a16:creationId xmlns:a16="http://schemas.microsoft.com/office/drawing/2014/main" id="{626640C3-8691-E651-2ACE-D368DE2143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242" y="293915"/>
            <a:ext cx="10371262" cy="46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133" dirty="0">
                <a:latin typeface="Nunito" pitchFamily="2" charset="0"/>
              </a:rPr>
              <a:t>A </a:t>
            </a:r>
            <a:r>
              <a:rPr lang="pt-BR" altLang="pt-BR" sz="2133" dirty="0">
                <a:latin typeface="Nunito" pitchFamily="2" charset="0"/>
                <a:cs typeface="Arial" panose="020B0604020202020204" pitchFamily="34" charset="0"/>
              </a:rPr>
              <a:t>Primeira República no Brasil</a:t>
            </a:r>
            <a:endParaRPr lang="en-US" altLang="pt-BR" sz="2400" dirty="0">
              <a:solidFill>
                <a:srgbClr val="000000"/>
              </a:solidFill>
              <a:latin typeface="Nunito" pitchFamily="2" charset="0"/>
              <a:cs typeface="Arial" panose="020B0604020202020204" pitchFamily="34" charset="0"/>
            </a:endParaRPr>
          </a:p>
        </p:txBody>
      </p:sp>
      <p:pic>
        <p:nvPicPr>
          <p:cNvPr id="4104" name="Picture 15" descr="http://www.morrodomoreno.com.br/materias/imagens/noticias/GALERIA12917596250_301.gif">
            <a:extLst>
              <a:ext uri="{FF2B5EF4-FFF2-40B4-BE49-F238E27FC236}">
                <a16:creationId xmlns:a16="http://schemas.microsoft.com/office/drawing/2014/main" id="{C571A255-4A44-C4C0-55A3-E24436732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365" y="1709290"/>
            <a:ext cx="3531950" cy="354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/>
      <p:bldP spid="410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CaixaDeTexto 5">
            <a:extLst>
              <a:ext uri="{FF2B5EF4-FFF2-40B4-BE49-F238E27FC236}">
                <a16:creationId xmlns:a16="http://schemas.microsoft.com/office/drawing/2014/main" id="{E97ACD6B-E757-5A49-0D5F-F6684CB4DA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489" y="503898"/>
            <a:ext cx="9207140" cy="58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933" b="1" dirty="0">
                <a:solidFill>
                  <a:srgbClr val="7030A0"/>
                </a:solidFill>
                <a:latin typeface="Nunito" pitchFamily="2" charset="0"/>
              </a:rPr>
              <a:t>Por que isso é importante? </a:t>
            </a:r>
          </a:p>
        </p:txBody>
      </p:sp>
      <p:sp>
        <p:nvSpPr>
          <p:cNvPr id="5124" name="CaixaDeTexto 9">
            <a:extLst>
              <a:ext uri="{FF2B5EF4-FFF2-40B4-BE49-F238E27FC236}">
                <a16:creationId xmlns:a16="http://schemas.microsoft.com/office/drawing/2014/main" id="{D546587E-4F58-2CBA-C83B-5E0251195F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87438" y="211810"/>
            <a:ext cx="273630" cy="629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/>
          </a:p>
        </p:txBody>
      </p:sp>
      <p:pic>
        <p:nvPicPr>
          <p:cNvPr id="5125" name="Picture 10" descr="http://www.educopedia.com.br/EducoFiles/39a658da-5141-49a7-9a97-390404d278b6.jpg">
            <a:extLst>
              <a:ext uri="{FF2B5EF4-FFF2-40B4-BE49-F238E27FC236}">
                <a16:creationId xmlns:a16="http://schemas.microsoft.com/office/drawing/2014/main" id="{4AB64C41-711A-B803-3FAD-13D4BE3A8A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853" y="157712"/>
            <a:ext cx="4089667" cy="2436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8" name="Retângulo 2">
            <a:extLst>
              <a:ext uri="{FF2B5EF4-FFF2-40B4-BE49-F238E27FC236}">
                <a16:creationId xmlns:a16="http://schemas.microsoft.com/office/drawing/2014/main" id="{7CB0CD99-67B3-4EF3-BA5E-0341A5D1B3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8934" y="2469186"/>
            <a:ext cx="7200799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Esse período foi especialmente rico. Foi a Primeira República o momento da industrialização e urbanização, que levaram ao nascimento de novos movimentos e a entrada em cena de novos atores sociais, como operários e militares.</a:t>
            </a:r>
          </a:p>
        </p:txBody>
      </p:sp>
      <p:sp>
        <p:nvSpPr>
          <p:cNvPr id="5129" name="Retângulo 3">
            <a:extLst>
              <a:ext uri="{FF2B5EF4-FFF2-40B4-BE49-F238E27FC236}">
                <a16:creationId xmlns:a16="http://schemas.microsoft.com/office/drawing/2014/main" id="{D9303C98-AFA5-0B2E-996A-C311EAA3B1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365" y="5140948"/>
            <a:ext cx="12936561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Compreender as condições políticas, sociais, culturais e econômicas que marcaram esse período, pode revelar uma série de aspectos importantes da própria história nacional. Entre eles, o reconhecimento das permanências e mudanças no processo histórico brasileiro. Através de sua análise, por exemplo, podem-se melhor compreender os comportamentos atuais, os valores, a forma de organização e as características da atual sociedade brasileira</a:t>
            </a:r>
            <a:r>
              <a:rPr lang="pt-BR" altLang="pt-BR" dirty="0"/>
              <a:t>. </a:t>
            </a:r>
          </a:p>
        </p:txBody>
      </p:sp>
      <p:pic>
        <p:nvPicPr>
          <p:cNvPr id="5133" name="Picture 13">
            <a:extLst>
              <a:ext uri="{FF2B5EF4-FFF2-40B4-BE49-F238E27FC236}">
                <a16:creationId xmlns:a16="http://schemas.microsoft.com/office/drawing/2014/main" id="{ECFD2B44-85BB-AC83-A9E3-BA7398A20B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632" y="1985672"/>
            <a:ext cx="3091761" cy="3091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8" grpId="0"/>
      <p:bldP spid="51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CaixaDeTexto 9">
            <a:extLst>
              <a:ext uri="{FF2B5EF4-FFF2-40B4-BE49-F238E27FC236}">
                <a16:creationId xmlns:a16="http://schemas.microsoft.com/office/drawing/2014/main" id="{23803003-144E-3CB8-A42A-3A621A0CD9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87438" y="211810"/>
            <a:ext cx="273630" cy="629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/>
          </a:p>
        </p:txBody>
      </p:sp>
      <p:sp>
        <p:nvSpPr>
          <p:cNvPr id="6149" name="CaixaDeTexto 13">
            <a:extLst>
              <a:ext uri="{FF2B5EF4-FFF2-40B4-BE49-F238E27FC236}">
                <a16:creationId xmlns:a16="http://schemas.microsoft.com/office/drawing/2014/main" id="{CA73A286-5C05-76F2-B188-D71A7A008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50" y="2983415"/>
            <a:ext cx="13133404" cy="4343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ts val="800"/>
              </a:spcBef>
              <a:buNone/>
            </a:pPr>
            <a:endParaRPr lang="pt-BR" altLang="pt-BR" sz="2400" b="1" dirty="0">
              <a:latin typeface="Nunito" pitchFamily="2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ts val="800"/>
              </a:spcBef>
              <a:buNone/>
            </a:pPr>
            <a:r>
              <a:rPr lang="pt-BR" altLang="pt-BR" sz="2400" b="1" dirty="0">
                <a:latin typeface="Nunito" pitchFamily="2" charset="0"/>
                <a:cs typeface="Arial" panose="020B0604020202020204" pitchFamily="34" charset="0"/>
              </a:rPr>
              <a:t>1 – A ideia da divisão dos três poderes foi amplamente discutida pelo filósofo iluminista Montesquieu. Mas para ele, cada um dos poderes deveria se equilibrar entre a autonomia e a intervenção dos demais poderes. Desta forma, cada um deles não deveria ser desrespeitado nas funções que deveria cumprir. O regime republicano brasileiro também irá adotar essa divisão de poderes. Diante disso, o Poder Executivo tem como função: </a:t>
            </a:r>
          </a:p>
          <a:p>
            <a:pPr eaLnBrk="1" hangingPunct="1">
              <a:spcBef>
                <a:spcPts val="800"/>
              </a:spcBef>
              <a:buNone/>
            </a:pP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(a) criar leis.</a:t>
            </a:r>
          </a:p>
          <a:p>
            <a:pPr algn="just" eaLnBrk="1" hangingPunct="1">
              <a:spcBef>
                <a:spcPts val="800"/>
              </a:spcBef>
              <a:buNone/>
            </a:pP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(b) executar as leis. </a:t>
            </a:r>
            <a:endParaRPr lang="pt-BR" altLang="pt-BR" sz="2400" dirty="0">
              <a:solidFill>
                <a:srgbClr val="FF0000"/>
              </a:solidFill>
              <a:latin typeface="Nunito" pitchFamily="2" charset="0"/>
              <a:cs typeface="Arial" panose="020B0604020202020204" pitchFamily="34" charset="0"/>
            </a:endParaRPr>
          </a:p>
          <a:p>
            <a:pPr eaLnBrk="1" hangingPunct="1">
              <a:spcBef>
                <a:spcPts val="800"/>
              </a:spcBef>
              <a:buNone/>
            </a:pP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(c) julgar as leis.</a:t>
            </a:r>
            <a:r>
              <a:rPr lang="pt-BR" altLang="pt-BR" sz="2400" b="1" dirty="0">
                <a:solidFill>
                  <a:srgbClr val="FF0000"/>
                </a:solidFill>
                <a:latin typeface="Nunito" pitchFamily="2" charset="0"/>
                <a:cs typeface="Arial" panose="020B0604020202020204" pitchFamily="34" charset="0"/>
              </a:rPr>
              <a:t> </a:t>
            </a:r>
          </a:p>
          <a:p>
            <a:pPr eaLnBrk="1" hangingPunct="1">
              <a:spcBef>
                <a:spcPts val="800"/>
              </a:spcBef>
              <a:buNone/>
            </a:pP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(d) julgar e elaborar as leis. </a:t>
            </a:r>
          </a:p>
        </p:txBody>
      </p:sp>
      <p:pic>
        <p:nvPicPr>
          <p:cNvPr id="6151" name="Imagem 1">
            <a:extLst>
              <a:ext uri="{FF2B5EF4-FFF2-40B4-BE49-F238E27FC236}">
                <a16:creationId xmlns:a16="http://schemas.microsoft.com/office/drawing/2014/main" id="{5A4E226C-84BC-3A92-0BBF-08BAE65303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437" y="821478"/>
            <a:ext cx="5215263" cy="2207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96D5A00-0747-08F0-09EF-0F9A527F06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7573"/>
          <a:stretch/>
        </p:blipFill>
        <p:spPr>
          <a:xfrm>
            <a:off x="580381" y="339612"/>
            <a:ext cx="2602757" cy="1002841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838E3504-4A56-BE8C-5544-EB34990363C5}"/>
              </a:ext>
            </a:extLst>
          </p:cNvPr>
          <p:cNvSpPr txBox="1"/>
          <p:nvPr/>
        </p:nvSpPr>
        <p:spPr>
          <a:xfrm>
            <a:off x="4324797" y="3017089"/>
            <a:ext cx="75756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ts val="800"/>
              </a:spcBef>
              <a:buNone/>
            </a:pPr>
            <a:r>
              <a:rPr lang="pt-BR" altLang="pt-BR" sz="1200" dirty="0">
                <a:latin typeface="Nunito" pitchFamily="2" charset="0"/>
                <a:cs typeface="Arial" panose="020B0604020202020204" pitchFamily="34" charset="0"/>
              </a:rPr>
              <a:t>http://geoconceicao.blogspot.com.br/2012/07/poder-executivo.html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920AFD6B-445C-41E4-9583-90B2F445721E}"/>
              </a:ext>
            </a:extLst>
          </p:cNvPr>
          <p:cNvSpPr/>
          <p:nvPr/>
        </p:nvSpPr>
        <p:spPr>
          <a:xfrm>
            <a:off x="148333" y="6402288"/>
            <a:ext cx="2448272" cy="360040"/>
          </a:xfrm>
          <a:prstGeom prst="round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CaixaDeTexto 9">
            <a:extLst>
              <a:ext uri="{FF2B5EF4-FFF2-40B4-BE49-F238E27FC236}">
                <a16:creationId xmlns:a16="http://schemas.microsoft.com/office/drawing/2014/main" id="{9E2FEF37-E4DC-C08C-1367-319D7296ED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87438" y="211810"/>
            <a:ext cx="273630" cy="629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/>
          </a:p>
        </p:txBody>
      </p:sp>
      <p:sp>
        <p:nvSpPr>
          <p:cNvPr id="15365" name="CaixaDeTexto 13">
            <a:extLst>
              <a:ext uri="{FF2B5EF4-FFF2-40B4-BE49-F238E27FC236}">
                <a16:creationId xmlns:a16="http://schemas.microsoft.com/office/drawing/2014/main" id="{4F162BA0-9E07-7387-5B57-47E5A98CF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381" y="3616216"/>
            <a:ext cx="12968309" cy="2763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>
              <a:spcBef>
                <a:spcPts val="800"/>
              </a:spcBef>
              <a:buNone/>
              <a:defRPr/>
            </a:pPr>
            <a:r>
              <a:rPr lang="pt-BR" sz="2400" b="1" dirty="0">
                <a:latin typeface="Nunito" pitchFamily="2" charset="0"/>
                <a:cs typeface="Arial" panose="020B0604020202020204" pitchFamily="34" charset="0"/>
              </a:rPr>
              <a:t>2 – Durante a Primeira República (1889-1930), foi o principal produto da economia brasileira:</a:t>
            </a:r>
          </a:p>
          <a:p>
            <a:pPr marL="457189" indent="-457189" algn="just" eaLnBrk="1">
              <a:spcBef>
                <a:spcPts val="800"/>
              </a:spcBef>
              <a:buFontTx/>
              <a:buAutoNum type="alphaLcParenBoth"/>
              <a:defRPr/>
            </a:pPr>
            <a:r>
              <a:rPr lang="pt-BR" sz="2400" dirty="0">
                <a:latin typeface="Nunito" pitchFamily="2" charset="0"/>
                <a:cs typeface="Arial" panose="020B0604020202020204" pitchFamily="34" charset="0"/>
              </a:rPr>
              <a:t>Pau-Brasil. </a:t>
            </a:r>
          </a:p>
          <a:p>
            <a:pPr marL="457189" indent="-457189" algn="just" eaLnBrk="1">
              <a:spcBef>
                <a:spcPts val="800"/>
              </a:spcBef>
              <a:buFontTx/>
              <a:buAutoNum type="alphaLcParenBoth"/>
              <a:defRPr/>
            </a:pPr>
            <a:r>
              <a:rPr lang="pt-BR" sz="2400" dirty="0">
                <a:latin typeface="Nunito" pitchFamily="2" charset="0"/>
                <a:cs typeface="Arial" panose="020B0604020202020204" pitchFamily="34" charset="0"/>
              </a:rPr>
              <a:t>Cana-de-açúcar. </a:t>
            </a:r>
          </a:p>
          <a:p>
            <a:pPr marL="457189" indent="-457189" algn="just" eaLnBrk="1">
              <a:spcBef>
                <a:spcPts val="800"/>
              </a:spcBef>
              <a:buFontTx/>
              <a:buAutoNum type="alphaLcParenBoth"/>
              <a:defRPr/>
            </a:pPr>
            <a:r>
              <a:rPr lang="pt-BR" sz="2400" dirty="0">
                <a:latin typeface="Nunito" pitchFamily="2" charset="0"/>
                <a:cs typeface="Arial" panose="020B0604020202020204" pitchFamily="34" charset="0"/>
              </a:rPr>
              <a:t>Café. </a:t>
            </a:r>
          </a:p>
          <a:p>
            <a:pPr marL="457189" indent="-457189" algn="just" eaLnBrk="1">
              <a:spcBef>
                <a:spcPts val="800"/>
              </a:spcBef>
              <a:buFontTx/>
              <a:buAutoNum type="alphaLcParenBoth"/>
              <a:defRPr/>
            </a:pPr>
            <a:r>
              <a:rPr lang="pt-BR" sz="2400" dirty="0">
                <a:latin typeface="Nunito" pitchFamily="2" charset="0"/>
                <a:cs typeface="Arial" panose="020B0604020202020204" pitchFamily="34" charset="0"/>
              </a:rPr>
              <a:t>Borracha.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BBBDB96-E96C-0E67-0687-D68AF96473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7573"/>
          <a:stretch/>
        </p:blipFill>
        <p:spPr>
          <a:xfrm>
            <a:off x="580381" y="339612"/>
            <a:ext cx="2602757" cy="1002841"/>
          </a:xfrm>
          <a:prstGeom prst="rect">
            <a:avLst/>
          </a:prstGeom>
        </p:spPr>
      </p:pic>
      <p:pic>
        <p:nvPicPr>
          <p:cNvPr id="7178" name="Picture 10" descr="Mão segurando moedas em fundo branco [download] - Designi">
            <a:extLst>
              <a:ext uri="{FF2B5EF4-FFF2-40B4-BE49-F238E27FC236}">
                <a16:creationId xmlns:a16="http://schemas.microsoft.com/office/drawing/2014/main" id="{853F83D4-FEE8-22A1-984D-2CA6205D57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654" y="526421"/>
            <a:ext cx="4226655" cy="2809943"/>
          </a:xfrm>
          <a:prstGeom prst="roundRect">
            <a:avLst>
              <a:gd name="adj" fmla="val 12971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DA5E7D5D-29E6-309A-0D23-1B4C54FFD784}"/>
              </a:ext>
            </a:extLst>
          </p:cNvPr>
          <p:cNvSpPr/>
          <p:nvPr/>
        </p:nvSpPr>
        <p:spPr>
          <a:xfrm>
            <a:off x="580381" y="5466184"/>
            <a:ext cx="3019102" cy="323690"/>
          </a:xfrm>
          <a:prstGeom prst="round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aixaDeTexto 5">
            <a:extLst>
              <a:ext uri="{FF2B5EF4-FFF2-40B4-BE49-F238E27FC236}">
                <a16:creationId xmlns:a16="http://schemas.microsoft.com/office/drawing/2014/main" id="{C7C2685D-4D6E-CC0A-2CA0-7269993017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580" y="220055"/>
            <a:ext cx="9207140" cy="1060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6000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Para refletir</a:t>
            </a:r>
          </a:p>
        </p:txBody>
      </p:sp>
      <p:sp>
        <p:nvSpPr>
          <p:cNvPr id="9220" name="CaixaDeTexto 9">
            <a:extLst>
              <a:ext uri="{FF2B5EF4-FFF2-40B4-BE49-F238E27FC236}">
                <a16:creationId xmlns:a16="http://schemas.microsoft.com/office/drawing/2014/main" id="{8917CB7D-36B3-21AE-A9C6-81E195686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87438" y="211810"/>
            <a:ext cx="273630" cy="629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/>
          </a:p>
        </p:txBody>
      </p:sp>
      <p:sp>
        <p:nvSpPr>
          <p:cNvPr id="9221" name="CaixaDeTexto 13">
            <a:extLst>
              <a:ext uri="{FF2B5EF4-FFF2-40B4-BE49-F238E27FC236}">
                <a16:creationId xmlns:a16="http://schemas.microsoft.com/office/drawing/2014/main" id="{D0B38E8D-6F09-0D99-7A3A-25D3CA06A4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908" y="1225715"/>
            <a:ext cx="13228650" cy="2086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ts val="800"/>
              </a:spcBef>
              <a:buNone/>
            </a:pP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A República foi instalada no Brasil oficialmente em 1889, no dia 15 de novembro. A partir deste momento o Brasil deixou de ser um país monárquico (governado por um rei) e passou a ser um país republicano, onde os governantes passaram a ser eleitos periodicamente pelo voto.</a:t>
            </a:r>
          </a:p>
          <a:p>
            <a:pPr eaLnBrk="1" hangingPunct="1">
              <a:spcBef>
                <a:spcPts val="800"/>
              </a:spcBef>
              <a:buNone/>
            </a:pPr>
            <a:r>
              <a:rPr lang="pt-BR" altLang="pt-BR" sz="2400" b="1" dirty="0">
                <a:latin typeface="Nunito" pitchFamily="2" charset="0"/>
              </a:rPr>
              <a:t>Observe as imagens abaixo. </a:t>
            </a:r>
            <a:r>
              <a:rPr lang="pt-BR" altLang="pt-BR" sz="2400" dirty="0">
                <a:latin typeface="Nunito" pitchFamily="2" charset="0"/>
              </a:rPr>
              <a:t>Elas nos dizem muito sobre a República: </a:t>
            </a:r>
          </a:p>
        </p:txBody>
      </p:sp>
      <p:pic>
        <p:nvPicPr>
          <p:cNvPr id="9222" name="Picture 9" descr="http://img2.blogblog.com/img/icon18_edit_allbkg.gif">
            <a:hlinkClick r:id="rId2" tooltip="Editar postagem"/>
            <a:extLst>
              <a:ext uri="{FF2B5EF4-FFF2-40B4-BE49-F238E27FC236}">
                <a16:creationId xmlns:a16="http://schemas.microsoft.com/office/drawing/2014/main" id="{84CF1801-0A48-3BDE-559A-E79913B5A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160" y="-1244551"/>
            <a:ext cx="253990" cy="253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3" name="CaixaDeTexto 13">
            <a:extLst>
              <a:ext uri="{FF2B5EF4-FFF2-40B4-BE49-F238E27FC236}">
                <a16:creationId xmlns:a16="http://schemas.microsoft.com/office/drawing/2014/main" id="{1ECD03BA-0688-5323-4061-629AC16430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2509" y="5956562"/>
            <a:ext cx="9793088" cy="875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Nunito" pitchFamily="2" charset="0"/>
              </a:rPr>
              <a:t>O que essas imagens possuem em comum? Você saberia dizer, que relações existem entre elas e a República brasileira?</a:t>
            </a:r>
            <a:endParaRPr lang="pt-BR" altLang="pt-BR" sz="2400" b="1" dirty="0">
              <a:latin typeface="Nunito" pitchFamily="2" charset="0"/>
            </a:endParaRPr>
          </a:p>
        </p:txBody>
      </p:sp>
      <p:pic>
        <p:nvPicPr>
          <p:cNvPr id="9225" name="Picture 13" descr="http://dominiofotografico.files.wordpress.com/2011/01/dilma_oficial_550.jpg">
            <a:extLst>
              <a:ext uri="{FF2B5EF4-FFF2-40B4-BE49-F238E27FC236}">
                <a16:creationId xmlns:a16="http://schemas.microsoft.com/office/drawing/2014/main" id="{EC27C23C-A9EE-387D-AD80-91CDDFB4E0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7365" y="3311748"/>
            <a:ext cx="1480622" cy="2086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6" name="Picture 17" descr="http://blogs.estadao.com.br/cidades/files/2009/11/deodoro_da_fonseca_.jpg">
            <a:extLst>
              <a:ext uri="{FF2B5EF4-FFF2-40B4-BE49-F238E27FC236}">
                <a16:creationId xmlns:a16="http://schemas.microsoft.com/office/drawing/2014/main" id="{F331167E-F0B8-D512-22C5-AD120B8AA5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0" r="4584"/>
          <a:stretch>
            <a:fillRect/>
          </a:stretch>
        </p:blipFill>
        <p:spPr bwMode="auto">
          <a:xfrm>
            <a:off x="1246185" y="3311746"/>
            <a:ext cx="1480622" cy="2072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7" name="Picture 19" descr="http://www.cineconhecimento.com/wp-content/uploads/2010/09/getulio-vargas.jpg">
            <a:extLst>
              <a:ext uri="{FF2B5EF4-FFF2-40B4-BE49-F238E27FC236}">
                <a16:creationId xmlns:a16="http://schemas.microsoft.com/office/drawing/2014/main" id="{EC033528-2F55-C677-25E8-C7FA11ABA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5" r="7866"/>
          <a:stretch>
            <a:fillRect/>
          </a:stretch>
        </p:blipFill>
        <p:spPr bwMode="auto">
          <a:xfrm>
            <a:off x="4008325" y="3311746"/>
            <a:ext cx="1480623" cy="2072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8" name="Picture 23" descr="http://2.bp.blogspot.com/-aEa9ythMKHQ/Tll6kC3F6lI/AAAAAAAAA4Y/uZRedhtVGf8/s1600/Juscelino+Kubitschek.jpg">
            <a:extLst>
              <a:ext uri="{FF2B5EF4-FFF2-40B4-BE49-F238E27FC236}">
                <a16:creationId xmlns:a16="http://schemas.microsoft.com/office/drawing/2014/main" id="{22AC3EDF-B28A-F193-B29A-2221F3B591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0472" y="3311746"/>
            <a:ext cx="1466146" cy="2072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/>
      <p:bldP spid="92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CaixaDeTexto 5">
            <a:extLst>
              <a:ext uri="{FF2B5EF4-FFF2-40B4-BE49-F238E27FC236}">
                <a16:creationId xmlns:a16="http://schemas.microsoft.com/office/drawing/2014/main" id="{CB590563-1B4F-37FD-F5BB-7398355173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32" y="499297"/>
            <a:ext cx="8289513" cy="752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4000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Entendendo o que é República</a:t>
            </a:r>
          </a:p>
        </p:txBody>
      </p:sp>
      <p:sp>
        <p:nvSpPr>
          <p:cNvPr id="10246" name="CaixaDeTexto 9">
            <a:extLst>
              <a:ext uri="{FF2B5EF4-FFF2-40B4-BE49-F238E27FC236}">
                <a16:creationId xmlns:a16="http://schemas.microsoft.com/office/drawing/2014/main" id="{53C7B152-8E90-55B0-E845-1A3E67F053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87438" y="211810"/>
            <a:ext cx="273630" cy="629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D6721A1-9C2C-0CE5-F18E-8016EF52DC1F}"/>
              </a:ext>
            </a:extLst>
          </p:cNvPr>
          <p:cNvSpPr txBox="1"/>
          <p:nvPr/>
        </p:nvSpPr>
        <p:spPr>
          <a:xfrm>
            <a:off x="2364774" y="1599053"/>
            <a:ext cx="9165829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t-BR" dirty="0">
                <a:latin typeface="Nunito" pitchFamily="2" charset="0"/>
                <a:cs typeface="Arial" pitchFamily="34" charset="0"/>
              </a:rPr>
              <a:t>República é uma expressão abrangente e amplamente utilizada</a:t>
            </a:r>
          </a:p>
        </p:txBody>
      </p:sp>
      <p:grpSp>
        <p:nvGrpSpPr>
          <p:cNvPr id="8" name="Google Shape;1648;p74">
            <a:extLst>
              <a:ext uri="{FF2B5EF4-FFF2-40B4-BE49-F238E27FC236}">
                <a16:creationId xmlns:a16="http://schemas.microsoft.com/office/drawing/2014/main" id="{78B3E209-97DA-0FF7-2553-8219951D5948}"/>
              </a:ext>
            </a:extLst>
          </p:cNvPr>
          <p:cNvGrpSpPr/>
          <p:nvPr/>
        </p:nvGrpSpPr>
        <p:grpSpPr>
          <a:xfrm>
            <a:off x="3172669" y="3565853"/>
            <a:ext cx="1515698" cy="1993430"/>
            <a:chOff x="3017445" y="1779695"/>
            <a:chExt cx="1028778" cy="1355430"/>
          </a:xfrm>
        </p:grpSpPr>
        <p:sp>
          <p:nvSpPr>
            <p:cNvPr id="9" name="Google Shape;1649;p74">
              <a:extLst>
                <a:ext uri="{FF2B5EF4-FFF2-40B4-BE49-F238E27FC236}">
                  <a16:creationId xmlns:a16="http://schemas.microsoft.com/office/drawing/2014/main" id="{BA45C2F6-F3A7-BF1C-EC17-7DF12D934259}"/>
                </a:ext>
              </a:extLst>
            </p:cNvPr>
            <p:cNvSpPr/>
            <p:nvPr/>
          </p:nvSpPr>
          <p:spPr>
            <a:xfrm>
              <a:off x="3017445" y="2106332"/>
              <a:ext cx="1028778" cy="1028792"/>
            </a:xfrm>
            <a:custGeom>
              <a:avLst/>
              <a:gdLst/>
              <a:ahLst/>
              <a:cxnLst/>
              <a:rect l="l" t="t" r="r" b="b"/>
              <a:pathLst>
                <a:path w="69559" h="69560" extrusionOk="0">
                  <a:moveTo>
                    <a:pt x="34779" y="0"/>
                  </a:moveTo>
                  <a:lnTo>
                    <a:pt x="30745" y="4035"/>
                  </a:lnTo>
                  <a:lnTo>
                    <a:pt x="25790" y="1180"/>
                  </a:lnTo>
                  <a:lnTo>
                    <a:pt x="22911" y="6135"/>
                  </a:lnTo>
                  <a:lnTo>
                    <a:pt x="17390" y="4648"/>
                  </a:lnTo>
                  <a:lnTo>
                    <a:pt x="15903" y="10170"/>
                  </a:lnTo>
                  <a:lnTo>
                    <a:pt x="10193" y="10170"/>
                  </a:lnTo>
                  <a:lnTo>
                    <a:pt x="10193" y="15903"/>
                  </a:lnTo>
                  <a:lnTo>
                    <a:pt x="4672" y="17390"/>
                  </a:lnTo>
                  <a:lnTo>
                    <a:pt x="6135" y="22911"/>
                  </a:lnTo>
                  <a:lnTo>
                    <a:pt x="1180" y="25766"/>
                  </a:lnTo>
                  <a:lnTo>
                    <a:pt x="4058" y="30721"/>
                  </a:lnTo>
                  <a:lnTo>
                    <a:pt x="0" y="34780"/>
                  </a:lnTo>
                  <a:lnTo>
                    <a:pt x="4058" y="38815"/>
                  </a:lnTo>
                  <a:lnTo>
                    <a:pt x="1180" y="43770"/>
                  </a:lnTo>
                  <a:lnTo>
                    <a:pt x="6135" y="46625"/>
                  </a:lnTo>
                  <a:lnTo>
                    <a:pt x="4672" y="52169"/>
                  </a:lnTo>
                  <a:lnTo>
                    <a:pt x="10193" y="53632"/>
                  </a:lnTo>
                  <a:lnTo>
                    <a:pt x="10193" y="59366"/>
                  </a:lnTo>
                  <a:lnTo>
                    <a:pt x="15903" y="59366"/>
                  </a:lnTo>
                  <a:lnTo>
                    <a:pt x="17390" y="64887"/>
                  </a:lnTo>
                  <a:lnTo>
                    <a:pt x="22911" y="63401"/>
                  </a:lnTo>
                  <a:lnTo>
                    <a:pt x="25790" y="68356"/>
                  </a:lnTo>
                  <a:lnTo>
                    <a:pt x="30745" y="65501"/>
                  </a:lnTo>
                  <a:lnTo>
                    <a:pt x="34779" y="69559"/>
                  </a:lnTo>
                  <a:lnTo>
                    <a:pt x="38814" y="65501"/>
                  </a:lnTo>
                  <a:lnTo>
                    <a:pt x="43793" y="68356"/>
                  </a:lnTo>
                  <a:lnTo>
                    <a:pt x="46648" y="63401"/>
                  </a:lnTo>
                  <a:lnTo>
                    <a:pt x="52169" y="64887"/>
                  </a:lnTo>
                  <a:lnTo>
                    <a:pt x="53656" y="59366"/>
                  </a:lnTo>
                  <a:lnTo>
                    <a:pt x="59366" y="59366"/>
                  </a:lnTo>
                  <a:lnTo>
                    <a:pt x="59366" y="53632"/>
                  </a:lnTo>
                  <a:lnTo>
                    <a:pt x="64911" y="52169"/>
                  </a:lnTo>
                  <a:lnTo>
                    <a:pt x="63424" y="46625"/>
                  </a:lnTo>
                  <a:lnTo>
                    <a:pt x="68379" y="43770"/>
                  </a:lnTo>
                  <a:lnTo>
                    <a:pt x="65524" y="38815"/>
                  </a:lnTo>
                  <a:lnTo>
                    <a:pt x="69559" y="34780"/>
                  </a:lnTo>
                  <a:lnTo>
                    <a:pt x="65524" y="30721"/>
                  </a:lnTo>
                  <a:lnTo>
                    <a:pt x="68379" y="25766"/>
                  </a:lnTo>
                  <a:lnTo>
                    <a:pt x="63424" y="22911"/>
                  </a:lnTo>
                  <a:lnTo>
                    <a:pt x="64911" y="17390"/>
                  </a:lnTo>
                  <a:lnTo>
                    <a:pt x="59366" y="15903"/>
                  </a:lnTo>
                  <a:lnTo>
                    <a:pt x="59366" y="10170"/>
                  </a:lnTo>
                  <a:lnTo>
                    <a:pt x="53656" y="10170"/>
                  </a:lnTo>
                  <a:lnTo>
                    <a:pt x="52169" y="4648"/>
                  </a:lnTo>
                  <a:lnTo>
                    <a:pt x="46648" y="6135"/>
                  </a:lnTo>
                  <a:lnTo>
                    <a:pt x="43793" y="1180"/>
                  </a:lnTo>
                  <a:lnTo>
                    <a:pt x="38814" y="4035"/>
                  </a:lnTo>
                  <a:lnTo>
                    <a:pt x="3477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650;p74">
              <a:extLst>
                <a:ext uri="{FF2B5EF4-FFF2-40B4-BE49-F238E27FC236}">
                  <a16:creationId xmlns:a16="http://schemas.microsoft.com/office/drawing/2014/main" id="{D4CDF2C6-DBDD-2AB9-5310-0337EABA72B9}"/>
                </a:ext>
              </a:extLst>
            </p:cNvPr>
            <p:cNvSpPr/>
            <p:nvPr/>
          </p:nvSpPr>
          <p:spPr>
            <a:xfrm>
              <a:off x="3370601" y="2010360"/>
              <a:ext cx="322466" cy="91802"/>
            </a:xfrm>
            <a:custGeom>
              <a:avLst/>
              <a:gdLst/>
              <a:ahLst/>
              <a:cxnLst/>
              <a:rect l="l" t="t" r="r" b="b"/>
              <a:pathLst>
                <a:path w="21803" h="6207" extrusionOk="0">
                  <a:moveTo>
                    <a:pt x="0" y="1"/>
                  </a:moveTo>
                  <a:lnTo>
                    <a:pt x="10901" y="6206"/>
                  </a:lnTo>
                  <a:lnTo>
                    <a:pt x="21802" y="1"/>
                  </a:lnTo>
                  <a:lnTo>
                    <a:pt x="10901" y="438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93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651;p74">
              <a:extLst>
                <a:ext uri="{FF2B5EF4-FFF2-40B4-BE49-F238E27FC236}">
                  <a16:creationId xmlns:a16="http://schemas.microsoft.com/office/drawing/2014/main" id="{815F2E94-39D9-7301-61B4-1A46EA1A4C53}"/>
                </a:ext>
              </a:extLst>
            </p:cNvPr>
            <p:cNvSpPr/>
            <p:nvPr/>
          </p:nvSpPr>
          <p:spPr>
            <a:xfrm>
              <a:off x="3461677" y="2046299"/>
              <a:ext cx="140313" cy="331192"/>
            </a:xfrm>
            <a:custGeom>
              <a:avLst/>
              <a:gdLst/>
              <a:ahLst/>
              <a:cxnLst/>
              <a:rect l="l" t="t" r="r" b="b"/>
              <a:pathLst>
                <a:path w="9487" h="22393" extrusionOk="0">
                  <a:moveTo>
                    <a:pt x="4743" y="1959"/>
                  </a:moveTo>
                  <a:cubicBezTo>
                    <a:pt x="6277" y="1959"/>
                    <a:pt x="7528" y="3186"/>
                    <a:pt x="7528" y="4743"/>
                  </a:cubicBezTo>
                  <a:lnTo>
                    <a:pt x="7528" y="17674"/>
                  </a:lnTo>
                  <a:cubicBezTo>
                    <a:pt x="7528" y="19207"/>
                    <a:pt x="6277" y="20458"/>
                    <a:pt x="4743" y="20458"/>
                  </a:cubicBezTo>
                  <a:cubicBezTo>
                    <a:pt x="3210" y="20458"/>
                    <a:pt x="1959" y="19207"/>
                    <a:pt x="1959" y="17674"/>
                  </a:cubicBezTo>
                  <a:lnTo>
                    <a:pt x="1959" y="4743"/>
                  </a:lnTo>
                  <a:cubicBezTo>
                    <a:pt x="1959" y="3186"/>
                    <a:pt x="3210" y="1959"/>
                    <a:pt x="4743" y="1959"/>
                  </a:cubicBezTo>
                  <a:close/>
                  <a:moveTo>
                    <a:pt x="4743" y="1"/>
                  </a:moveTo>
                  <a:cubicBezTo>
                    <a:pt x="2124" y="1"/>
                    <a:pt x="1" y="2124"/>
                    <a:pt x="1" y="4743"/>
                  </a:cubicBezTo>
                  <a:lnTo>
                    <a:pt x="1" y="17674"/>
                  </a:lnTo>
                  <a:cubicBezTo>
                    <a:pt x="1" y="20269"/>
                    <a:pt x="2124" y="22393"/>
                    <a:pt x="4743" y="22393"/>
                  </a:cubicBezTo>
                  <a:cubicBezTo>
                    <a:pt x="7362" y="22393"/>
                    <a:pt x="9486" y="20269"/>
                    <a:pt x="9486" y="17674"/>
                  </a:cubicBezTo>
                  <a:lnTo>
                    <a:pt x="9486" y="4743"/>
                  </a:lnTo>
                  <a:cubicBezTo>
                    <a:pt x="9486" y="2124"/>
                    <a:pt x="7362" y="1"/>
                    <a:pt x="47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652;p74">
              <a:extLst>
                <a:ext uri="{FF2B5EF4-FFF2-40B4-BE49-F238E27FC236}">
                  <a16:creationId xmlns:a16="http://schemas.microsoft.com/office/drawing/2014/main" id="{75E22FBB-FF5F-B484-806B-63BA7D8A46B3}"/>
                </a:ext>
              </a:extLst>
            </p:cNvPr>
            <p:cNvSpPr/>
            <p:nvPr/>
          </p:nvSpPr>
          <p:spPr>
            <a:xfrm>
              <a:off x="3031052" y="2164427"/>
              <a:ext cx="1001564" cy="912232"/>
            </a:xfrm>
            <a:custGeom>
              <a:avLst/>
              <a:gdLst/>
              <a:ahLst/>
              <a:cxnLst/>
              <a:rect l="l" t="t" r="r" b="b"/>
              <a:pathLst>
                <a:path w="67719" h="61679" extrusionOk="0">
                  <a:moveTo>
                    <a:pt x="33859" y="1"/>
                  </a:moveTo>
                  <a:cubicBezTo>
                    <a:pt x="25967" y="1"/>
                    <a:pt x="18074" y="3009"/>
                    <a:pt x="12057" y="9026"/>
                  </a:cubicBezTo>
                  <a:cubicBezTo>
                    <a:pt x="0" y="21083"/>
                    <a:pt x="0" y="40597"/>
                    <a:pt x="12057" y="52654"/>
                  </a:cubicBezTo>
                  <a:cubicBezTo>
                    <a:pt x="18074" y="58671"/>
                    <a:pt x="25967" y="61679"/>
                    <a:pt x="33859" y="61679"/>
                  </a:cubicBezTo>
                  <a:cubicBezTo>
                    <a:pt x="41752" y="61679"/>
                    <a:pt x="49645" y="58671"/>
                    <a:pt x="55661" y="52654"/>
                  </a:cubicBezTo>
                  <a:cubicBezTo>
                    <a:pt x="67719" y="40597"/>
                    <a:pt x="67719" y="21083"/>
                    <a:pt x="55661" y="9026"/>
                  </a:cubicBezTo>
                  <a:cubicBezTo>
                    <a:pt x="49645" y="3009"/>
                    <a:pt x="41752" y="1"/>
                    <a:pt x="338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53;p74">
              <a:extLst>
                <a:ext uri="{FF2B5EF4-FFF2-40B4-BE49-F238E27FC236}">
                  <a16:creationId xmlns:a16="http://schemas.microsoft.com/office/drawing/2014/main" id="{93A1BED1-9579-0683-6602-C750214F3CC1}"/>
                </a:ext>
              </a:extLst>
            </p:cNvPr>
            <p:cNvSpPr/>
            <p:nvPr/>
          </p:nvSpPr>
          <p:spPr>
            <a:xfrm>
              <a:off x="3071872" y="2201683"/>
              <a:ext cx="919908" cy="837735"/>
            </a:xfrm>
            <a:custGeom>
              <a:avLst/>
              <a:gdLst/>
              <a:ahLst/>
              <a:cxnLst/>
              <a:rect l="l" t="t" r="r" b="b"/>
              <a:pathLst>
                <a:path w="62198" h="56642" extrusionOk="0">
                  <a:moveTo>
                    <a:pt x="31099" y="1"/>
                  </a:moveTo>
                  <a:cubicBezTo>
                    <a:pt x="23850" y="1"/>
                    <a:pt x="16600" y="2767"/>
                    <a:pt x="11067" y="8300"/>
                  </a:cubicBezTo>
                  <a:cubicBezTo>
                    <a:pt x="1" y="19366"/>
                    <a:pt x="1" y="37299"/>
                    <a:pt x="11067" y="48342"/>
                  </a:cubicBezTo>
                  <a:cubicBezTo>
                    <a:pt x="16600" y="53875"/>
                    <a:pt x="23850" y="56641"/>
                    <a:pt x="31099" y="56641"/>
                  </a:cubicBezTo>
                  <a:cubicBezTo>
                    <a:pt x="38349" y="56641"/>
                    <a:pt x="45599" y="53875"/>
                    <a:pt x="51132" y="48342"/>
                  </a:cubicBezTo>
                  <a:cubicBezTo>
                    <a:pt x="62198" y="37299"/>
                    <a:pt x="62198" y="19366"/>
                    <a:pt x="51132" y="8300"/>
                  </a:cubicBezTo>
                  <a:cubicBezTo>
                    <a:pt x="45599" y="2767"/>
                    <a:pt x="38349" y="1"/>
                    <a:pt x="310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654;p74">
              <a:extLst>
                <a:ext uri="{FF2B5EF4-FFF2-40B4-BE49-F238E27FC236}">
                  <a16:creationId xmlns:a16="http://schemas.microsoft.com/office/drawing/2014/main" id="{029A18C9-20C0-6A8A-724A-9A1AD4610B35}"/>
                </a:ext>
              </a:extLst>
            </p:cNvPr>
            <p:cNvSpPr/>
            <p:nvPr/>
          </p:nvSpPr>
          <p:spPr>
            <a:xfrm>
              <a:off x="3198208" y="2326614"/>
              <a:ext cx="667251" cy="588021"/>
            </a:xfrm>
            <a:custGeom>
              <a:avLst/>
              <a:gdLst/>
              <a:ahLst/>
              <a:cxnLst/>
              <a:rect l="l" t="t" r="r" b="b"/>
              <a:pathLst>
                <a:path w="45115" h="39758" extrusionOk="0">
                  <a:moveTo>
                    <a:pt x="22564" y="1"/>
                  </a:moveTo>
                  <a:cubicBezTo>
                    <a:pt x="16350" y="1"/>
                    <a:pt x="10228" y="2900"/>
                    <a:pt x="6347" y="8348"/>
                  </a:cubicBezTo>
                  <a:cubicBezTo>
                    <a:pt x="0" y="17314"/>
                    <a:pt x="2100" y="29725"/>
                    <a:pt x="11043" y="36072"/>
                  </a:cubicBezTo>
                  <a:cubicBezTo>
                    <a:pt x="14537" y="38561"/>
                    <a:pt x="18560" y="39757"/>
                    <a:pt x="22545" y="39757"/>
                  </a:cubicBezTo>
                  <a:cubicBezTo>
                    <a:pt x="28758" y="39757"/>
                    <a:pt x="34877" y="36849"/>
                    <a:pt x="38744" y="31400"/>
                  </a:cubicBezTo>
                  <a:cubicBezTo>
                    <a:pt x="45114" y="22458"/>
                    <a:pt x="43014" y="10046"/>
                    <a:pt x="34072" y="3676"/>
                  </a:cubicBezTo>
                  <a:cubicBezTo>
                    <a:pt x="30576" y="1195"/>
                    <a:pt x="26551" y="1"/>
                    <a:pt x="225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655;p74">
              <a:extLst>
                <a:ext uri="{FF2B5EF4-FFF2-40B4-BE49-F238E27FC236}">
                  <a16:creationId xmlns:a16="http://schemas.microsoft.com/office/drawing/2014/main" id="{EF93F20C-8056-FE9C-2431-DDB621CC9BC2}"/>
                </a:ext>
              </a:extLst>
            </p:cNvPr>
            <p:cNvSpPr/>
            <p:nvPr/>
          </p:nvSpPr>
          <p:spPr>
            <a:xfrm>
              <a:off x="3254736" y="1779695"/>
              <a:ext cx="277105" cy="322466"/>
            </a:xfrm>
            <a:custGeom>
              <a:avLst/>
              <a:gdLst/>
              <a:ahLst/>
              <a:cxnLst/>
              <a:rect l="l" t="t" r="r" b="b"/>
              <a:pathLst>
                <a:path w="18736" h="21803" extrusionOk="0">
                  <a:moveTo>
                    <a:pt x="1" y="0"/>
                  </a:moveTo>
                  <a:lnTo>
                    <a:pt x="142" y="283"/>
                  </a:lnTo>
                  <a:lnTo>
                    <a:pt x="2455" y="4908"/>
                  </a:lnTo>
                  <a:lnTo>
                    <a:pt x="4791" y="9509"/>
                  </a:lnTo>
                  <a:lnTo>
                    <a:pt x="7103" y="14134"/>
                  </a:lnTo>
                  <a:lnTo>
                    <a:pt x="7834" y="15597"/>
                  </a:lnTo>
                  <a:lnTo>
                    <a:pt x="13379" y="18758"/>
                  </a:lnTo>
                  <a:lnTo>
                    <a:pt x="18735" y="21802"/>
                  </a:lnTo>
                  <a:lnTo>
                    <a:pt x="17980" y="18758"/>
                  </a:lnTo>
                  <a:lnTo>
                    <a:pt x="16848" y="14134"/>
                  </a:lnTo>
                  <a:lnTo>
                    <a:pt x="15715" y="9509"/>
                  </a:lnTo>
                  <a:lnTo>
                    <a:pt x="14583" y="4908"/>
                  </a:lnTo>
                  <a:lnTo>
                    <a:pt x="13450" y="283"/>
                  </a:lnTo>
                  <a:lnTo>
                    <a:pt x="1337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56;p74">
              <a:extLst>
                <a:ext uri="{FF2B5EF4-FFF2-40B4-BE49-F238E27FC236}">
                  <a16:creationId xmlns:a16="http://schemas.microsoft.com/office/drawing/2014/main" id="{8A27E11D-ADA6-E943-6B4A-9A95F2B9FC45}"/>
                </a:ext>
              </a:extLst>
            </p:cNvPr>
            <p:cNvSpPr/>
            <p:nvPr/>
          </p:nvSpPr>
          <p:spPr>
            <a:xfrm>
              <a:off x="3531826" y="1779695"/>
              <a:ext cx="277105" cy="322466"/>
            </a:xfrm>
            <a:custGeom>
              <a:avLst/>
              <a:gdLst/>
              <a:ahLst/>
              <a:cxnLst/>
              <a:rect l="l" t="t" r="r" b="b"/>
              <a:pathLst>
                <a:path w="18736" h="21803" extrusionOk="0">
                  <a:moveTo>
                    <a:pt x="5357" y="0"/>
                  </a:moveTo>
                  <a:lnTo>
                    <a:pt x="5262" y="425"/>
                  </a:lnTo>
                  <a:lnTo>
                    <a:pt x="4106" y="5073"/>
                  </a:lnTo>
                  <a:lnTo>
                    <a:pt x="2973" y="9745"/>
                  </a:lnTo>
                  <a:lnTo>
                    <a:pt x="1817" y="14417"/>
                  </a:lnTo>
                  <a:lnTo>
                    <a:pt x="685" y="19065"/>
                  </a:lnTo>
                  <a:lnTo>
                    <a:pt x="0" y="21802"/>
                  </a:lnTo>
                  <a:lnTo>
                    <a:pt x="4814" y="19065"/>
                  </a:lnTo>
                  <a:lnTo>
                    <a:pt x="10901" y="15597"/>
                  </a:lnTo>
                  <a:lnTo>
                    <a:pt x="11491" y="14417"/>
                  </a:lnTo>
                  <a:lnTo>
                    <a:pt x="13851" y="9745"/>
                  </a:lnTo>
                  <a:lnTo>
                    <a:pt x="16187" y="5073"/>
                  </a:lnTo>
                  <a:lnTo>
                    <a:pt x="18523" y="425"/>
                  </a:lnTo>
                  <a:lnTo>
                    <a:pt x="1873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57;p74">
              <a:extLst>
                <a:ext uri="{FF2B5EF4-FFF2-40B4-BE49-F238E27FC236}">
                  <a16:creationId xmlns:a16="http://schemas.microsoft.com/office/drawing/2014/main" id="{EB71A98D-7514-4F61-262B-F5AAE2A2A67F}"/>
                </a:ext>
              </a:extLst>
            </p:cNvPr>
            <p:cNvSpPr/>
            <p:nvPr/>
          </p:nvSpPr>
          <p:spPr>
            <a:xfrm>
              <a:off x="3255786" y="2364920"/>
              <a:ext cx="531848" cy="511497"/>
            </a:xfrm>
            <a:custGeom>
              <a:avLst/>
              <a:gdLst/>
              <a:ahLst/>
              <a:cxnLst/>
              <a:rect l="l" t="t" r="r" b="b"/>
              <a:pathLst>
                <a:path w="35960" h="34584" extrusionOk="0">
                  <a:moveTo>
                    <a:pt x="18664" y="0"/>
                  </a:moveTo>
                  <a:cubicBezTo>
                    <a:pt x="11680" y="0"/>
                    <a:pt x="5357" y="4200"/>
                    <a:pt x="2690" y="10665"/>
                  </a:cubicBezTo>
                  <a:cubicBezTo>
                    <a:pt x="1" y="17131"/>
                    <a:pt x="1487" y="24563"/>
                    <a:pt x="6442" y="29518"/>
                  </a:cubicBezTo>
                  <a:cubicBezTo>
                    <a:pt x="9740" y="32831"/>
                    <a:pt x="14166" y="34583"/>
                    <a:pt x="18670" y="34583"/>
                  </a:cubicBezTo>
                  <a:cubicBezTo>
                    <a:pt x="20902" y="34583"/>
                    <a:pt x="23153" y="34153"/>
                    <a:pt x="25295" y="33270"/>
                  </a:cubicBezTo>
                  <a:cubicBezTo>
                    <a:pt x="31736" y="30580"/>
                    <a:pt x="35960" y="24280"/>
                    <a:pt x="35960" y="17296"/>
                  </a:cubicBezTo>
                  <a:cubicBezTo>
                    <a:pt x="35960" y="7740"/>
                    <a:pt x="28220" y="0"/>
                    <a:pt x="186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658;p74">
              <a:extLst>
                <a:ext uri="{FF2B5EF4-FFF2-40B4-BE49-F238E27FC236}">
                  <a16:creationId xmlns:a16="http://schemas.microsoft.com/office/drawing/2014/main" id="{3AD9C5CD-32C1-4567-0776-ED0B770224E7}"/>
                </a:ext>
              </a:extLst>
            </p:cNvPr>
            <p:cNvSpPr/>
            <p:nvPr/>
          </p:nvSpPr>
          <p:spPr>
            <a:xfrm>
              <a:off x="3279169" y="2519520"/>
              <a:ext cx="69809" cy="85501"/>
            </a:xfrm>
            <a:custGeom>
              <a:avLst/>
              <a:gdLst/>
              <a:ahLst/>
              <a:cxnLst/>
              <a:rect l="l" t="t" r="r" b="b"/>
              <a:pathLst>
                <a:path w="4720" h="5781" extrusionOk="0">
                  <a:moveTo>
                    <a:pt x="3091" y="0"/>
                  </a:moveTo>
                  <a:lnTo>
                    <a:pt x="1440" y="1227"/>
                  </a:lnTo>
                  <a:lnTo>
                    <a:pt x="803" y="1015"/>
                  </a:lnTo>
                  <a:cubicBezTo>
                    <a:pt x="425" y="2006"/>
                    <a:pt x="166" y="3067"/>
                    <a:pt x="0" y="4129"/>
                  </a:cubicBezTo>
                  <a:lnTo>
                    <a:pt x="991" y="4129"/>
                  </a:lnTo>
                  <a:lnTo>
                    <a:pt x="2148" y="5781"/>
                  </a:lnTo>
                  <a:lnTo>
                    <a:pt x="2761" y="3823"/>
                  </a:lnTo>
                  <a:lnTo>
                    <a:pt x="4719" y="3233"/>
                  </a:lnTo>
                  <a:lnTo>
                    <a:pt x="3044" y="2053"/>
                  </a:lnTo>
                  <a:lnTo>
                    <a:pt x="30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659;p74">
              <a:extLst>
                <a:ext uri="{FF2B5EF4-FFF2-40B4-BE49-F238E27FC236}">
                  <a16:creationId xmlns:a16="http://schemas.microsoft.com/office/drawing/2014/main" id="{025021B2-4C5C-C705-826D-25EA5075C708}"/>
                </a:ext>
              </a:extLst>
            </p:cNvPr>
            <p:cNvSpPr/>
            <p:nvPr/>
          </p:nvSpPr>
          <p:spPr>
            <a:xfrm>
              <a:off x="3359434" y="2423888"/>
              <a:ext cx="85161" cy="85516"/>
            </a:xfrm>
            <a:custGeom>
              <a:avLst/>
              <a:gdLst/>
              <a:ahLst/>
              <a:cxnLst/>
              <a:rect l="l" t="t" r="r" b="b"/>
              <a:pathLst>
                <a:path w="5758" h="5782" extrusionOk="0">
                  <a:moveTo>
                    <a:pt x="4130" y="1"/>
                  </a:moveTo>
                  <a:lnTo>
                    <a:pt x="2478" y="1228"/>
                  </a:lnTo>
                  <a:lnTo>
                    <a:pt x="543" y="567"/>
                  </a:lnTo>
                  <a:lnTo>
                    <a:pt x="543" y="567"/>
                  </a:lnTo>
                  <a:lnTo>
                    <a:pt x="1204" y="2502"/>
                  </a:lnTo>
                  <a:lnTo>
                    <a:pt x="0" y="4130"/>
                  </a:lnTo>
                  <a:lnTo>
                    <a:pt x="2030" y="4107"/>
                  </a:lnTo>
                  <a:lnTo>
                    <a:pt x="3209" y="5782"/>
                  </a:lnTo>
                  <a:lnTo>
                    <a:pt x="3823" y="3823"/>
                  </a:lnTo>
                  <a:lnTo>
                    <a:pt x="5758" y="3210"/>
                  </a:lnTo>
                  <a:lnTo>
                    <a:pt x="4106" y="2030"/>
                  </a:lnTo>
                  <a:lnTo>
                    <a:pt x="413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660;p74">
              <a:extLst>
                <a:ext uri="{FF2B5EF4-FFF2-40B4-BE49-F238E27FC236}">
                  <a16:creationId xmlns:a16="http://schemas.microsoft.com/office/drawing/2014/main" id="{F681963D-FA67-8585-B043-5490028F5548}"/>
                </a:ext>
              </a:extLst>
            </p:cNvPr>
            <p:cNvSpPr/>
            <p:nvPr/>
          </p:nvSpPr>
          <p:spPr>
            <a:xfrm>
              <a:off x="3455051" y="2364920"/>
              <a:ext cx="85161" cy="48526"/>
            </a:xfrm>
            <a:custGeom>
              <a:avLst/>
              <a:gdLst/>
              <a:ahLst/>
              <a:cxnLst/>
              <a:rect l="l" t="t" r="r" b="b"/>
              <a:pathLst>
                <a:path w="5758" h="3281" extrusionOk="0">
                  <a:moveTo>
                    <a:pt x="4743" y="0"/>
                  </a:moveTo>
                  <a:cubicBezTo>
                    <a:pt x="3398" y="24"/>
                    <a:pt x="2100" y="213"/>
                    <a:pt x="803" y="543"/>
                  </a:cubicBezTo>
                  <a:lnTo>
                    <a:pt x="0" y="1628"/>
                  </a:lnTo>
                  <a:lnTo>
                    <a:pt x="2030" y="1628"/>
                  </a:lnTo>
                  <a:lnTo>
                    <a:pt x="3209" y="3280"/>
                  </a:lnTo>
                  <a:lnTo>
                    <a:pt x="3799" y="1345"/>
                  </a:lnTo>
                  <a:lnTo>
                    <a:pt x="5758" y="732"/>
                  </a:lnTo>
                  <a:lnTo>
                    <a:pt x="47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661;p74">
              <a:extLst>
                <a:ext uri="{FF2B5EF4-FFF2-40B4-BE49-F238E27FC236}">
                  <a16:creationId xmlns:a16="http://schemas.microsoft.com/office/drawing/2014/main" id="{A504068E-5FDE-3A6C-D71F-B9FE8DA28B8D}"/>
                </a:ext>
              </a:extLst>
            </p:cNvPr>
            <p:cNvSpPr/>
            <p:nvPr/>
          </p:nvSpPr>
          <p:spPr>
            <a:xfrm>
              <a:off x="3322089" y="2757166"/>
              <a:ext cx="72959" cy="57947"/>
            </a:xfrm>
            <a:custGeom>
              <a:avLst/>
              <a:gdLst/>
              <a:ahLst/>
              <a:cxnLst/>
              <a:rect l="l" t="t" r="r" b="b"/>
              <a:pathLst>
                <a:path w="4933" h="3918" extrusionOk="0">
                  <a:moveTo>
                    <a:pt x="3280" y="0"/>
                  </a:moveTo>
                  <a:lnTo>
                    <a:pt x="1652" y="1227"/>
                  </a:lnTo>
                  <a:lnTo>
                    <a:pt x="1" y="661"/>
                  </a:lnTo>
                  <a:lnTo>
                    <a:pt x="1" y="661"/>
                  </a:lnTo>
                  <a:cubicBezTo>
                    <a:pt x="850" y="1865"/>
                    <a:pt x="1841" y="2950"/>
                    <a:pt x="2950" y="3917"/>
                  </a:cubicBezTo>
                  <a:lnTo>
                    <a:pt x="2974" y="3823"/>
                  </a:lnTo>
                  <a:lnTo>
                    <a:pt x="4932" y="3233"/>
                  </a:lnTo>
                  <a:lnTo>
                    <a:pt x="3257" y="2053"/>
                  </a:lnTo>
                  <a:lnTo>
                    <a:pt x="328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662;p74">
              <a:extLst>
                <a:ext uri="{FF2B5EF4-FFF2-40B4-BE49-F238E27FC236}">
                  <a16:creationId xmlns:a16="http://schemas.microsoft.com/office/drawing/2014/main" id="{8975B727-7E03-C989-0204-DAD1CE05C401}"/>
                </a:ext>
              </a:extLst>
            </p:cNvPr>
            <p:cNvSpPr/>
            <p:nvPr/>
          </p:nvSpPr>
          <p:spPr>
            <a:xfrm>
              <a:off x="3405490" y="2661548"/>
              <a:ext cx="85176" cy="85516"/>
            </a:xfrm>
            <a:custGeom>
              <a:avLst/>
              <a:gdLst/>
              <a:ahLst/>
              <a:cxnLst/>
              <a:rect l="l" t="t" r="r" b="b"/>
              <a:pathLst>
                <a:path w="5759" h="5782" extrusionOk="0">
                  <a:moveTo>
                    <a:pt x="4130" y="0"/>
                  </a:moveTo>
                  <a:lnTo>
                    <a:pt x="2502" y="1227"/>
                  </a:lnTo>
                  <a:lnTo>
                    <a:pt x="567" y="567"/>
                  </a:lnTo>
                  <a:lnTo>
                    <a:pt x="567" y="567"/>
                  </a:lnTo>
                  <a:lnTo>
                    <a:pt x="1204" y="2501"/>
                  </a:lnTo>
                  <a:lnTo>
                    <a:pt x="1" y="4130"/>
                  </a:lnTo>
                  <a:lnTo>
                    <a:pt x="2030" y="4106"/>
                  </a:lnTo>
                  <a:lnTo>
                    <a:pt x="3210" y="5781"/>
                  </a:lnTo>
                  <a:lnTo>
                    <a:pt x="3823" y="3823"/>
                  </a:lnTo>
                  <a:lnTo>
                    <a:pt x="5758" y="3209"/>
                  </a:lnTo>
                  <a:lnTo>
                    <a:pt x="4106" y="2030"/>
                  </a:lnTo>
                  <a:lnTo>
                    <a:pt x="41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663;p74">
              <a:extLst>
                <a:ext uri="{FF2B5EF4-FFF2-40B4-BE49-F238E27FC236}">
                  <a16:creationId xmlns:a16="http://schemas.microsoft.com/office/drawing/2014/main" id="{6D0DB4BC-93FE-DE52-4BB0-0AE1F9D23C1B}"/>
                </a:ext>
              </a:extLst>
            </p:cNvPr>
            <p:cNvSpPr/>
            <p:nvPr/>
          </p:nvSpPr>
          <p:spPr>
            <a:xfrm>
              <a:off x="3501122" y="2565931"/>
              <a:ext cx="85501" cy="85161"/>
            </a:xfrm>
            <a:custGeom>
              <a:avLst/>
              <a:gdLst/>
              <a:ahLst/>
              <a:cxnLst/>
              <a:rect l="l" t="t" r="r" b="b"/>
              <a:pathLst>
                <a:path w="5781" h="5758" extrusionOk="0">
                  <a:moveTo>
                    <a:pt x="4129" y="0"/>
                  </a:moveTo>
                  <a:lnTo>
                    <a:pt x="2501" y="1204"/>
                  </a:lnTo>
                  <a:lnTo>
                    <a:pt x="566" y="567"/>
                  </a:lnTo>
                  <a:lnTo>
                    <a:pt x="1227" y="2478"/>
                  </a:lnTo>
                  <a:lnTo>
                    <a:pt x="0" y="4129"/>
                  </a:lnTo>
                  <a:lnTo>
                    <a:pt x="2053" y="4106"/>
                  </a:lnTo>
                  <a:lnTo>
                    <a:pt x="3233" y="5758"/>
                  </a:lnTo>
                  <a:lnTo>
                    <a:pt x="3822" y="3823"/>
                  </a:lnTo>
                  <a:lnTo>
                    <a:pt x="5781" y="3209"/>
                  </a:lnTo>
                  <a:lnTo>
                    <a:pt x="4106" y="2029"/>
                  </a:lnTo>
                  <a:lnTo>
                    <a:pt x="41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664;p74">
              <a:extLst>
                <a:ext uri="{FF2B5EF4-FFF2-40B4-BE49-F238E27FC236}">
                  <a16:creationId xmlns:a16="http://schemas.microsoft.com/office/drawing/2014/main" id="{CBE21229-A3F4-9B4E-9387-8EE140A27F36}"/>
                </a:ext>
              </a:extLst>
            </p:cNvPr>
            <p:cNvSpPr/>
            <p:nvPr/>
          </p:nvSpPr>
          <p:spPr>
            <a:xfrm>
              <a:off x="3597080" y="2469959"/>
              <a:ext cx="85161" cy="85516"/>
            </a:xfrm>
            <a:custGeom>
              <a:avLst/>
              <a:gdLst/>
              <a:ahLst/>
              <a:cxnLst/>
              <a:rect l="l" t="t" r="r" b="b"/>
              <a:pathLst>
                <a:path w="5758" h="5782" extrusionOk="0">
                  <a:moveTo>
                    <a:pt x="4130" y="1"/>
                  </a:moveTo>
                  <a:lnTo>
                    <a:pt x="2478" y="1227"/>
                  </a:lnTo>
                  <a:lnTo>
                    <a:pt x="543" y="567"/>
                  </a:lnTo>
                  <a:lnTo>
                    <a:pt x="1204" y="2502"/>
                  </a:lnTo>
                  <a:lnTo>
                    <a:pt x="1" y="4130"/>
                  </a:lnTo>
                  <a:lnTo>
                    <a:pt x="1" y="4130"/>
                  </a:lnTo>
                  <a:lnTo>
                    <a:pt x="2030" y="4106"/>
                  </a:lnTo>
                  <a:lnTo>
                    <a:pt x="3210" y="5781"/>
                  </a:lnTo>
                  <a:lnTo>
                    <a:pt x="3823" y="3823"/>
                  </a:lnTo>
                  <a:lnTo>
                    <a:pt x="5758" y="3233"/>
                  </a:lnTo>
                  <a:lnTo>
                    <a:pt x="4106" y="2053"/>
                  </a:lnTo>
                  <a:lnTo>
                    <a:pt x="413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665;p74">
              <a:extLst>
                <a:ext uri="{FF2B5EF4-FFF2-40B4-BE49-F238E27FC236}">
                  <a16:creationId xmlns:a16="http://schemas.microsoft.com/office/drawing/2014/main" id="{F6A3D518-EBC0-EC22-4FA8-2CD97AFDF6AE}"/>
                </a:ext>
              </a:extLst>
            </p:cNvPr>
            <p:cNvSpPr/>
            <p:nvPr/>
          </p:nvSpPr>
          <p:spPr>
            <a:xfrm>
              <a:off x="3692697" y="2427038"/>
              <a:ext cx="15382" cy="8386"/>
            </a:xfrm>
            <a:custGeom>
              <a:avLst/>
              <a:gdLst/>
              <a:ahLst/>
              <a:cxnLst/>
              <a:rect l="l" t="t" r="r" b="b"/>
              <a:pathLst>
                <a:path w="1040" h="567" extrusionOk="0">
                  <a:moveTo>
                    <a:pt x="426" y="0"/>
                  </a:moveTo>
                  <a:lnTo>
                    <a:pt x="1" y="567"/>
                  </a:lnTo>
                  <a:lnTo>
                    <a:pt x="1039" y="543"/>
                  </a:lnTo>
                  <a:cubicBezTo>
                    <a:pt x="827" y="354"/>
                    <a:pt x="614" y="189"/>
                    <a:pt x="4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666;p74">
              <a:extLst>
                <a:ext uri="{FF2B5EF4-FFF2-40B4-BE49-F238E27FC236}">
                  <a16:creationId xmlns:a16="http://schemas.microsoft.com/office/drawing/2014/main" id="{CA917006-C95D-E750-F318-7E1D6716AE98}"/>
                </a:ext>
              </a:extLst>
            </p:cNvPr>
            <p:cNvSpPr/>
            <p:nvPr/>
          </p:nvSpPr>
          <p:spPr>
            <a:xfrm>
              <a:off x="3286845" y="2636420"/>
              <a:ext cx="83075" cy="85516"/>
            </a:xfrm>
            <a:custGeom>
              <a:avLst/>
              <a:gdLst/>
              <a:ahLst/>
              <a:cxnLst/>
              <a:rect l="l" t="t" r="r" b="b"/>
              <a:pathLst>
                <a:path w="5617" h="5782" extrusionOk="0">
                  <a:moveTo>
                    <a:pt x="3965" y="1"/>
                  </a:moveTo>
                  <a:lnTo>
                    <a:pt x="2336" y="1227"/>
                  </a:lnTo>
                  <a:lnTo>
                    <a:pt x="402" y="567"/>
                  </a:lnTo>
                  <a:lnTo>
                    <a:pt x="1062" y="2502"/>
                  </a:lnTo>
                  <a:lnTo>
                    <a:pt x="1" y="3917"/>
                  </a:lnTo>
                  <a:cubicBezTo>
                    <a:pt x="24" y="3988"/>
                    <a:pt x="48" y="4059"/>
                    <a:pt x="71" y="4130"/>
                  </a:cubicBezTo>
                  <a:lnTo>
                    <a:pt x="1888" y="4106"/>
                  </a:lnTo>
                  <a:lnTo>
                    <a:pt x="3068" y="5781"/>
                  </a:lnTo>
                  <a:lnTo>
                    <a:pt x="3658" y="3823"/>
                  </a:lnTo>
                  <a:lnTo>
                    <a:pt x="5616" y="3233"/>
                  </a:lnTo>
                  <a:lnTo>
                    <a:pt x="3941" y="2053"/>
                  </a:lnTo>
                  <a:lnTo>
                    <a:pt x="396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667;p74">
              <a:extLst>
                <a:ext uri="{FF2B5EF4-FFF2-40B4-BE49-F238E27FC236}">
                  <a16:creationId xmlns:a16="http://schemas.microsoft.com/office/drawing/2014/main" id="{C715B587-948B-BBCF-5476-1D1F89329320}"/>
                </a:ext>
              </a:extLst>
            </p:cNvPr>
            <p:cNvSpPr/>
            <p:nvPr/>
          </p:nvSpPr>
          <p:spPr>
            <a:xfrm>
              <a:off x="3380377" y="2540803"/>
              <a:ext cx="85501" cy="85161"/>
            </a:xfrm>
            <a:custGeom>
              <a:avLst/>
              <a:gdLst/>
              <a:ahLst/>
              <a:cxnLst/>
              <a:rect l="l" t="t" r="r" b="b"/>
              <a:pathLst>
                <a:path w="5781" h="5758" extrusionOk="0">
                  <a:moveTo>
                    <a:pt x="4129" y="0"/>
                  </a:moveTo>
                  <a:lnTo>
                    <a:pt x="2501" y="1227"/>
                  </a:lnTo>
                  <a:lnTo>
                    <a:pt x="566" y="567"/>
                  </a:lnTo>
                  <a:lnTo>
                    <a:pt x="566" y="567"/>
                  </a:lnTo>
                  <a:lnTo>
                    <a:pt x="1227" y="2501"/>
                  </a:lnTo>
                  <a:lnTo>
                    <a:pt x="0" y="4130"/>
                  </a:lnTo>
                  <a:lnTo>
                    <a:pt x="2029" y="4106"/>
                  </a:lnTo>
                  <a:lnTo>
                    <a:pt x="3209" y="5758"/>
                  </a:lnTo>
                  <a:lnTo>
                    <a:pt x="3822" y="3823"/>
                  </a:lnTo>
                  <a:lnTo>
                    <a:pt x="5781" y="3209"/>
                  </a:lnTo>
                  <a:lnTo>
                    <a:pt x="4106" y="2030"/>
                  </a:lnTo>
                  <a:lnTo>
                    <a:pt x="41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668;p74">
              <a:extLst>
                <a:ext uri="{FF2B5EF4-FFF2-40B4-BE49-F238E27FC236}">
                  <a16:creationId xmlns:a16="http://schemas.microsoft.com/office/drawing/2014/main" id="{85A609B8-2459-8938-BC7E-A9A253091CED}"/>
                </a:ext>
              </a:extLst>
            </p:cNvPr>
            <p:cNvSpPr/>
            <p:nvPr/>
          </p:nvSpPr>
          <p:spPr>
            <a:xfrm>
              <a:off x="3475994" y="2444831"/>
              <a:ext cx="85501" cy="85516"/>
            </a:xfrm>
            <a:custGeom>
              <a:avLst/>
              <a:gdLst/>
              <a:ahLst/>
              <a:cxnLst/>
              <a:rect l="l" t="t" r="r" b="b"/>
              <a:pathLst>
                <a:path w="5781" h="5782" extrusionOk="0">
                  <a:moveTo>
                    <a:pt x="4129" y="1"/>
                  </a:moveTo>
                  <a:lnTo>
                    <a:pt x="2501" y="1228"/>
                  </a:lnTo>
                  <a:lnTo>
                    <a:pt x="566" y="567"/>
                  </a:lnTo>
                  <a:lnTo>
                    <a:pt x="1227" y="2502"/>
                  </a:lnTo>
                  <a:lnTo>
                    <a:pt x="0" y="4153"/>
                  </a:lnTo>
                  <a:lnTo>
                    <a:pt x="0" y="4153"/>
                  </a:lnTo>
                  <a:lnTo>
                    <a:pt x="2053" y="4106"/>
                  </a:lnTo>
                  <a:lnTo>
                    <a:pt x="3233" y="5782"/>
                  </a:lnTo>
                  <a:lnTo>
                    <a:pt x="3823" y="3823"/>
                  </a:lnTo>
                  <a:lnTo>
                    <a:pt x="5781" y="3233"/>
                  </a:lnTo>
                  <a:lnTo>
                    <a:pt x="4106" y="2053"/>
                  </a:lnTo>
                  <a:lnTo>
                    <a:pt x="412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669;p74">
              <a:extLst>
                <a:ext uri="{FF2B5EF4-FFF2-40B4-BE49-F238E27FC236}">
                  <a16:creationId xmlns:a16="http://schemas.microsoft.com/office/drawing/2014/main" id="{9DBCD939-C4CF-0D7F-8CA7-1E38818CD5B7}"/>
                </a:ext>
              </a:extLst>
            </p:cNvPr>
            <p:cNvSpPr/>
            <p:nvPr/>
          </p:nvSpPr>
          <p:spPr>
            <a:xfrm>
              <a:off x="3571952" y="2370156"/>
              <a:ext cx="84466" cy="64218"/>
            </a:xfrm>
            <a:custGeom>
              <a:avLst/>
              <a:gdLst/>
              <a:ahLst/>
              <a:cxnLst/>
              <a:rect l="l" t="t" r="r" b="b"/>
              <a:pathLst>
                <a:path w="5711" h="4342" extrusionOk="0">
                  <a:moveTo>
                    <a:pt x="850" y="0"/>
                  </a:moveTo>
                  <a:lnTo>
                    <a:pt x="1204" y="1086"/>
                  </a:lnTo>
                  <a:lnTo>
                    <a:pt x="1" y="2714"/>
                  </a:lnTo>
                  <a:lnTo>
                    <a:pt x="2030" y="2690"/>
                  </a:lnTo>
                  <a:lnTo>
                    <a:pt x="3210" y="4342"/>
                  </a:lnTo>
                  <a:lnTo>
                    <a:pt x="3823" y="2407"/>
                  </a:lnTo>
                  <a:lnTo>
                    <a:pt x="5711" y="1817"/>
                  </a:lnTo>
                  <a:cubicBezTo>
                    <a:pt x="4177" y="968"/>
                    <a:pt x="2549" y="354"/>
                    <a:pt x="8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670;p74">
              <a:extLst>
                <a:ext uri="{FF2B5EF4-FFF2-40B4-BE49-F238E27FC236}">
                  <a16:creationId xmlns:a16="http://schemas.microsoft.com/office/drawing/2014/main" id="{7106DCEF-DEAE-A76A-28BE-567100EDB297}"/>
                </a:ext>
              </a:extLst>
            </p:cNvPr>
            <p:cNvSpPr/>
            <p:nvPr/>
          </p:nvSpPr>
          <p:spPr>
            <a:xfrm>
              <a:off x="3547178" y="2803237"/>
              <a:ext cx="85516" cy="68064"/>
            </a:xfrm>
            <a:custGeom>
              <a:avLst/>
              <a:gdLst/>
              <a:ahLst/>
              <a:cxnLst/>
              <a:rect l="l" t="t" r="r" b="b"/>
              <a:pathLst>
                <a:path w="5782" h="4602" extrusionOk="0">
                  <a:moveTo>
                    <a:pt x="4130" y="0"/>
                  </a:moveTo>
                  <a:lnTo>
                    <a:pt x="2502" y="1227"/>
                  </a:lnTo>
                  <a:lnTo>
                    <a:pt x="567" y="566"/>
                  </a:lnTo>
                  <a:lnTo>
                    <a:pt x="1228" y="2501"/>
                  </a:lnTo>
                  <a:lnTo>
                    <a:pt x="1" y="4153"/>
                  </a:lnTo>
                  <a:lnTo>
                    <a:pt x="2053" y="4106"/>
                  </a:lnTo>
                  <a:lnTo>
                    <a:pt x="2384" y="4601"/>
                  </a:lnTo>
                  <a:cubicBezTo>
                    <a:pt x="2832" y="4507"/>
                    <a:pt x="3280" y="4412"/>
                    <a:pt x="3681" y="4294"/>
                  </a:cubicBezTo>
                  <a:lnTo>
                    <a:pt x="3823" y="3846"/>
                  </a:lnTo>
                  <a:lnTo>
                    <a:pt x="5781" y="3233"/>
                  </a:lnTo>
                  <a:lnTo>
                    <a:pt x="4106" y="2053"/>
                  </a:lnTo>
                  <a:lnTo>
                    <a:pt x="41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671;p74">
              <a:extLst>
                <a:ext uri="{FF2B5EF4-FFF2-40B4-BE49-F238E27FC236}">
                  <a16:creationId xmlns:a16="http://schemas.microsoft.com/office/drawing/2014/main" id="{86C7CA7D-0358-A726-D634-675B85F13246}"/>
                </a:ext>
              </a:extLst>
            </p:cNvPr>
            <p:cNvSpPr/>
            <p:nvPr/>
          </p:nvSpPr>
          <p:spPr>
            <a:xfrm>
              <a:off x="3643151" y="2707605"/>
              <a:ext cx="85161" cy="85516"/>
            </a:xfrm>
            <a:custGeom>
              <a:avLst/>
              <a:gdLst/>
              <a:ahLst/>
              <a:cxnLst/>
              <a:rect l="l" t="t" r="r" b="b"/>
              <a:pathLst>
                <a:path w="5758" h="5782" extrusionOk="0">
                  <a:moveTo>
                    <a:pt x="4129" y="1"/>
                  </a:moveTo>
                  <a:lnTo>
                    <a:pt x="2501" y="1228"/>
                  </a:lnTo>
                  <a:lnTo>
                    <a:pt x="567" y="567"/>
                  </a:lnTo>
                  <a:lnTo>
                    <a:pt x="1204" y="2502"/>
                  </a:lnTo>
                  <a:lnTo>
                    <a:pt x="0" y="4130"/>
                  </a:lnTo>
                  <a:lnTo>
                    <a:pt x="2029" y="4107"/>
                  </a:lnTo>
                  <a:lnTo>
                    <a:pt x="3209" y="5782"/>
                  </a:lnTo>
                  <a:lnTo>
                    <a:pt x="3823" y="3823"/>
                  </a:lnTo>
                  <a:lnTo>
                    <a:pt x="5758" y="3234"/>
                  </a:lnTo>
                  <a:lnTo>
                    <a:pt x="4106" y="2054"/>
                  </a:lnTo>
                  <a:lnTo>
                    <a:pt x="412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0" name="Google Shape;1672;p74">
              <a:extLst>
                <a:ext uri="{FF2B5EF4-FFF2-40B4-BE49-F238E27FC236}">
                  <a16:creationId xmlns:a16="http://schemas.microsoft.com/office/drawing/2014/main" id="{F3A66EFB-D7A5-7B2E-9442-28F793AF19D3}"/>
                </a:ext>
              </a:extLst>
            </p:cNvPr>
            <p:cNvSpPr/>
            <p:nvPr/>
          </p:nvSpPr>
          <p:spPr>
            <a:xfrm>
              <a:off x="3738768" y="2620373"/>
              <a:ext cx="48866" cy="66318"/>
            </a:xfrm>
            <a:custGeom>
              <a:avLst/>
              <a:gdLst/>
              <a:ahLst/>
              <a:cxnLst/>
              <a:rect l="l" t="t" r="r" b="b"/>
              <a:pathLst>
                <a:path w="3304" h="4484" extrusionOk="0">
                  <a:moveTo>
                    <a:pt x="567" y="0"/>
                  </a:moveTo>
                  <a:lnTo>
                    <a:pt x="1227" y="1935"/>
                  </a:lnTo>
                  <a:lnTo>
                    <a:pt x="0" y="3563"/>
                  </a:lnTo>
                  <a:lnTo>
                    <a:pt x="2053" y="3539"/>
                  </a:lnTo>
                  <a:lnTo>
                    <a:pt x="2714" y="4483"/>
                  </a:lnTo>
                  <a:cubicBezTo>
                    <a:pt x="3115" y="3044"/>
                    <a:pt x="3304" y="1557"/>
                    <a:pt x="3304" y="47"/>
                  </a:cubicBezTo>
                  <a:lnTo>
                    <a:pt x="3304" y="47"/>
                  </a:lnTo>
                  <a:lnTo>
                    <a:pt x="2501" y="637"/>
                  </a:lnTo>
                  <a:lnTo>
                    <a:pt x="5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1" name="Google Shape;1673;p74">
              <a:extLst>
                <a:ext uri="{FF2B5EF4-FFF2-40B4-BE49-F238E27FC236}">
                  <a16:creationId xmlns:a16="http://schemas.microsoft.com/office/drawing/2014/main" id="{3C2773F9-8E97-6294-75BE-D8913A22AB28}"/>
                </a:ext>
              </a:extLst>
            </p:cNvPr>
            <p:cNvSpPr/>
            <p:nvPr/>
          </p:nvSpPr>
          <p:spPr>
            <a:xfrm>
              <a:off x="3426433" y="2778449"/>
              <a:ext cx="85516" cy="85176"/>
            </a:xfrm>
            <a:custGeom>
              <a:avLst/>
              <a:gdLst/>
              <a:ahLst/>
              <a:cxnLst/>
              <a:rect l="l" t="t" r="r" b="b"/>
              <a:pathLst>
                <a:path w="5782" h="5759" extrusionOk="0">
                  <a:moveTo>
                    <a:pt x="4130" y="1"/>
                  </a:moveTo>
                  <a:lnTo>
                    <a:pt x="2502" y="1228"/>
                  </a:lnTo>
                  <a:lnTo>
                    <a:pt x="567" y="567"/>
                  </a:lnTo>
                  <a:lnTo>
                    <a:pt x="567" y="567"/>
                  </a:lnTo>
                  <a:lnTo>
                    <a:pt x="1228" y="2502"/>
                  </a:lnTo>
                  <a:lnTo>
                    <a:pt x="1" y="4130"/>
                  </a:lnTo>
                  <a:lnTo>
                    <a:pt x="2053" y="4106"/>
                  </a:lnTo>
                  <a:lnTo>
                    <a:pt x="3210" y="5758"/>
                  </a:lnTo>
                  <a:lnTo>
                    <a:pt x="3823" y="3823"/>
                  </a:lnTo>
                  <a:lnTo>
                    <a:pt x="5781" y="3210"/>
                  </a:lnTo>
                  <a:lnTo>
                    <a:pt x="4106" y="2030"/>
                  </a:lnTo>
                  <a:lnTo>
                    <a:pt x="413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2" name="Google Shape;1674;p74">
              <a:extLst>
                <a:ext uri="{FF2B5EF4-FFF2-40B4-BE49-F238E27FC236}">
                  <a16:creationId xmlns:a16="http://schemas.microsoft.com/office/drawing/2014/main" id="{DEBEE69C-5FC1-7E37-54E3-0831D534EBFD}"/>
                </a:ext>
              </a:extLst>
            </p:cNvPr>
            <p:cNvSpPr/>
            <p:nvPr/>
          </p:nvSpPr>
          <p:spPr>
            <a:xfrm>
              <a:off x="3522405" y="2682491"/>
              <a:ext cx="85161" cy="85501"/>
            </a:xfrm>
            <a:custGeom>
              <a:avLst/>
              <a:gdLst/>
              <a:ahLst/>
              <a:cxnLst/>
              <a:rect l="l" t="t" r="r" b="b"/>
              <a:pathLst>
                <a:path w="5758" h="5781" extrusionOk="0">
                  <a:moveTo>
                    <a:pt x="4130" y="0"/>
                  </a:moveTo>
                  <a:lnTo>
                    <a:pt x="2478" y="1227"/>
                  </a:lnTo>
                  <a:lnTo>
                    <a:pt x="543" y="566"/>
                  </a:lnTo>
                  <a:lnTo>
                    <a:pt x="1204" y="2501"/>
                  </a:lnTo>
                  <a:lnTo>
                    <a:pt x="0" y="4153"/>
                  </a:lnTo>
                  <a:lnTo>
                    <a:pt x="2030" y="4106"/>
                  </a:lnTo>
                  <a:lnTo>
                    <a:pt x="3209" y="5781"/>
                  </a:lnTo>
                  <a:lnTo>
                    <a:pt x="3823" y="3823"/>
                  </a:lnTo>
                  <a:lnTo>
                    <a:pt x="5758" y="3233"/>
                  </a:lnTo>
                  <a:lnTo>
                    <a:pt x="4082" y="2053"/>
                  </a:lnTo>
                  <a:lnTo>
                    <a:pt x="41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1" name="Google Shape;1675;p74">
              <a:extLst>
                <a:ext uri="{FF2B5EF4-FFF2-40B4-BE49-F238E27FC236}">
                  <a16:creationId xmlns:a16="http://schemas.microsoft.com/office/drawing/2014/main" id="{2FB1E5C4-3E5F-FD59-9E63-5421E32EB17F}"/>
                </a:ext>
              </a:extLst>
            </p:cNvPr>
            <p:cNvSpPr/>
            <p:nvPr/>
          </p:nvSpPr>
          <p:spPr>
            <a:xfrm>
              <a:off x="3618022" y="2586859"/>
              <a:ext cx="85516" cy="85516"/>
            </a:xfrm>
            <a:custGeom>
              <a:avLst/>
              <a:gdLst/>
              <a:ahLst/>
              <a:cxnLst/>
              <a:rect l="l" t="t" r="r" b="b"/>
              <a:pathLst>
                <a:path w="5782" h="5782" extrusionOk="0">
                  <a:moveTo>
                    <a:pt x="4130" y="1"/>
                  </a:moveTo>
                  <a:lnTo>
                    <a:pt x="2502" y="1228"/>
                  </a:lnTo>
                  <a:lnTo>
                    <a:pt x="567" y="567"/>
                  </a:lnTo>
                  <a:lnTo>
                    <a:pt x="1227" y="2502"/>
                  </a:lnTo>
                  <a:lnTo>
                    <a:pt x="0" y="4130"/>
                  </a:lnTo>
                  <a:lnTo>
                    <a:pt x="2030" y="4107"/>
                  </a:lnTo>
                  <a:lnTo>
                    <a:pt x="3209" y="5782"/>
                  </a:lnTo>
                  <a:lnTo>
                    <a:pt x="3823" y="3823"/>
                  </a:lnTo>
                  <a:lnTo>
                    <a:pt x="5781" y="3210"/>
                  </a:lnTo>
                  <a:lnTo>
                    <a:pt x="4106" y="2030"/>
                  </a:lnTo>
                  <a:lnTo>
                    <a:pt x="413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2" name="Google Shape;1676;p74">
              <a:extLst>
                <a:ext uri="{FF2B5EF4-FFF2-40B4-BE49-F238E27FC236}">
                  <a16:creationId xmlns:a16="http://schemas.microsoft.com/office/drawing/2014/main" id="{36FD756F-2CBE-DCEA-D151-2A7E00A9EA23}"/>
                </a:ext>
              </a:extLst>
            </p:cNvPr>
            <p:cNvSpPr/>
            <p:nvPr/>
          </p:nvSpPr>
          <p:spPr>
            <a:xfrm>
              <a:off x="3713640" y="2499628"/>
              <a:ext cx="62828" cy="76790"/>
            </a:xfrm>
            <a:custGeom>
              <a:avLst/>
              <a:gdLst/>
              <a:ahLst/>
              <a:cxnLst/>
              <a:rect l="l" t="t" r="r" b="b"/>
              <a:pathLst>
                <a:path w="4248" h="5192" extrusionOk="0">
                  <a:moveTo>
                    <a:pt x="567" y="0"/>
                  </a:moveTo>
                  <a:lnTo>
                    <a:pt x="1227" y="1911"/>
                  </a:lnTo>
                  <a:lnTo>
                    <a:pt x="1" y="3563"/>
                  </a:lnTo>
                  <a:lnTo>
                    <a:pt x="2053" y="3539"/>
                  </a:lnTo>
                  <a:lnTo>
                    <a:pt x="3233" y="5191"/>
                  </a:lnTo>
                  <a:lnTo>
                    <a:pt x="3847" y="3256"/>
                  </a:lnTo>
                  <a:lnTo>
                    <a:pt x="4248" y="3115"/>
                  </a:lnTo>
                  <a:cubicBezTo>
                    <a:pt x="3941" y="2124"/>
                    <a:pt x="3563" y="1156"/>
                    <a:pt x="3068" y="236"/>
                  </a:cubicBezTo>
                  <a:lnTo>
                    <a:pt x="2502" y="637"/>
                  </a:lnTo>
                  <a:lnTo>
                    <a:pt x="5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3" name="Google Shape;1677;p74">
              <a:extLst>
                <a:ext uri="{FF2B5EF4-FFF2-40B4-BE49-F238E27FC236}">
                  <a16:creationId xmlns:a16="http://schemas.microsoft.com/office/drawing/2014/main" id="{58A64467-EEEB-6255-21EB-E9BE3813AA80}"/>
                </a:ext>
              </a:extLst>
            </p:cNvPr>
            <p:cNvSpPr/>
            <p:nvPr/>
          </p:nvSpPr>
          <p:spPr>
            <a:xfrm>
              <a:off x="3672464" y="2832891"/>
              <a:ext cx="1405" cy="1065"/>
            </a:xfrm>
            <a:custGeom>
              <a:avLst/>
              <a:gdLst/>
              <a:ahLst/>
              <a:cxnLst/>
              <a:rect l="l" t="t" r="r" b="b"/>
              <a:pathLst>
                <a:path w="95" h="72" extrusionOk="0">
                  <a:moveTo>
                    <a:pt x="0" y="1"/>
                  </a:moveTo>
                  <a:lnTo>
                    <a:pt x="24" y="71"/>
                  </a:lnTo>
                  <a:lnTo>
                    <a:pt x="95" y="2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C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54" name="Google Shape;1680;p74">
            <a:extLst>
              <a:ext uri="{FF2B5EF4-FFF2-40B4-BE49-F238E27FC236}">
                <a16:creationId xmlns:a16="http://schemas.microsoft.com/office/drawing/2014/main" id="{3E4B8EE1-B415-96AC-BA01-3EBD661EE3D1}"/>
              </a:ext>
            </a:extLst>
          </p:cNvPr>
          <p:cNvGrpSpPr/>
          <p:nvPr/>
        </p:nvGrpSpPr>
        <p:grpSpPr>
          <a:xfrm>
            <a:off x="5217921" y="3565853"/>
            <a:ext cx="1507063" cy="1994489"/>
            <a:chOff x="2865513" y="1835776"/>
            <a:chExt cx="1507063" cy="1994489"/>
          </a:xfrm>
        </p:grpSpPr>
        <p:sp>
          <p:nvSpPr>
            <p:cNvPr id="10255" name="Google Shape;1681;p74">
              <a:extLst>
                <a:ext uri="{FF2B5EF4-FFF2-40B4-BE49-F238E27FC236}">
                  <a16:creationId xmlns:a16="http://schemas.microsoft.com/office/drawing/2014/main" id="{E8AE40CB-11F6-ECD3-8BDC-F577E2C67D58}"/>
                </a:ext>
              </a:extLst>
            </p:cNvPr>
            <p:cNvSpPr/>
            <p:nvPr/>
          </p:nvSpPr>
          <p:spPr>
            <a:xfrm>
              <a:off x="3516373" y="2310847"/>
              <a:ext cx="209223" cy="491080"/>
            </a:xfrm>
            <a:custGeom>
              <a:avLst/>
              <a:gdLst/>
              <a:ahLst/>
              <a:cxnLst/>
              <a:rect l="l" t="t" r="r" b="b"/>
              <a:pathLst>
                <a:path w="10194" h="23927" extrusionOk="0">
                  <a:moveTo>
                    <a:pt x="5073" y="2077"/>
                  </a:moveTo>
                  <a:cubicBezTo>
                    <a:pt x="6725" y="2077"/>
                    <a:pt x="8070" y="3422"/>
                    <a:pt x="8070" y="5073"/>
                  </a:cubicBezTo>
                  <a:lnTo>
                    <a:pt x="8070" y="18971"/>
                  </a:lnTo>
                  <a:cubicBezTo>
                    <a:pt x="8070" y="20623"/>
                    <a:pt x="6725" y="21944"/>
                    <a:pt x="5073" y="21944"/>
                  </a:cubicBezTo>
                  <a:cubicBezTo>
                    <a:pt x="3422" y="21944"/>
                    <a:pt x="2100" y="20623"/>
                    <a:pt x="2100" y="18971"/>
                  </a:cubicBezTo>
                  <a:lnTo>
                    <a:pt x="2100" y="5073"/>
                  </a:lnTo>
                  <a:cubicBezTo>
                    <a:pt x="2100" y="3422"/>
                    <a:pt x="3422" y="2077"/>
                    <a:pt x="5073" y="2077"/>
                  </a:cubicBezTo>
                  <a:close/>
                  <a:moveTo>
                    <a:pt x="5140" y="0"/>
                  </a:moveTo>
                  <a:cubicBezTo>
                    <a:pt x="5125" y="0"/>
                    <a:pt x="5111" y="0"/>
                    <a:pt x="5097" y="0"/>
                  </a:cubicBezTo>
                  <a:lnTo>
                    <a:pt x="5073" y="0"/>
                  </a:lnTo>
                  <a:cubicBezTo>
                    <a:pt x="2289" y="0"/>
                    <a:pt x="0" y="2266"/>
                    <a:pt x="24" y="5073"/>
                  </a:cubicBezTo>
                  <a:lnTo>
                    <a:pt x="24" y="18971"/>
                  </a:lnTo>
                  <a:cubicBezTo>
                    <a:pt x="71" y="21732"/>
                    <a:pt x="2336" y="23926"/>
                    <a:pt x="5097" y="23926"/>
                  </a:cubicBezTo>
                  <a:cubicBezTo>
                    <a:pt x="7857" y="23926"/>
                    <a:pt x="10123" y="21732"/>
                    <a:pt x="10193" y="18971"/>
                  </a:cubicBezTo>
                  <a:lnTo>
                    <a:pt x="10193" y="5073"/>
                  </a:lnTo>
                  <a:cubicBezTo>
                    <a:pt x="10193" y="2280"/>
                    <a:pt x="7928" y="0"/>
                    <a:pt x="514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256" name="Google Shape;1682;p74">
              <a:extLst>
                <a:ext uri="{FF2B5EF4-FFF2-40B4-BE49-F238E27FC236}">
                  <a16:creationId xmlns:a16="http://schemas.microsoft.com/office/drawing/2014/main" id="{D3A01F7E-C1DB-D875-1F7E-588F087C87C8}"/>
                </a:ext>
              </a:extLst>
            </p:cNvPr>
            <p:cNvGrpSpPr/>
            <p:nvPr/>
          </p:nvGrpSpPr>
          <p:grpSpPr>
            <a:xfrm>
              <a:off x="2865513" y="2457697"/>
              <a:ext cx="1507063" cy="1372569"/>
              <a:chOff x="2865513" y="2457697"/>
              <a:chExt cx="1507063" cy="1372569"/>
            </a:xfrm>
          </p:grpSpPr>
          <p:sp>
            <p:nvSpPr>
              <p:cNvPr id="10278" name="Google Shape;1683;p74">
                <a:extLst>
                  <a:ext uri="{FF2B5EF4-FFF2-40B4-BE49-F238E27FC236}">
                    <a16:creationId xmlns:a16="http://schemas.microsoft.com/office/drawing/2014/main" id="{D2F9910F-F5B3-E012-F2E1-188F32AE7FA9}"/>
                  </a:ext>
                </a:extLst>
              </p:cNvPr>
              <p:cNvSpPr/>
              <p:nvPr/>
            </p:nvSpPr>
            <p:spPr>
              <a:xfrm>
                <a:off x="2865513" y="2457697"/>
                <a:ext cx="1507063" cy="1372569"/>
              </a:xfrm>
              <a:custGeom>
                <a:avLst/>
                <a:gdLst/>
                <a:ahLst/>
                <a:cxnLst/>
                <a:rect l="l" t="t" r="r" b="b"/>
                <a:pathLst>
                  <a:path w="73429" h="66876" extrusionOk="0">
                    <a:moveTo>
                      <a:pt x="36714" y="1"/>
                    </a:moveTo>
                    <a:cubicBezTo>
                      <a:pt x="28155" y="1"/>
                      <a:pt x="19596" y="3263"/>
                      <a:pt x="13072" y="9787"/>
                    </a:cubicBezTo>
                    <a:cubicBezTo>
                      <a:pt x="0" y="22859"/>
                      <a:pt x="0" y="44024"/>
                      <a:pt x="13072" y="57072"/>
                    </a:cubicBezTo>
                    <a:cubicBezTo>
                      <a:pt x="19596" y="63608"/>
                      <a:pt x="28155" y="66876"/>
                      <a:pt x="36714" y="66876"/>
                    </a:cubicBezTo>
                    <a:cubicBezTo>
                      <a:pt x="45274" y="66876"/>
                      <a:pt x="53833" y="63608"/>
                      <a:pt x="60357" y="57072"/>
                    </a:cubicBezTo>
                    <a:cubicBezTo>
                      <a:pt x="73429" y="44024"/>
                      <a:pt x="73429" y="22859"/>
                      <a:pt x="60357" y="9787"/>
                    </a:cubicBezTo>
                    <a:cubicBezTo>
                      <a:pt x="53833" y="3263"/>
                      <a:pt x="45274" y="1"/>
                      <a:pt x="3671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79" name="Google Shape;1684;p74">
                <a:extLst>
                  <a:ext uri="{FF2B5EF4-FFF2-40B4-BE49-F238E27FC236}">
                    <a16:creationId xmlns:a16="http://schemas.microsoft.com/office/drawing/2014/main" id="{E0C0B1B9-6314-85DF-A323-77E9617DF535}"/>
                  </a:ext>
                </a:extLst>
              </p:cNvPr>
              <p:cNvSpPr/>
              <p:nvPr/>
            </p:nvSpPr>
            <p:spPr>
              <a:xfrm>
                <a:off x="2988021" y="2513748"/>
                <a:ext cx="1261554" cy="1260589"/>
              </a:xfrm>
              <a:custGeom>
                <a:avLst/>
                <a:gdLst/>
                <a:ahLst/>
                <a:cxnLst/>
                <a:rect l="l" t="t" r="r" b="b"/>
                <a:pathLst>
                  <a:path w="61467" h="61420" extrusionOk="0">
                    <a:moveTo>
                      <a:pt x="30702" y="1"/>
                    </a:moveTo>
                    <a:cubicBezTo>
                      <a:pt x="13757" y="1"/>
                      <a:pt x="1" y="13748"/>
                      <a:pt x="24" y="30698"/>
                    </a:cubicBezTo>
                    <a:cubicBezTo>
                      <a:pt x="24" y="31642"/>
                      <a:pt x="72" y="32586"/>
                      <a:pt x="166" y="33506"/>
                    </a:cubicBezTo>
                    <a:cubicBezTo>
                      <a:pt x="543" y="37801"/>
                      <a:pt x="1818" y="41953"/>
                      <a:pt x="3941" y="45705"/>
                    </a:cubicBezTo>
                    <a:cubicBezTo>
                      <a:pt x="6749" y="50731"/>
                      <a:pt x="10925" y="54860"/>
                      <a:pt x="15975" y="57644"/>
                    </a:cubicBezTo>
                    <a:cubicBezTo>
                      <a:pt x="19750" y="59721"/>
                      <a:pt x="23950" y="60971"/>
                      <a:pt x="28244" y="61325"/>
                    </a:cubicBezTo>
                    <a:cubicBezTo>
                      <a:pt x="29070" y="61372"/>
                      <a:pt x="29896" y="61419"/>
                      <a:pt x="30745" y="61419"/>
                    </a:cubicBezTo>
                    <a:cubicBezTo>
                      <a:pt x="30760" y="61419"/>
                      <a:pt x="30774" y="61419"/>
                      <a:pt x="30789" y="61419"/>
                    </a:cubicBezTo>
                    <a:cubicBezTo>
                      <a:pt x="47734" y="61419"/>
                      <a:pt x="61466" y="47672"/>
                      <a:pt x="61466" y="30698"/>
                    </a:cubicBezTo>
                    <a:cubicBezTo>
                      <a:pt x="61466" y="29872"/>
                      <a:pt x="61419" y="29047"/>
                      <a:pt x="61372" y="28221"/>
                    </a:cubicBezTo>
                    <a:cubicBezTo>
                      <a:pt x="60853" y="21968"/>
                      <a:pt x="58446" y="15998"/>
                      <a:pt x="54459" y="11161"/>
                    </a:cubicBezTo>
                    <a:cubicBezTo>
                      <a:pt x="50707" y="6631"/>
                      <a:pt x="45776" y="3281"/>
                      <a:pt x="40184" y="1464"/>
                    </a:cubicBezTo>
                    <a:cubicBezTo>
                      <a:pt x="38036" y="779"/>
                      <a:pt x="35795" y="308"/>
                      <a:pt x="33553" y="119"/>
                    </a:cubicBezTo>
                    <a:cubicBezTo>
                      <a:pt x="32633" y="24"/>
                      <a:pt x="31689" y="1"/>
                      <a:pt x="30745" y="1"/>
                    </a:cubicBezTo>
                    <a:cubicBezTo>
                      <a:pt x="30731" y="1"/>
                      <a:pt x="30716" y="1"/>
                      <a:pt x="3070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0" name="Google Shape;1685;p74">
                <a:extLst>
                  <a:ext uri="{FF2B5EF4-FFF2-40B4-BE49-F238E27FC236}">
                    <a16:creationId xmlns:a16="http://schemas.microsoft.com/office/drawing/2014/main" id="{3CF050B1-3A90-5403-67D5-67555A626D2C}"/>
                  </a:ext>
                </a:extLst>
              </p:cNvPr>
              <p:cNvSpPr/>
              <p:nvPr/>
            </p:nvSpPr>
            <p:spPr>
              <a:xfrm>
                <a:off x="3081016" y="2638104"/>
                <a:ext cx="1076057" cy="1011406"/>
              </a:xfrm>
              <a:custGeom>
                <a:avLst/>
                <a:gdLst/>
                <a:ahLst/>
                <a:cxnLst/>
                <a:rect l="l" t="t" r="r" b="b"/>
                <a:pathLst>
                  <a:path w="52429" h="49279" extrusionOk="0">
                    <a:moveTo>
                      <a:pt x="26260" y="1"/>
                    </a:moveTo>
                    <a:cubicBezTo>
                      <a:pt x="25178" y="1"/>
                      <a:pt x="24084" y="72"/>
                      <a:pt x="22982" y="218"/>
                    </a:cubicBezTo>
                    <a:cubicBezTo>
                      <a:pt x="9509" y="1988"/>
                      <a:pt x="0" y="14375"/>
                      <a:pt x="1793" y="27872"/>
                    </a:cubicBezTo>
                    <a:cubicBezTo>
                      <a:pt x="3440" y="40266"/>
                      <a:pt x="14022" y="49278"/>
                      <a:pt x="26174" y="49278"/>
                    </a:cubicBezTo>
                    <a:cubicBezTo>
                      <a:pt x="27254" y="49278"/>
                      <a:pt x="28347" y="49207"/>
                      <a:pt x="29447" y="49060"/>
                    </a:cubicBezTo>
                    <a:cubicBezTo>
                      <a:pt x="42943" y="47291"/>
                      <a:pt x="52429" y="34903"/>
                      <a:pt x="50659" y="21407"/>
                    </a:cubicBezTo>
                    <a:cubicBezTo>
                      <a:pt x="49012" y="9012"/>
                      <a:pt x="38430" y="1"/>
                      <a:pt x="2626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1" name="Google Shape;1686;p74">
                <a:extLst>
                  <a:ext uri="{FF2B5EF4-FFF2-40B4-BE49-F238E27FC236}">
                    <a16:creationId xmlns:a16="http://schemas.microsoft.com/office/drawing/2014/main" id="{C43A855C-0A11-D853-6C7E-364EA3022D0D}"/>
                  </a:ext>
                </a:extLst>
              </p:cNvPr>
              <p:cNvSpPr/>
              <p:nvPr/>
            </p:nvSpPr>
            <p:spPr>
              <a:xfrm>
                <a:off x="3142034" y="2701646"/>
                <a:ext cx="919643" cy="884691"/>
              </a:xfrm>
              <a:custGeom>
                <a:avLst/>
                <a:gdLst/>
                <a:ahLst/>
                <a:cxnLst/>
                <a:rect l="l" t="t" r="r" b="b"/>
                <a:pathLst>
                  <a:path w="44808" h="43105" extrusionOk="0">
                    <a:moveTo>
                      <a:pt x="23241" y="1"/>
                    </a:moveTo>
                    <a:cubicBezTo>
                      <a:pt x="14535" y="1"/>
                      <a:pt x="6654" y="5239"/>
                      <a:pt x="3327" y="13309"/>
                    </a:cubicBezTo>
                    <a:cubicBezTo>
                      <a:pt x="0" y="21355"/>
                      <a:pt x="1841" y="30628"/>
                      <a:pt x="7999" y="36786"/>
                    </a:cubicBezTo>
                    <a:cubicBezTo>
                      <a:pt x="12119" y="40906"/>
                      <a:pt x="17634" y="43104"/>
                      <a:pt x="23249" y="43104"/>
                    </a:cubicBezTo>
                    <a:cubicBezTo>
                      <a:pt x="26027" y="43104"/>
                      <a:pt x="28829" y="42567"/>
                      <a:pt x="31500" y="41458"/>
                    </a:cubicBezTo>
                    <a:cubicBezTo>
                      <a:pt x="39546" y="38131"/>
                      <a:pt x="44807" y="30274"/>
                      <a:pt x="44807" y="21543"/>
                    </a:cubicBezTo>
                    <a:cubicBezTo>
                      <a:pt x="44807" y="9651"/>
                      <a:pt x="35157" y="1"/>
                      <a:pt x="2324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0282" name="Google Shape;1687;p74">
                <a:extLst>
                  <a:ext uri="{FF2B5EF4-FFF2-40B4-BE49-F238E27FC236}">
                    <a16:creationId xmlns:a16="http://schemas.microsoft.com/office/drawing/2014/main" id="{16F4B77D-700B-0952-C429-BC6ACB7F2849}"/>
                  </a:ext>
                </a:extLst>
              </p:cNvPr>
              <p:cNvGrpSpPr/>
              <p:nvPr/>
            </p:nvGrpSpPr>
            <p:grpSpPr>
              <a:xfrm>
                <a:off x="2996744" y="2521506"/>
                <a:ext cx="1243749" cy="1245073"/>
                <a:chOff x="2996744" y="2521506"/>
                <a:chExt cx="1243749" cy="1245073"/>
              </a:xfrm>
            </p:grpSpPr>
            <p:sp>
              <p:nvSpPr>
                <p:cNvPr id="10283" name="Google Shape;1688;p74">
                  <a:extLst>
                    <a:ext uri="{FF2B5EF4-FFF2-40B4-BE49-F238E27FC236}">
                      <a16:creationId xmlns:a16="http://schemas.microsoft.com/office/drawing/2014/main" id="{81EAA54E-215A-8F25-A8D2-97C3F974A48F}"/>
                    </a:ext>
                  </a:extLst>
                </p:cNvPr>
                <p:cNvSpPr/>
                <p:nvPr/>
              </p:nvSpPr>
              <p:spPr>
                <a:xfrm>
                  <a:off x="3567211" y="2521506"/>
                  <a:ext cx="104139" cy="988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74" h="4814" extrusionOk="0">
                      <a:moveTo>
                        <a:pt x="2525" y="0"/>
                      </a:moveTo>
                      <a:lnTo>
                        <a:pt x="1747" y="1581"/>
                      </a:lnTo>
                      <a:lnTo>
                        <a:pt x="1" y="1841"/>
                      </a:lnTo>
                      <a:lnTo>
                        <a:pt x="1251" y="3068"/>
                      </a:lnTo>
                      <a:lnTo>
                        <a:pt x="968" y="4814"/>
                      </a:lnTo>
                      <a:lnTo>
                        <a:pt x="968" y="4814"/>
                      </a:lnTo>
                      <a:lnTo>
                        <a:pt x="2525" y="3988"/>
                      </a:lnTo>
                      <a:lnTo>
                        <a:pt x="4083" y="4814"/>
                      </a:lnTo>
                      <a:lnTo>
                        <a:pt x="4083" y="4814"/>
                      </a:lnTo>
                      <a:lnTo>
                        <a:pt x="3800" y="3068"/>
                      </a:lnTo>
                      <a:lnTo>
                        <a:pt x="5074" y="1841"/>
                      </a:lnTo>
                      <a:lnTo>
                        <a:pt x="3304" y="1581"/>
                      </a:lnTo>
                      <a:lnTo>
                        <a:pt x="2525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84" name="Google Shape;1689;p74">
                  <a:extLst>
                    <a:ext uri="{FF2B5EF4-FFF2-40B4-BE49-F238E27FC236}">
                      <a16:creationId xmlns:a16="http://schemas.microsoft.com/office/drawing/2014/main" id="{E24D9493-BF6E-BBC6-7133-35512A1A64B9}"/>
                    </a:ext>
                  </a:extLst>
                </p:cNvPr>
                <p:cNvSpPr/>
                <p:nvPr/>
              </p:nvSpPr>
              <p:spPr>
                <a:xfrm>
                  <a:off x="3417570" y="2542810"/>
                  <a:ext cx="100260" cy="1036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5050" extrusionOk="0">
                      <a:moveTo>
                        <a:pt x="1959" y="1"/>
                      </a:moveTo>
                      <a:lnTo>
                        <a:pt x="1629" y="1723"/>
                      </a:lnTo>
                      <a:lnTo>
                        <a:pt x="1" y="2431"/>
                      </a:lnTo>
                      <a:lnTo>
                        <a:pt x="1534" y="3304"/>
                      </a:lnTo>
                      <a:lnTo>
                        <a:pt x="1700" y="5050"/>
                      </a:lnTo>
                      <a:lnTo>
                        <a:pt x="2997" y="3870"/>
                      </a:lnTo>
                      <a:lnTo>
                        <a:pt x="4720" y="4248"/>
                      </a:lnTo>
                      <a:lnTo>
                        <a:pt x="3988" y="2643"/>
                      </a:lnTo>
                      <a:lnTo>
                        <a:pt x="4885" y="1110"/>
                      </a:lnTo>
                      <a:lnTo>
                        <a:pt x="3139" y="1322"/>
                      </a:lnTo>
                      <a:lnTo>
                        <a:pt x="1959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85" name="Google Shape;1690;p74">
                  <a:extLst>
                    <a:ext uri="{FF2B5EF4-FFF2-40B4-BE49-F238E27FC236}">
                      <a16:creationId xmlns:a16="http://schemas.microsoft.com/office/drawing/2014/main" id="{8934D345-9964-451D-AEDE-FD60FF0B8C46}"/>
                    </a:ext>
                  </a:extLst>
                </p:cNvPr>
                <p:cNvSpPr/>
                <p:nvPr/>
              </p:nvSpPr>
              <p:spPr>
                <a:xfrm>
                  <a:off x="3281495" y="2604793"/>
                  <a:ext cx="103647" cy="1017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50" h="4956" extrusionOk="0">
                      <a:moveTo>
                        <a:pt x="1275" y="1"/>
                      </a:moveTo>
                      <a:lnTo>
                        <a:pt x="1393" y="1770"/>
                      </a:lnTo>
                      <a:lnTo>
                        <a:pt x="1" y="2879"/>
                      </a:lnTo>
                      <a:lnTo>
                        <a:pt x="1723" y="3304"/>
                      </a:lnTo>
                      <a:lnTo>
                        <a:pt x="2336" y="4956"/>
                      </a:lnTo>
                      <a:lnTo>
                        <a:pt x="3280" y="3469"/>
                      </a:lnTo>
                      <a:lnTo>
                        <a:pt x="5050" y="3398"/>
                      </a:lnTo>
                      <a:lnTo>
                        <a:pt x="3917" y="2030"/>
                      </a:lnTo>
                      <a:lnTo>
                        <a:pt x="4413" y="331"/>
                      </a:lnTo>
                      <a:lnTo>
                        <a:pt x="2761" y="992"/>
                      </a:lnTo>
                      <a:lnTo>
                        <a:pt x="1275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86" name="Google Shape;1691;p74">
                  <a:extLst>
                    <a:ext uri="{FF2B5EF4-FFF2-40B4-BE49-F238E27FC236}">
                      <a16:creationId xmlns:a16="http://schemas.microsoft.com/office/drawing/2014/main" id="{9DB30159-F1AE-F96E-6198-ACE452961330}"/>
                    </a:ext>
                  </a:extLst>
                </p:cNvPr>
                <p:cNvSpPr/>
                <p:nvPr/>
              </p:nvSpPr>
              <p:spPr>
                <a:xfrm>
                  <a:off x="3168654" y="2693909"/>
                  <a:ext cx="103175" cy="1026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27" h="5003" extrusionOk="0">
                      <a:moveTo>
                        <a:pt x="3587" y="0"/>
                      </a:moveTo>
                      <a:lnTo>
                        <a:pt x="2172" y="1062"/>
                      </a:lnTo>
                      <a:lnTo>
                        <a:pt x="496" y="472"/>
                      </a:lnTo>
                      <a:lnTo>
                        <a:pt x="1063" y="2171"/>
                      </a:lnTo>
                      <a:lnTo>
                        <a:pt x="1" y="3587"/>
                      </a:lnTo>
                      <a:lnTo>
                        <a:pt x="1770" y="3563"/>
                      </a:lnTo>
                      <a:lnTo>
                        <a:pt x="2809" y="5002"/>
                      </a:lnTo>
                      <a:lnTo>
                        <a:pt x="3328" y="3304"/>
                      </a:lnTo>
                      <a:lnTo>
                        <a:pt x="5027" y="2785"/>
                      </a:lnTo>
                      <a:lnTo>
                        <a:pt x="3564" y="1770"/>
                      </a:lnTo>
                      <a:lnTo>
                        <a:pt x="3587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87" name="Google Shape;1692;p74">
                  <a:extLst>
                    <a:ext uri="{FF2B5EF4-FFF2-40B4-BE49-F238E27FC236}">
                      <a16:creationId xmlns:a16="http://schemas.microsoft.com/office/drawing/2014/main" id="{6F52CA54-C474-57B9-8874-BEE68AB77003}"/>
                    </a:ext>
                  </a:extLst>
                </p:cNvPr>
                <p:cNvSpPr/>
                <p:nvPr/>
              </p:nvSpPr>
              <p:spPr>
                <a:xfrm>
                  <a:off x="3080031" y="2806729"/>
                  <a:ext cx="101717" cy="103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56" h="5027" extrusionOk="0">
                      <a:moveTo>
                        <a:pt x="2856" y="1"/>
                      </a:moveTo>
                      <a:lnTo>
                        <a:pt x="1771" y="1393"/>
                      </a:lnTo>
                      <a:lnTo>
                        <a:pt x="1" y="1275"/>
                      </a:lnTo>
                      <a:lnTo>
                        <a:pt x="992" y="2738"/>
                      </a:lnTo>
                      <a:lnTo>
                        <a:pt x="331" y="4390"/>
                      </a:lnTo>
                      <a:lnTo>
                        <a:pt x="331" y="4390"/>
                      </a:lnTo>
                      <a:lnTo>
                        <a:pt x="2030" y="3894"/>
                      </a:lnTo>
                      <a:lnTo>
                        <a:pt x="3399" y="5027"/>
                      </a:lnTo>
                      <a:lnTo>
                        <a:pt x="3469" y="3257"/>
                      </a:lnTo>
                      <a:lnTo>
                        <a:pt x="4956" y="2313"/>
                      </a:lnTo>
                      <a:lnTo>
                        <a:pt x="3304" y="1700"/>
                      </a:lnTo>
                      <a:lnTo>
                        <a:pt x="2856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88" name="Google Shape;1693;p74">
                  <a:extLst>
                    <a:ext uri="{FF2B5EF4-FFF2-40B4-BE49-F238E27FC236}">
                      <a16:creationId xmlns:a16="http://schemas.microsoft.com/office/drawing/2014/main" id="{788116A0-71D7-C67C-4161-9DA0F1DAC1D3}"/>
                    </a:ext>
                  </a:extLst>
                </p:cNvPr>
                <p:cNvSpPr/>
                <p:nvPr/>
              </p:nvSpPr>
              <p:spPr>
                <a:xfrm>
                  <a:off x="3017576" y="2942332"/>
                  <a:ext cx="104139" cy="1007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74" h="4909" extrusionOk="0">
                      <a:moveTo>
                        <a:pt x="2454" y="1"/>
                      </a:moveTo>
                      <a:lnTo>
                        <a:pt x="1746" y="1629"/>
                      </a:lnTo>
                      <a:lnTo>
                        <a:pt x="0" y="1983"/>
                      </a:lnTo>
                      <a:lnTo>
                        <a:pt x="1345" y="3139"/>
                      </a:lnTo>
                      <a:lnTo>
                        <a:pt x="1133" y="4908"/>
                      </a:lnTo>
                      <a:lnTo>
                        <a:pt x="2666" y="3988"/>
                      </a:lnTo>
                      <a:lnTo>
                        <a:pt x="4271" y="4743"/>
                      </a:lnTo>
                      <a:lnTo>
                        <a:pt x="3870" y="3021"/>
                      </a:lnTo>
                      <a:lnTo>
                        <a:pt x="5073" y="1700"/>
                      </a:lnTo>
                      <a:lnTo>
                        <a:pt x="3303" y="1558"/>
                      </a:lnTo>
                      <a:lnTo>
                        <a:pt x="2454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89" name="Google Shape;1694;p74">
                  <a:extLst>
                    <a:ext uri="{FF2B5EF4-FFF2-40B4-BE49-F238E27FC236}">
                      <a16:creationId xmlns:a16="http://schemas.microsoft.com/office/drawing/2014/main" id="{CBC8F4F9-2901-1B6D-9888-672DB2F65E3C}"/>
                    </a:ext>
                  </a:extLst>
                </p:cNvPr>
                <p:cNvSpPr/>
                <p:nvPr/>
              </p:nvSpPr>
              <p:spPr>
                <a:xfrm>
                  <a:off x="2996744" y="3091973"/>
                  <a:ext cx="98803" cy="1041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4" h="5074" extrusionOk="0">
                      <a:moveTo>
                        <a:pt x="1841" y="1"/>
                      </a:moveTo>
                      <a:lnTo>
                        <a:pt x="1581" y="1747"/>
                      </a:lnTo>
                      <a:lnTo>
                        <a:pt x="1" y="2525"/>
                      </a:lnTo>
                      <a:lnTo>
                        <a:pt x="1581" y="3328"/>
                      </a:lnTo>
                      <a:lnTo>
                        <a:pt x="1841" y="5074"/>
                      </a:lnTo>
                      <a:lnTo>
                        <a:pt x="3068" y="3799"/>
                      </a:lnTo>
                      <a:lnTo>
                        <a:pt x="4814" y="4106"/>
                      </a:lnTo>
                      <a:lnTo>
                        <a:pt x="3988" y="2525"/>
                      </a:lnTo>
                      <a:lnTo>
                        <a:pt x="4814" y="968"/>
                      </a:lnTo>
                      <a:lnTo>
                        <a:pt x="3068" y="1275"/>
                      </a:lnTo>
                      <a:lnTo>
                        <a:pt x="1841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90" name="Google Shape;1695;p74">
                  <a:extLst>
                    <a:ext uri="{FF2B5EF4-FFF2-40B4-BE49-F238E27FC236}">
                      <a16:creationId xmlns:a16="http://schemas.microsoft.com/office/drawing/2014/main" id="{1BD4A6C7-9569-7520-524C-3DD6E7A8D14D}"/>
                    </a:ext>
                  </a:extLst>
                </p:cNvPr>
                <p:cNvSpPr/>
                <p:nvPr/>
              </p:nvSpPr>
              <p:spPr>
                <a:xfrm>
                  <a:off x="3018048" y="3245001"/>
                  <a:ext cx="103667" cy="1007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51" h="4909" extrusionOk="0">
                      <a:moveTo>
                        <a:pt x="1110" y="1"/>
                      </a:moveTo>
                      <a:lnTo>
                        <a:pt x="1322" y="1747"/>
                      </a:lnTo>
                      <a:lnTo>
                        <a:pt x="1" y="2927"/>
                      </a:lnTo>
                      <a:lnTo>
                        <a:pt x="1723" y="3280"/>
                      </a:lnTo>
                      <a:lnTo>
                        <a:pt x="2431" y="4909"/>
                      </a:lnTo>
                      <a:lnTo>
                        <a:pt x="3280" y="3351"/>
                      </a:lnTo>
                      <a:lnTo>
                        <a:pt x="5050" y="3186"/>
                      </a:lnTo>
                      <a:lnTo>
                        <a:pt x="3847" y="1888"/>
                      </a:lnTo>
                      <a:lnTo>
                        <a:pt x="4248" y="166"/>
                      </a:lnTo>
                      <a:lnTo>
                        <a:pt x="2643" y="897"/>
                      </a:lnTo>
                      <a:lnTo>
                        <a:pt x="1110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91" name="Google Shape;1696;p74">
                  <a:extLst>
                    <a:ext uri="{FF2B5EF4-FFF2-40B4-BE49-F238E27FC236}">
                      <a16:creationId xmlns:a16="http://schemas.microsoft.com/office/drawing/2014/main" id="{CAABD290-8172-7772-9C5E-B4950E86957E}"/>
                    </a:ext>
                  </a:extLst>
                </p:cNvPr>
                <p:cNvSpPr/>
                <p:nvPr/>
              </p:nvSpPr>
              <p:spPr>
                <a:xfrm>
                  <a:off x="3080031" y="3377689"/>
                  <a:ext cx="101717" cy="1036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56" h="5051" extrusionOk="0">
                      <a:moveTo>
                        <a:pt x="3399" y="1"/>
                      </a:moveTo>
                      <a:lnTo>
                        <a:pt x="2030" y="1133"/>
                      </a:lnTo>
                      <a:lnTo>
                        <a:pt x="331" y="662"/>
                      </a:lnTo>
                      <a:lnTo>
                        <a:pt x="331" y="662"/>
                      </a:lnTo>
                      <a:lnTo>
                        <a:pt x="992" y="2313"/>
                      </a:lnTo>
                      <a:lnTo>
                        <a:pt x="1" y="3776"/>
                      </a:lnTo>
                      <a:lnTo>
                        <a:pt x="1771" y="3658"/>
                      </a:lnTo>
                      <a:lnTo>
                        <a:pt x="2856" y="5050"/>
                      </a:lnTo>
                      <a:lnTo>
                        <a:pt x="3304" y="3328"/>
                      </a:lnTo>
                      <a:lnTo>
                        <a:pt x="4956" y="2714"/>
                      </a:lnTo>
                      <a:lnTo>
                        <a:pt x="3469" y="1770"/>
                      </a:lnTo>
                      <a:lnTo>
                        <a:pt x="3399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92" name="Google Shape;1697;p74">
                  <a:extLst>
                    <a:ext uri="{FF2B5EF4-FFF2-40B4-BE49-F238E27FC236}">
                      <a16:creationId xmlns:a16="http://schemas.microsoft.com/office/drawing/2014/main" id="{EF83BED2-9F5A-CF55-8AFD-40E1A21628A6}"/>
                    </a:ext>
                  </a:extLst>
                </p:cNvPr>
                <p:cNvSpPr/>
                <p:nvPr/>
              </p:nvSpPr>
              <p:spPr>
                <a:xfrm>
                  <a:off x="3168654" y="3491023"/>
                  <a:ext cx="103175" cy="1031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27" h="5026" extrusionOk="0">
                      <a:moveTo>
                        <a:pt x="2809" y="0"/>
                      </a:moveTo>
                      <a:lnTo>
                        <a:pt x="1770" y="1463"/>
                      </a:lnTo>
                      <a:lnTo>
                        <a:pt x="1" y="1439"/>
                      </a:lnTo>
                      <a:lnTo>
                        <a:pt x="1063" y="2855"/>
                      </a:lnTo>
                      <a:lnTo>
                        <a:pt x="496" y="4530"/>
                      </a:lnTo>
                      <a:lnTo>
                        <a:pt x="2172" y="3964"/>
                      </a:lnTo>
                      <a:lnTo>
                        <a:pt x="3587" y="5026"/>
                      </a:lnTo>
                      <a:lnTo>
                        <a:pt x="3564" y="3256"/>
                      </a:lnTo>
                      <a:lnTo>
                        <a:pt x="5027" y="2242"/>
                      </a:lnTo>
                      <a:lnTo>
                        <a:pt x="3328" y="1699"/>
                      </a:lnTo>
                      <a:lnTo>
                        <a:pt x="280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93" name="Google Shape;1698;p74">
                  <a:extLst>
                    <a:ext uri="{FF2B5EF4-FFF2-40B4-BE49-F238E27FC236}">
                      <a16:creationId xmlns:a16="http://schemas.microsoft.com/office/drawing/2014/main" id="{EE4AE359-587E-6FE8-BFFF-08E2A65CD2B9}"/>
                    </a:ext>
                  </a:extLst>
                </p:cNvPr>
                <p:cNvSpPr/>
                <p:nvPr/>
              </p:nvSpPr>
              <p:spPr>
                <a:xfrm>
                  <a:off x="3281495" y="3581083"/>
                  <a:ext cx="103647" cy="1017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50" h="4956" extrusionOk="0">
                      <a:moveTo>
                        <a:pt x="2336" y="1"/>
                      </a:moveTo>
                      <a:lnTo>
                        <a:pt x="1723" y="1676"/>
                      </a:lnTo>
                      <a:lnTo>
                        <a:pt x="1" y="2101"/>
                      </a:lnTo>
                      <a:lnTo>
                        <a:pt x="1393" y="3210"/>
                      </a:lnTo>
                      <a:lnTo>
                        <a:pt x="1275" y="4956"/>
                      </a:lnTo>
                      <a:lnTo>
                        <a:pt x="2761" y="3988"/>
                      </a:lnTo>
                      <a:lnTo>
                        <a:pt x="4413" y="4649"/>
                      </a:lnTo>
                      <a:lnTo>
                        <a:pt x="3917" y="2927"/>
                      </a:lnTo>
                      <a:lnTo>
                        <a:pt x="5050" y="1582"/>
                      </a:lnTo>
                      <a:lnTo>
                        <a:pt x="3280" y="1511"/>
                      </a:lnTo>
                      <a:lnTo>
                        <a:pt x="2336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94" name="Google Shape;1699;p74">
                  <a:extLst>
                    <a:ext uri="{FF2B5EF4-FFF2-40B4-BE49-F238E27FC236}">
                      <a16:creationId xmlns:a16="http://schemas.microsoft.com/office/drawing/2014/main" id="{203CECDF-EF6D-3DD9-FF38-36CF45422A55}"/>
                    </a:ext>
                  </a:extLst>
                </p:cNvPr>
                <p:cNvSpPr/>
                <p:nvPr/>
              </p:nvSpPr>
              <p:spPr>
                <a:xfrm>
                  <a:off x="3417570" y="3641136"/>
                  <a:ext cx="100260" cy="1041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5" h="5074" extrusionOk="0">
                      <a:moveTo>
                        <a:pt x="1700" y="1"/>
                      </a:moveTo>
                      <a:lnTo>
                        <a:pt x="1534" y="1770"/>
                      </a:lnTo>
                      <a:lnTo>
                        <a:pt x="1" y="2643"/>
                      </a:lnTo>
                      <a:lnTo>
                        <a:pt x="1629" y="3328"/>
                      </a:lnTo>
                      <a:lnTo>
                        <a:pt x="1959" y="5074"/>
                      </a:lnTo>
                      <a:lnTo>
                        <a:pt x="3139" y="3729"/>
                      </a:lnTo>
                      <a:lnTo>
                        <a:pt x="4885" y="3941"/>
                      </a:lnTo>
                      <a:lnTo>
                        <a:pt x="3988" y="2431"/>
                      </a:lnTo>
                      <a:lnTo>
                        <a:pt x="4743" y="827"/>
                      </a:lnTo>
                      <a:lnTo>
                        <a:pt x="2997" y="1204"/>
                      </a:lnTo>
                      <a:lnTo>
                        <a:pt x="1700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95" name="Google Shape;1700;p74">
                  <a:extLst>
                    <a:ext uri="{FF2B5EF4-FFF2-40B4-BE49-F238E27FC236}">
                      <a16:creationId xmlns:a16="http://schemas.microsoft.com/office/drawing/2014/main" id="{B8E23352-06B8-AD27-E472-B82672D7915D}"/>
                    </a:ext>
                  </a:extLst>
                </p:cNvPr>
                <p:cNvSpPr/>
                <p:nvPr/>
              </p:nvSpPr>
              <p:spPr>
                <a:xfrm>
                  <a:off x="3567211" y="3667284"/>
                  <a:ext cx="104139" cy="992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74" h="4838" extrusionOk="0">
                      <a:moveTo>
                        <a:pt x="968" y="1"/>
                      </a:moveTo>
                      <a:lnTo>
                        <a:pt x="1251" y="1747"/>
                      </a:lnTo>
                      <a:lnTo>
                        <a:pt x="1" y="2997"/>
                      </a:lnTo>
                      <a:lnTo>
                        <a:pt x="1747" y="3233"/>
                      </a:lnTo>
                      <a:lnTo>
                        <a:pt x="2525" y="4838"/>
                      </a:lnTo>
                      <a:lnTo>
                        <a:pt x="3304" y="3233"/>
                      </a:lnTo>
                      <a:lnTo>
                        <a:pt x="5074" y="2997"/>
                      </a:lnTo>
                      <a:lnTo>
                        <a:pt x="3800" y="1747"/>
                      </a:lnTo>
                      <a:lnTo>
                        <a:pt x="4106" y="1"/>
                      </a:lnTo>
                      <a:lnTo>
                        <a:pt x="2525" y="827"/>
                      </a:lnTo>
                      <a:lnTo>
                        <a:pt x="968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96" name="Google Shape;1701;p74">
                  <a:extLst>
                    <a:ext uri="{FF2B5EF4-FFF2-40B4-BE49-F238E27FC236}">
                      <a16:creationId xmlns:a16="http://schemas.microsoft.com/office/drawing/2014/main" id="{9D924702-5529-6471-1CF6-E2EB02B130C3}"/>
                    </a:ext>
                  </a:extLst>
                </p:cNvPr>
                <p:cNvSpPr/>
                <p:nvPr/>
              </p:nvSpPr>
              <p:spPr>
                <a:xfrm>
                  <a:off x="3720239" y="3641136"/>
                  <a:ext cx="100281" cy="1041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6" h="5074" extrusionOk="0">
                      <a:moveTo>
                        <a:pt x="3186" y="1"/>
                      </a:moveTo>
                      <a:lnTo>
                        <a:pt x="1888" y="1204"/>
                      </a:lnTo>
                      <a:lnTo>
                        <a:pt x="166" y="827"/>
                      </a:lnTo>
                      <a:lnTo>
                        <a:pt x="897" y="2431"/>
                      </a:lnTo>
                      <a:lnTo>
                        <a:pt x="1" y="3941"/>
                      </a:lnTo>
                      <a:lnTo>
                        <a:pt x="1747" y="3729"/>
                      </a:lnTo>
                      <a:lnTo>
                        <a:pt x="2927" y="5074"/>
                      </a:lnTo>
                      <a:lnTo>
                        <a:pt x="3257" y="3328"/>
                      </a:lnTo>
                      <a:lnTo>
                        <a:pt x="4885" y="2643"/>
                      </a:lnTo>
                      <a:lnTo>
                        <a:pt x="3351" y="1770"/>
                      </a:lnTo>
                      <a:lnTo>
                        <a:pt x="3186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97" name="Google Shape;1702;p74">
                  <a:extLst>
                    <a:ext uri="{FF2B5EF4-FFF2-40B4-BE49-F238E27FC236}">
                      <a16:creationId xmlns:a16="http://schemas.microsoft.com/office/drawing/2014/main" id="{F022F958-87B2-7596-1A69-2F936B494FE2}"/>
                    </a:ext>
                  </a:extLst>
                </p:cNvPr>
                <p:cNvSpPr/>
                <p:nvPr/>
              </p:nvSpPr>
              <p:spPr>
                <a:xfrm>
                  <a:off x="3852927" y="3581083"/>
                  <a:ext cx="103667" cy="1017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51" h="4956" extrusionOk="0">
                      <a:moveTo>
                        <a:pt x="2714" y="1"/>
                      </a:moveTo>
                      <a:lnTo>
                        <a:pt x="1771" y="1511"/>
                      </a:lnTo>
                      <a:lnTo>
                        <a:pt x="1" y="1582"/>
                      </a:lnTo>
                      <a:lnTo>
                        <a:pt x="1133" y="2927"/>
                      </a:lnTo>
                      <a:lnTo>
                        <a:pt x="662" y="4649"/>
                      </a:lnTo>
                      <a:lnTo>
                        <a:pt x="662" y="4649"/>
                      </a:lnTo>
                      <a:lnTo>
                        <a:pt x="2290" y="3988"/>
                      </a:lnTo>
                      <a:lnTo>
                        <a:pt x="3776" y="4956"/>
                      </a:lnTo>
                      <a:lnTo>
                        <a:pt x="3658" y="3210"/>
                      </a:lnTo>
                      <a:lnTo>
                        <a:pt x="5050" y="2101"/>
                      </a:lnTo>
                      <a:lnTo>
                        <a:pt x="3328" y="1676"/>
                      </a:lnTo>
                      <a:lnTo>
                        <a:pt x="2714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98" name="Google Shape;1703;p74">
                  <a:extLst>
                    <a:ext uri="{FF2B5EF4-FFF2-40B4-BE49-F238E27FC236}">
                      <a16:creationId xmlns:a16="http://schemas.microsoft.com/office/drawing/2014/main" id="{75C9BE26-2AB4-42D8-81DA-255FF94BCA1C}"/>
                    </a:ext>
                  </a:extLst>
                </p:cNvPr>
                <p:cNvSpPr/>
                <p:nvPr/>
              </p:nvSpPr>
              <p:spPr>
                <a:xfrm>
                  <a:off x="3966261" y="3491023"/>
                  <a:ext cx="103154" cy="1031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26" h="5026" extrusionOk="0">
                      <a:moveTo>
                        <a:pt x="2218" y="0"/>
                      </a:moveTo>
                      <a:lnTo>
                        <a:pt x="1699" y="1699"/>
                      </a:lnTo>
                      <a:lnTo>
                        <a:pt x="0" y="2242"/>
                      </a:lnTo>
                      <a:lnTo>
                        <a:pt x="1463" y="3256"/>
                      </a:lnTo>
                      <a:lnTo>
                        <a:pt x="1440" y="5026"/>
                      </a:lnTo>
                      <a:lnTo>
                        <a:pt x="2855" y="3964"/>
                      </a:lnTo>
                      <a:lnTo>
                        <a:pt x="4530" y="4530"/>
                      </a:lnTo>
                      <a:lnTo>
                        <a:pt x="3964" y="2855"/>
                      </a:lnTo>
                      <a:lnTo>
                        <a:pt x="5026" y="1439"/>
                      </a:lnTo>
                      <a:lnTo>
                        <a:pt x="3256" y="1463"/>
                      </a:lnTo>
                      <a:lnTo>
                        <a:pt x="2218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99" name="Google Shape;1704;p74">
                  <a:extLst>
                    <a:ext uri="{FF2B5EF4-FFF2-40B4-BE49-F238E27FC236}">
                      <a16:creationId xmlns:a16="http://schemas.microsoft.com/office/drawing/2014/main" id="{1A98AA20-0AEF-2506-4A68-009088396402}"/>
                    </a:ext>
                  </a:extLst>
                </p:cNvPr>
                <p:cNvSpPr/>
                <p:nvPr/>
              </p:nvSpPr>
              <p:spPr>
                <a:xfrm>
                  <a:off x="4056320" y="3377689"/>
                  <a:ext cx="101717" cy="1036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56" h="5051" extrusionOk="0">
                      <a:moveTo>
                        <a:pt x="1558" y="1"/>
                      </a:moveTo>
                      <a:lnTo>
                        <a:pt x="1487" y="1770"/>
                      </a:lnTo>
                      <a:lnTo>
                        <a:pt x="1" y="2714"/>
                      </a:lnTo>
                      <a:lnTo>
                        <a:pt x="1653" y="3328"/>
                      </a:lnTo>
                      <a:lnTo>
                        <a:pt x="2101" y="5050"/>
                      </a:lnTo>
                      <a:lnTo>
                        <a:pt x="3186" y="3658"/>
                      </a:lnTo>
                      <a:lnTo>
                        <a:pt x="4956" y="3776"/>
                      </a:lnTo>
                      <a:lnTo>
                        <a:pt x="3989" y="2313"/>
                      </a:lnTo>
                      <a:lnTo>
                        <a:pt x="4626" y="662"/>
                      </a:lnTo>
                      <a:lnTo>
                        <a:pt x="2927" y="1133"/>
                      </a:lnTo>
                      <a:lnTo>
                        <a:pt x="1558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300" name="Google Shape;1705;p74">
                  <a:extLst>
                    <a:ext uri="{FF2B5EF4-FFF2-40B4-BE49-F238E27FC236}">
                      <a16:creationId xmlns:a16="http://schemas.microsoft.com/office/drawing/2014/main" id="{313CB4D1-9A59-9EBB-B036-DE17C434C566}"/>
                    </a:ext>
                  </a:extLst>
                </p:cNvPr>
                <p:cNvSpPr/>
                <p:nvPr/>
              </p:nvSpPr>
              <p:spPr>
                <a:xfrm>
                  <a:off x="4116374" y="3245001"/>
                  <a:ext cx="104139" cy="1007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74" h="4909" extrusionOk="0">
                      <a:moveTo>
                        <a:pt x="3941" y="1"/>
                      </a:moveTo>
                      <a:lnTo>
                        <a:pt x="2407" y="897"/>
                      </a:lnTo>
                      <a:lnTo>
                        <a:pt x="803" y="166"/>
                      </a:lnTo>
                      <a:lnTo>
                        <a:pt x="1204" y="1888"/>
                      </a:lnTo>
                      <a:lnTo>
                        <a:pt x="1" y="3186"/>
                      </a:lnTo>
                      <a:lnTo>
                        <a:pt x="1770" y="3351"/>
                      </a:lnTo>
                      <a:lnTo>
                        <a:pt x="2620" y="4909"/>
                      </a:lnTo>
                      <a:lnTo>
                        <a:pt x="3328" y="3280"/>
                      </a:lnTo>
                      <a:lnTo>
                        <a:pt x="5074" y="2927"/>
                      </a:lnTo>
                      <a:lnTo>
                        <a:pt x="3729" y="1747"/>
                      </a:lnTo>
                      <a:lnTo>
                        <a:pt x="3941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301" name="Google Shape;1706;p74">
                  <a:extLst>
                    <a:ext uri="{FF2B5EF4-FFF2-40B4-BE49-F238E27FC236}">
                      <a16:creationId xmlns:a16="http://schemas.microsoft.com/office/drawing/2014/main" id="{20A5CF78-A616-C430-C1DA-C2EBF27AF7B8}"/>
                    </a:ext>
                  </a:extLst>
                </p:cNvPr>
                <p:cNvSpPr/>
                <p:nvPr/>
              </p:nvSpPr>
              <p:spPr>
                <a:xfrm>
                  <a:off x="4116374" y="2942332"/>
                  <a:ext cx="104139" cy="1007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74" h="4909" extrusionOk="0">
                      <a:moveTo>
                        <a:pt x="2620" y="1"/>
                      </a:moveTo>
                      <a:lnTo>
                        <a:pt x="1770" y="1534"/>
                      </a:lnTo>
                      <a:lnTo>
                        <a:pt x="1" y="1700"/>
                      </a:lnTo>
                      <a:lnTo>
                        <a:pt x="1204" y="3021"/>
                      </a:lnTo>
                      <a:lnTo>
                        <a:pt x="803" y="4743"/>
                      </a:lnTo>
                      <a:lnTo>
                        <a:pt x="2407" y="3988"/>
                      </a:lnTo>
                      <a:lnTo>
                        <a:pt x="3941" y="4908"/>
                      </a:lnTo>
                      <a:lnTo>
                        <a:pt x="3729" y="3139"/>
                      </a:lnTo>
                      <a:lnTo>
                        <a:pt x="5074" y="1959"/>
                      </a:lnTo>
                      <a:lnTo>
                        <a:pt x="3328" y="1629"/>
                      </a:lnTo>
                      <a:lnTo>
                        <a:pt x="2620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302" name="Google Shape;1707;p74">
                  <a:extLst>
                    <a:ext uri="{FF2B5EF4-FFF2-40B4-BE49-F238E27FC236}">
                      <a16:creationId xmlns:a16="http://schemas.microsoft.com/office/drawing/2014/main" id="{243D49E6-5B5A-3ADC-6084-949C170B345D}"/>
                    </a:ext>
                  </a:extLst>
                </p:cNvPr>
                <p:cNvSpPr/>
                <p:nvPr/>
              </p:nvSpPr>
              <p:spPr>
                <a:xfrm>
                  <a:off x="4056320" y="2806729"/>
                  <a:ext cx="101717" cy="103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56" h="5027" extrusionOk="0">
                      <a:moveTo>
                        <a:pt x="2101" y="1"/>
                      </a:moveTo>
                      <a:lnTo>
                        <a:pt x="1653" y="1700"/>
                      </a:lnTo>
                      <a:lnTo>
                        <a:pt x="1" y="2313"/>
                      </a:lnTo>
                      <a:lnTo>
                        <a:pt x="1487" y="3257"/>
                      </a:lnTo>
                      <a:lnTo>
                        <a:pt x="1558" y="5027"/>
                      </a:lnTo>
                      <a:lnTo>
                        <a:pt x="2927" y="3894"/>
                      </a:lnTo>
                      <a:lnTo>
                        <a:pt x="4626" y="4390"/>
                      </a:lnTo>
                      <a:lnTo>
                        <a:pt x="3989" y="2738"/>
                      </a:lnTo>
                      <a:lnTo>
                        <a:pt x="4956" y="1275"/>
                      </a:lnTo>
                      <a:lnTo>
                        <a:pt x="3186" y="1370"/>
                      </a:lnTo>
                      <a:lnTo>
                        <a:pt x="2101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303" name="Google Shape;1708;p74">
                  <a:extLst>
                    <a:ext uri="{FF2B5EF4-FFF2-40B4-BE49-F238E27FC236}">
                      <a16:creationId xmlns:a16="http://schemas.microsoft.com/office/drawing/2014/main" id="{6A3E0B60-7EA6-89AC-09BE-F6C90DE92A9B}"/>
                    </a:ext>
                  </a:extLst>
                </p:cNvPr>
                <p:cNvSpPr/>
                <p:nvPr/>
              </p:nvSpPr>
              <p:spPr>
                <a:xfrm>
                  <a:off x="3966261" y="2693909"/>
                  <a:ext cx="103154" cy="1026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26" h="5003" extrusionOk="0">
                      <a:moveTo>
                        <a:pt x="1440" y="0"/>
                      </a:moveTo>
                      <a:lnTo>
                        <a:pt x="1463" y="1770"/>
                      </a:lnTo>
                      <a:lnTo>
                        <a:pt x="0" y="2785"/>
                      </a:lnTo>
                      <a:lnTo>
                        <a:pt x="1699" y="3304"/>
                      </a:lnTo>
                      <a:lnTo>
                        <a:pt x="2218" y="5002"/>
                      </a:lnTo>
                      <a:lnTo>
                        <a:pt x="3256" y="3563"/>
                      </a:lnTo>
                      <a:lnTo>
                        <a:pt x="5026" y="3587"/>
                      </a:lnTo>
                      <a:lnTo>
                        <a:pt x="3964" y="2147"/>
                      </a:lnTo>
                      <a:lnTo>
                        <a:pt x="4530" y="472"/>
                      </a:lnTo>
                      <a:lnTo>
                        <a:pt x="2855" y="1062"/>
                      </a:lnTo>
                      <a:lnTo>
                        <a:pt x="144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304" name="Google Shape;1709;p74">
                  <a:extLst>
                    <a:ext uri="{FF2B5EF4-FFF2-40B4-BE49-F238E27FC236}">
                      <a16:creationId xmlns:a16="http://schemas.microsoft.com/office/drawing/2014/main" id="{B300EA43-DB34-E3BD-5F64-DA5779155EF4}"/>
                    </a:ext>
                  </a:extLst>
                </p:cNvPr>
                <p:cNvSpPr/>
                <p:nvPr/>
              </p:nvSpPr>
              <p:spPr>
                <a:xfrm>
                  <a:off x="3852927" y="2604793"/>
                  <a:ext cx="103667" cy="1017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51" h="4956" extrusionOk="0">
                      <a:moveTo>
                        <a:pt x="3776" y="1"/>
                      </a:moveTo>
                      <a:lnTo>
                        <a:pt x="2290" y="992"/>
                      </a:lnTo>
                      <a:lnTo>
                        <a:pt x="662" y="331"/>
                      </a:lnTo>
                      <a:lnTo>
                        <a:pt x="1133" y="2030"/>
                      </a:lnTo>
                      <a:lnTo>
                        <a:pt x="1" y="3398"/>
                      </a:lnTo>
                      <a:lnTo>
                        <a:pt x="1771" y="3469"/>
                      </a:lnTo>
                      <a:lnTo>
                        <a:pt x="2714" y="4956"/>
                      </a:lnTo>
                      <a:lnTo>
                        <a:pt x="3328" y="3304"/>
                      </a:lnTo>
                      <a:lnTo>
                        <a:pt x="5050" y="2879"/>
                      </a:lnTo>
                      <a:lnTo>
                        <a:pt x="3658" y="1770"/>
                      </a:lnTo>
                      <a:lnTo>
                        <a:pt x="3776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305" name="Google Shape;1710;p74">
                  <a:extLst>
                    <a:ext uri="{FF2B5EF4-FFF2-40B4-BE49-F238E27FC236}">
                      <a16:creationId xmlns:a16="http://schemas.microsoft.com/office/drawing/2014/main" id="{9CF2D76A-D807-BE54-EAC2-A0C6642B800D}"/>
                    </a:ext>
                  </a:extLst>
                </p:cNvPr>
                <p:cNvSpPr/>
                <p:nvPr/>
              </p:nvSpPr>
              <p:spPr>
                <a:xfrm>
                  <a:off x="3720239" y="2542810"/>
                  <a:ext cx="100281" cy="1036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6" h="5050" extrusionOk="0">
                      <a:moveTo>
                        <a:pt x="2927" y="1"/>
                      </a:moveTo>
                      <a:lnTo>
                        <a:pt x="1747" y="1322"/>
                      </a:lnTo>
                      <a:lnTo>
                        <a:pt x="1" y="1110"/>
                      </a:lnTo>
                      <a:lnTo>
                        <a:pt x="897" y="2643"/>
                      </a:lnTo>
                      <a:lnTo>
                        <a:pt x="166" y="4248"/>
                      </a:lnTo>
                      <a:lnTo>
                        <a:pt x="1888" y="3870"/>
                      </a:lnTo>
                      <a:lnTo>
                        <a:pt x="3186" y="5050"/>
                      </a:lnTo>
                      <a:lnTo>
                        <a:pt x="3351" y="3304"/>
                      </a:lnTo>
                      <a:lnTo>
                        <a:pt x="4885" y="2431"/>
                      </a:lnTo>
                      <a:lnTo>
                        <a:pt x="3257" y="1723"/>
                      </a:lnTo>
                      <a:lnTo>
                        <a:pt x="2927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306" name="Google Shape;1711;p74">
                  <a:extLst>
                    <a:ext uri="{FF2B5EF4-FFF2-40B4-BE49-F238E27FC236}">
                      <a16:creationId xmlns:a16="http://schemas.microsoft.com/office/drawing/2014/main" id="{8F178293-8EAA-5BC5-1710-C9C7ADB2799D}"/>
                    </a:ext>
                  </a:extLst>
                </p:cNvPr>
                <p:cNvSpPr/>
                <p:nvPr/>
              </p:nvSpPr>
              <p:spPr>
                <a:xfrm>
                  <a:off x="4136349" y="3089632"/>
                  <a:ext cx="104144" cy="1007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74" h="4909" extrusionOk="0">
                      <a:moveTo>
                        <a:pt x="2620" y="1"/>
                      </a:moveTo>
                      <a:lnTo>
                        <a:pt x="1770" y="1534"/>
                      </a:lnTo>
                      <a:lnTo>
                        <a:pt x="1" y="1700"/>
                      </a:lnTo>
                      <a:lnTo>
                        <a:pt x="1204" y="3021"/>
                      </a:lnTo>
                      <a:lnTo>
                        <a:pt x="803" y="4743"/>
                      </a:lnTo>
                      <a:lnTo>
                        <a:pt x="2407" y="3988"/>
                      </a:lnTo>
                      <a:lnTo>
                        <a:pt x="3941" y="4908"/>
                      </a:lnTo>
                      <a:lnTo>
                        <a:pt x="3729" y="3139"/>
                      </a:lnTo>
                      <a:lnTo>
                        <a:pt x="5074" y="1959"/>
                      </a:lnTo>
                      <a:lnTo>
                        <a:pt x="3328" y="1629"/>
                      </a:lnTo>
                      <a:lnTo>
                        <a:pt x="2620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10257" name="Google Shape;1712;p74">
              <a:extLst>
                <a:ext uri="{FF2B5EF4-FFF2-40B4-BE49-F238E27FC236}">
                  <a16:creationId xmlns:a16="http://schemas.microsoft.com/office/drawing/2014/main" id="{4A9420BF-1EF6-CA5A-B340-0FE048AF6DFB}"/>
                </a:ext>
              </a:extLst>
            </p:cNvPr>
            <p:cNvSpPr/>
            <p:nvPr/>
          </p:nvSpPr>
          <p:spPr>
            <a:xfrm>
              <a:off x="3244203" y="1835776"/>
              <a:ext cx="749191" cy="458857"/>
            </a:xfrm>
            <a:custGeom>
              <a:avLst/>
              <a:gdLst/>
              <a:ahLst/>
              <a:cxnLst/>
              <a:rect l="l" t="t" r="r" b="b"/>
              <a:pathLst>
                <a:path w="36503" h="22357" extrusionOk="0">
                  <a:moveTo>
                    <a:pt x="1" y="0"/>
                  </a:moveTo>
                  <a:lnTo>
                    <a:pt x="1" y="5569"/>
                  </a:lnTo>
                  <a:cubicBezTo>
                    <a:pt x="1" y="6725"/>
                    <a:pt x="496" y="7787"/>
                    <a:pt x="1322" y="8565"/>
                  </a:cubicBezTo>
                  <a:lnTo>
                    <a:pt x="15597" y="21331"/>
                  </a:lnTo>
                  <a:cubicBezTo>
                    <a:pt x="16352" y="22015"/>
                    <a:pt x="17302" y="22357"/>
                    <a:pt x="18255" y="22357"/>
                  </a:cubicBezTo>
                  <a:cubicBezTo>
                    <a:pt x="19207" y="22357"/>
                    <a:pt x="20163" y="22015"/>
                    <a:pt x="20930" y="21331"/>
                  </a:cubicBezTo>
                  <a:lnTo>
                    <a:pt x="35181" y="8565"/>
                  </a:lnTo>
                  <a:cubicBezTo>
                    <a:pt x="36031" y="7787"/>
                    <a:pt x="36503" y="6725"/>
                    <a:pt x="36503" y="5569"/>
                  </a:cubicBezTo>
                  <a:lnTo>
                    <a:pt x="3650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8" name="Google Shape;1713;p74">
              <a:extLst>
                <a:ext uri="{FF2B5EF4-FFF2-40B4-BE49-F238E27FC236}">
                  <a16:creationId xmlns:a16="http://schemas.microsoft.com/office/drawing/2014/main" id="{F472D7A2-8868-6098-1CEC-354F8FA7CE2B}"/>
                </a:ext>
              </a:extLst>
            </p:cNvPr>
            <p:cNvSpPr/>
            <p:nvPr/>
          </p:nvSpPr>
          <p:spPr>
            <a:xfrm>
              <a:off x="3589500" y="2224646"/>
              <a:ext cx="62003" cy="171930"/>
            </a:xfrm>
            <a:custGeom>
              <a:avLst/>
              <a:gdLst/>
              <a:ahLst/>
              <a:cxnLst/>
              <a:rect l="l" t="t" r="r" b="b"/>
              <a:pathLst>
                <a:path w="3021" h="8377" extrusionOk="0">
                  <a:moveTo>
                    <a:pt x="1510" y="0"/>
                  </a:moveTo>
                  <a:cubicBezTo>
                    <a:pt x="684" y="0"/>
                    <a:pt x="24" y="661"/>
                    <a:pt x="24" y="1510"/>
                  </a:cubicBezTo>
                  <a:lnTo>
                    <a:pt x="24" y="6867"/>
                  </a:lnTo>
                  <a:cubicBezTo>
                    <a:pt x="0" y="7716"/>
                    <a:pt x="684" y="8377"/>
                    <a:pt x="1510" y="8377"/>
                  </a:cubicBezTo>
                  <a:cubicBezTo>
                    <a:pt x="2360" y="8377"/>
                    <a:pt x="3020" y="7716"/>
                    <a:pt x="3020" y="6867"/>
                  </a:cubicBezTo>
                  <a:lnTo>
                    <a:pt x="3020" y="1510"/>
                  </a:lnTo>
                  <a:cubicBezTo>
                    <a:pt x="3020" y="661"/>
                    <a:pt x="2360" y="0"/>
                    <a:pt x="15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259" name="Google Shape;1714;p74">
              <a:extLst>
                <a:ext uri="{FF2B5EF4-FFF2-40B4-BE49-F238E27FC236}">
                  <a16:creationId xmlns:a16="http://schemas.microsoft.com/office/drawing/2014/main" id="{E5E6C4EC-C830-56E0-E3BE-8A070B2E165B}"/>
                </a:ext>
              </a:extLst>
            </p:cNvPr>
            <p:cNvGrpSpPr/>
            <p:nvPr/>
          </p:nvGrpSpPr>
          <p:grpSpPr>
            <a:xfrm>
              <a:off x="3157221" y="2744432"/>
              <a:ext cx="923647" cy="724735"/>
              <a:chOff x="3157221" y="2744432"/>
              <a:chExt cx="923647" cy="724735"/>
            </a:xfrm>
          </p:grpSpPr>
          <p:grpSp>
            <p:nvGrpSpPr>
              <p:cNvPr id="10260" name="Google Shape;1715;p74">
                <a:extLst>
                  <a:ext uri="{FF2B5EF4-FFF2-40B4-BE49-F238E27FC236}">
                    <a16:creationId xmlns:a16="http://schemas.microsoft.com/office/drawing/2014/main" id="{069F8169-7F86-5CDB-891E-7657CCCCF510}"/>
                  </a:ext>
                </a:extLst>
              </p:cNvPr>
              <p:cNvGrpSpPr/>
              <p:nvPr/>
            </p:nvGrpSpPr>
            <p:grpSpPr>
              <a:xfrm>
                <a:off x="3419790" y="2744432"/>
                <a:ext cx="398510" cy="378662"/>
                <a:chOff x="3449054" y="3234841"/>
                <a:chExt cx="320114" cy="304146"/>
              </a:xfrm>
            </p:grpSpPr>
            <p:sp>
              <p:nvSpPr>
                <p:cNvPr id="10273" name="Google Shape;1716;p74">
                  <a:extLst>
                    <a:ext uri="{FF2B5EF4-FFF2-40B4-BE49-F238E27FC236}">
                      <a16:creationId xmlns:a16="http://schemas.microsoft.com/office/drawing/2014/main" id="{DAA466E6-CA4C-9ABC-2F3F-6BC87C326F02}"/>
                    </a:ext>
                  </a:extLst>
                </p:cNvPr>
                <p:cNvSpPr/>
                <p:nvPr/>
              </p:nvSpPr>
              <p:spPr>
                <a:xfrm>
                  <a:off x="3449054" y="3234841"/>
                  <a:ext cx="320114" cy="3041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97" h="14819" extrusionOk="0">
                      <a:moveTo>
                        <a:pt x="7787" y="0"/>
                      </a:moveTo>
                      <a:lnTo>
                        <a:pt x="5380" y="4884"/>
                      </a:lnTo>
                      <a:lnTo>
                        <a:pt x="0" y="5663"/>
                      </a:lnTo>
                      <a:lnTo>
                        <a:pt x="3894" y="9462"/>
                      </a:lnTo>
                      <a:lnTo>
                        <a:pt x="2973" y="14818"/>
                      </a:lnTo>
                      <a:lnTo>
                        <a:pt x="2973" y="14818"/>
                      </a:lnTo>
                      <a:lnTo>
                        <a:pt x="7787" y="12293"/>
                      </a:lnTo>
                      <a:lnTo>
                        <a:pt x="12624" y="14818"/>
                      </a:lnTo>
                      <a:lnTo>
                        <a:pt x="11680" y="9462"/>
                      </a:lnTo>
                      <a:lnTo>
                        <a:pt x="15597" y="5663"/>
                      </a:lnTo>
                      <a:lnTo>
                        <a:pt x="10217" y="4884"/>
                      </a:lnTo>
                      <a:lnTo>
                        <a:pt x="7787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74" name="Google Shape;1717;p74">
                  <a:extLst>
                    <a:ext uri="{FF2B5EF4-FFF2-40B4-BE49-F238E27FC236}">
                      <a16:creationId xmlns:a16="http://schemas.microsoft.com/office/drawing/2014/main" id="{BF785376-E7A6-661F-65A2-75D7F163D7E8}"/>
                    </a:ext>
                  </a:extLst>
                </p:cNvPr>
                <p:cNvSpPr/>
                <p:nvPr/>
              </p:nvSpPr>
              <p:spPr>
                <a:xfrm>
                  <a:off x="3449054" y="3351069"/>
                  <a:ext cx="159821" cy="779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87" h="3799" extrusionOk="0">
                      <a:moveTo>
                        <a:pt x="0" y="0"/>
                      </a:moveTo>
                      <a:lnTo>
                        <a:pt x="3894" y="3799"/>
                      </a:lnTo>
                      <a:lnTo>
                        <a:pt x="7787" y="23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75" name="Google Shape;1718;p74">
                  <a:extLst>
                    <a:ext uri="{FF2B5EF4-FFF2-40B4-BE49-F238E27FC236}">
                      <a16:creationId xmlns:a16="http://schemas.microsoft.com/office/drawing/2014/main" id="{259E1864-1C98-DBD2-6E54-7D6F60E3DA4D}"/>
                    </a:ext>
                  </a:extLst>
                </p:cNvPr>
                <p:cNvSpPr/>
                <p:nvPr/>
              </p:nvSpPr>
              <p:spPr>
                <a:xfrm>
                  <a:off x="3510072" y="3399013"/>
                  <a:ext cx="98803" cy="1399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4" h="6820" extrusionOk="0">
                      <a:moveTo>
                        <a:pt x="4814" y="0"/>
                      </a:moveTo>
                      <a:lnTo>
                        <a:pt x="0" y="6819"/>
                      </a:lnTo>
                      <a:lnTo>
                        <a:pt x="4814" y="4294"/>
                      </a:lnTo>
                      <a:lnTo>
                        <a:pt x="4814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76" name="Google Shape;1719;p74">
                  <a:extLst>
                    <a:ext uri="{FF2B5EF4-FFF2-40B4-BE49-F238E27FC236}">
                      <a16:creationId xmlns:a16="http://schemas.microsoft.com/office/drawing/2014/main" id="{10B5B7BE-A1B2-5421-D108-472BC82C5E51}"/>
                    </a:ext>
                  </a:extLst>
                </p:cNvPr>
                <p:cNvSpPr/>
                <p:nvPr/>
              </p:nvSpPr>
              <p:spPr>
                <a:xfrm>
                  <a:off x="3608854" y="3351069"/>
                  <a:ext cx="160314" cy="1879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11" h="9156" extrusionOk="0">
                      <a:moveTo>
                        <a:pt x="7811" y="0"/>
                      </a:moveTo>
                      <a:lnTo>
                        <a:pt x="1" y="2336"/>
                      </a:lnTo>
                      <a:lnTo>
                        <a:pt x="4838" y="9155"/>
                      </a:lnTo>
                      <a:lnTo>
                        <a:pt x="3894" y="3799"/>
                      </a:lnTo>
                      <a:lnTo>
                        <a:pt x="7811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77" name="Google Shape;1720;p74">
                  <a:extLst>
                    <a:ext uri="{FF2B5EF4-FFF2-40B4-BE49-F238E27FC236}">
                      <a16:creationId xmlns:a16="http://schemas.microsoft.com/office/drawing/2014/main" id="{EAEB8711-1CED-799D-39A7-BCE71EED3673}"/>
                    </a:ext>
                  </a:extLst>
                </p:cNvPr>
                <p:cNvSpPr/>
                <p:nvPr/>
              </p:nvSpPr>
              <p:spPr>
                <a:xfrm>
                  <a:off x="3608854" y="3234841"/>
                  <a:ext cx="49915" cy="164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2" h="8000" extrusionOk="0">
                      <a:moveTo>
                        <a:pt x="1" y="0"/>
                      </a:moveTo>
                      <a:lnTo>
                        <a:pt x="1" y="7999"/>
                      </a:lnTo>
                      <a:lnTo>
                        <a:pt x="2431" y="4884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0261" name="Google Shape;1721;p74">
                <a:extLst>
                  <a:ext uri="{FF2B5EF4-FFF2-40B4-BE49-F238E27FC236}">
                    <a16:creationId xmlns:a16="http://schemas.microsoft.com/office/drawing/2014/main" id="{5F039F75-03C5-2438-6B7A-B2A5265F10EE}"/>
                  </a:ext>
                </a:extLst>
              </p:cNvPr>
              <p:cNvGrpSpPr/>
              <p:nvPr/>
            </p:nvGrpSpPr>
            <p:grpSpPr>
              <a:xfrm rot="1800044">
                <a:off x="3706152" y="3105357"/>
                <a:ext cx="320121" cy="304153"/>
                <a:chOff x="3449054" y="3234841"/>
                <a:chExt cx="320128" cy="304160"/>
              </a:xfrm>
            </p:grpSpPr>
            <p:sp>
              <p:nvSpPr>
                <p:cNvPr id="10268" name="Google Shape;1722;p74">
                  <a:extLst>
                    <a:ext uri="{FF2B5EF4-FFF2-40B4-BE49-F238E27FC236}">
                      <a16:creationId xmlns:a16="http://schemas.microsoft.com/office/drawing/2014/main" id="{E6C709AC-6B43-3B94-D088-CE76A4FD3D07}"/>
                    </a:ext>
                  </a:extLst>
                </p:cNvPr>
                <p:cNvSpPr/>
                <p:nvPr/>
              </p:nvSpPr>
              <p:spPr>
                <a:xfrm>
                  <a:off x="3449054" y="3234841"/>
                  <a:ext cx="320128" cy="3041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97" h="14819" extrusionOk="0">
                      <a:moveTo>
                        <a:pt x="7787" y="0"/>
                      </a:moveTo>
                      <a:lnTo>
                        <a:pt x="5380" y="4884"/>
                      </a:lnTo>
                      <a:lnTo>
                        <a:pt x="0" y="5663"/>
                      </a:lnTo>
                      <a:lnTo>
                        <a:pt x="3894" y="9462"/>
                      </a:lnTo>
                      <a:lnTo>
                        <a:pt x="2973" y="14818"/>
                      </a:lnTo>
                      <a:lnTo>
                        <a:pt x="2973" y="14818"/>
                      </a:lnTo>
                      <a:lnTo>
                        <a:pt x="7787" y="12293"/>
                      </a:lnTo>
                      <a:lnTo>
                        <a:pt x="12624" y="14818"/>
                      </a:lnTo>
                      <a:lnTo>
                        <a:pt x="11680" y="9462"/>
                      </a:lnTo>
                      <a:lnTo>
                        <a:pt x="15597" y="5663"/>
                      </a:lnTo>
                      <a:lnTo>
                        <a:pt x="10217" y="4884"/>
                      </a:lnTo>
                      <a:lnTo>
                        <a:pt x="7787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69" name="Google Shape;1723;p74">
                  <a:extLst>
                    <a:ext uri="{FF2B5EF4-FFF2-40B4-BE49-F238E27FC236}">
                      <a16:creationId xmlns:a16="http://schemas.microsoft.com/office/drawing/2014/main" id="{DD52C56C-A443-0953-BC63-7066DB892C73}"/>
                    </a:ext>
                  </a:extLst>
                </p:cNvPr>
                <p:cNvSpPr/>
                <p:nvPr/>
              </p:nvSpPr>
              <p:spPr>
                <a:xfrm>
                  <a:off x="3449054" y="3351069"/>
                  <a:ext cx="159828" cy="779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87" h="3799" extrusionOk="0">
                      <a:moveTo>
                        <a:pt x="0" y="0"/>
                      </a:moveTo>
                      <a:lnTo>
                        <a:pt x="3894" y="3799"/>
                      </a:lnTo>
                      <a:lnTo>
                        <a:pt x="7787" y="23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70" name="Google Shape;1724;p74">
                  <a:extLst>
                    <a:ext uri="{FF2B5EF4-FFF2-40B4-BE49-F238E27FC236}">
                      <a16:creationId xmlns:a16="http://schemas.microsoft.com/office/drawing/2014/main" id="{53636276-1CFF-F552-3103-907E8956343E}"/>
                    </a:ext>
                  </a:extLst>
                </p:cNvPr>
                <p:cNvSpPr/>
                <p:nvPr/>
              </p:nvSpPr>
              <p:spPr>
                <a:xfrm>
                  <a:off x="3510072" y="3399013"/>
                  <a:ext cx="98807" cy="1399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4" h="6820" extrusionOk="0">
                      <a:moveTo>
                        <a:pt x="4814" y="0"/>
                      </a:moveTo>
                      <a:lnTo>
                        <a:pt x="0" y="6819"/>
                      </a:lnTo>
                      <a:lnTo>
                        <a:pt x="4814" y="4294"/>
                      </a:lnTo>
                      <a:lnTo>
                        <a:pt x="4814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71" name="Google Shape;1725;p74">
                  <a:extLst>
                    <a:ext uri="{FF2B5EF4-FFF2-40B4-BE49-F238E27FC236}">
                      <a16:creationId xmlns:a16="http://schemas.microsoft.com/office/drawing/2014/main" id="{E9FFF166-F319-4526-2CB2-BA682CBF5A8D}"/>
                    </a:ext>
                  </a:extLst>
                </p:cNvPr>
                <p:cNvSpPr/>
                <p:nvPr/>
              </p:nvSpPr>
              <p:spPr>
                <a:xfrm>
                  <a:off x="3608854" y="3351069"/>
                  <a:ext cx="160321" cy="1879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11" h="9156" extrusionOk="0">
                      <a:moveTo>
                        <a:pt x="7811" y="0"/>
                      </a:moveTo>
                      <a:lnTo>
                        <a:pt x="1" y="2336"/>
                      </a:lnTo>
                      <a:lnTo>
                        <a:pt x="4838" y="9155"/>
                      </a:lnTo>
                      <a:lnTo>
                        <a:pt x="3894" y="3799"/>
                      </a:lnTo>
                      <a:lnTo>
                        <a:pt x="7811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72" name="Google Shape;1726;p74">
                  <a:extLst>
                    <a:ext uri="{FF2B5EF4-FFF2-40B4-BE49-F238E27FC236}">
                      <a16:creationId xmlns:a16="http://schemas.microsoft.com/office/drawing/2014/main" id="{C48945F1-B62F-12B3-82DE-27AE98A13F2F}"/>
                    </a:ext>
                  </a:extLst>
                </p:cNvPr>
                <p:cNvSpPr/>
                <p:nvPr/>
              </p:nvSpPr>
              <p:spPr>
                <a:xfrm>
                  <a:off x="3608854" y="3234841"/>
                  <a:ext cx="49917" cy="164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2" h="8000" extrusionOk="0">
                      <a:moveTo>
                        <a:pt x="1" y="0"/>
                      </a:moveTo>
                      <a:lnTo>
                        <a:pt x="1" y="7999"/>
                      </a:lnTo>
                      <a:lnTo>
                        <a:pt x="2431" y="4884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0262" name="Google Shape;1727;p74">
                <a:extLst>
                  <a:ext uri="{FF2B5EF4-FFF2-40B4-BE49-F238E27FC236}">
                    <a16:creationId xmlns:a16="http://schemas.microsoft.com/office/drawing/2014/main" id="{48DEB5BE-4CF8-DB82-4F53-65112DB8EE85}"/>
                  </a:ext>
                </a:extLst>
              </p:cNvPr>
              <p:cNvGrpSpPr/>
              <p:nvPr/>
            </p:nvGrpSpPr>
            <p:grpSpPr>
              <a:xfrm rot="-1800044">
                <a:off x="3211816" y="3105357"/>
                <a:ext cx="320121" cy="304153"/>
                <a:chOff x="3449054" y="3234841"/>
                <a:chExt cx="320128" cy="304160"/>
              </a:xfrm>
            </p:grpSpPr>
            <p:sp>
              <p:nvSpPr>
                <p:cNvPr id="10263" name="Google Shape;1728;p74">
                  <a:extLst>
                    <a:ext uri="{FF2B5EF4-FFF2-40B4-BE49-F238E27FC236}">
                      <a16:creationId xmlns:a16="http://schemas.microsoft.com/office/drawing/2014/main" id="{C828CC3A-A417-7026-3A4A-AF4B5D6B2898}"/>
                    </a:ext>
                  </a:extLst>
                </p:cNvPr>
                <p:cNvSpPr/>
                <p:nvPr/>
              </p:nvSpPr>
              <p:spPr>
                <a:xfrm>
                  <a:off x="3449054" y="3234841"/>
                  <a:ext cx="320128" cy="3041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97" h="14819" extrusionOk="0">
                      <a:moveTo>
                        <a:pt x="7787" y="0"/>
                      </a:moveTo>
                      <a:lnTo>
                        <a:pt x="5380" y="4884"/>
                      </a:lnTo>
                      <a:lnTo>
                        <a:pt x="0" y="5663"/>
                      </a:lnTo>
                      <a:lnTo>
                        <a:pt x="3894" y="9462"/>
                      </a:lnTo>
                      <a:lnTo>
                        <a:pt x="2973" y="14818"/>
                      </a:lnTo>
                      <a:lnTo>
                        <a:pt x="2973" y="14818"/>
                      </a:lnTo>
                      <a:lnTo>
                        <a:pt x="7787" y="12293"/>
                      </a:lnTo>
                      <a:lnTo>
                        <a:pt x="12624" y="14818"/>
                      </a:lnTo>
                      <a:lnTo>
                        <a:pt x="11680" y="9462"/>
                      </a:lnTo>
                      <a:lnTo>
                        <a:pt x="15597" y="5663"/>
                      </a:lnTo>
                      <a:lnTo>
                        <a:pt x="10217" y="4884"/>
                      </a:lnTo>
                      <a:lnTo>
                        <a:pt x="7787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64" name="Google Shape;1729;p74">
                  <a:extLst>
                    <a:ext uri="{FF2B5EF4-FFF2-40B4-BE49-F238E27FC236}">
                      <a16:creationId xmlns:a16="http://schemas.microsoft.com/office/drawing/2014/main" id="{B76B5408-C435-7F75-7DD0-3444CE0591FE}"/>
                    </a:ext>
                  </a:extLst>
                </p:cNvPr>
                <p:cNvSpPr/>
                <p:nvPr/>
              </p:nvSpPr>
              <p:spPr>
                <a:xfrm>
                  <a:off x="3449054" y="3351069"/>
                  <a:ext cx="159828" cy="779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87" h="3799" extrusionOk="0">
                      <a:moveTo>
                        <a:pt x="0" y="0"/>
                      </a:moveTo>
                      <a:lnTo>
                        <a:pt x="3894" y="3799"/>
                      </a:lnTo>
                      <a:lnTo>
                        <a:pt x="7787" y="23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65" name="Google Shape;1730;p74">
                  <a:extLst>
                    <a:ext uri="{FF2B5EF4-FFF2-40B4-BE49-F238E27FC236}">
                      <a16:creationId xmlns:a16="http://schemas.microsoft.com/office/drawing/2014/main" id="{CCD867C8-1E33-8E82-C6BC-20D2F63082F1}"/>
                    </a:ext>
                  </a:extLst>
                </p:cNvPr>
                <p:cNvSpPr/>
                <p:nvPr/>
              </p:nvSpPr>
              <p:spPr>
                <a:xfrm>
                  <a:off x="3510072" y="3399013"/>
                  <a:ext cx="98807" cy="1399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4" h="6820" extrusionOk="0">
                      <a:moveTo>
                        <a:pt x="4814" y="0"/>
                      </a:moveTo>
                      <a:lnTo>
                        <a:pt x="0" y="6819"/>
                      </a:lnTo>
                      <a:lnTo>
                        <a:pt x="4814" y="4294"/>
                      </a:lnTo>
                      <a:lnTo>
                        <a:pt x="4814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66" name="Google Shape;1731;p74">
                  <a:extLst>
                    <a:ext uri="{FF2B5EF4-FFF2-40B4-BE49-F238E27FC236}">
                      <a16:creationId xmlns:a16="http://schemas.microsoft.com/office/drawing/2014/main" id="{9AE0F11F-ED9D-1EB5-9974-8F1032F95F43}"/>
                    </a:ext>
                  </a:extLst>
                </p:cNvPr>
                <p:cNvSpPr/>
                <p:nvPr/>
              </p:nvSpPr>
              <p:spPr>
                <a:xfrm>
                  <a:off x="3608854" y="3351069"/>
                  <a:ext cx="160321" cy="1879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11" h="9156" extrusionOk="0">
                      <a:moveTo>
                        <a:pt x="7811" y="0"/>
                      </a:moveTo>
                      <a:lnTo>
                        <a:pt x="1" y="2336"/>
                      </a:lnTo>
                      <a:lnTo>
                        <a:pt x="4838" y="9155"/>
                      </a:lnTo>
                      <a:lnTo>
                        <a:pt x="3894" y="3799"/>
                      </a:lnTo>
                      <a:lnTo>
                        <a:pt x="7811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67" name="Google Shape;1732;p74">
                  <a:extLst>
                    <a:ext uri="{FF2B5EF4-FFF2-40B4-BE49-F238E27FC236}">
                      <a16:creationId xmlns:a16="http://schemas.microsoft.com/office/drawing/2014/main" id="{66C4BA8C-3B12-025B-EA50-363AA663D422}"/>
                    </a:ext>
                  </a:extLst>
                </p:cNvPr>
                <p:cNvSpPr/>
                <p:nvPr/>
              </p:nvSpPr>
              <p:spPr>
                <a:xfrm>
                  <a:off x="3608854" y="3234841"/>
                  <a:ext cx="49917" cy="164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2" h="8000" extrusionOk="0">
                      <a:moveTo>
                        <a:pt x="1" y="0"/>
                      </a:moveTo>
                      <a:lnTo>
                        <a:pt x="1" y="7999"/>
                      </a:lnTo>
                      <a:lnTo>
                        <a:pt x="2431" y="4884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10307" name="Google Shape;1733;p74">
            <a:extLst>
              <a:ext uri="{FF2B5EF4-FFF2-40B4-BE49-F238E27FC236}">
                <a16:creationId xmlns:a16="http://schemas.microsoft.com/office/drawing/2014/main" id="{9BCAB3B9-B428-DA26-10EF-2A9C563D5BD4}"/>
              </a:ext>
            </a:extLst>
          </p:cNvPr>
          <p:cNvGrpSpPr/>
          <p:nvPr/>
        </p:nvGrpSpPr>
        <p:grpSpPr>
          <a:xfrm>
            <a:off x="7254538" y="3565853"/>
            <a:ext cx="1425257" cy="1993356"/>
            <a:chOff x="4902130" y="1835776"/>
            <a:chExt cx="1425257" cy="1993356"/>
          </a:xfrm>
        </p:grpSpPr>
        <p:sp>
          <p:nvSpPr>
            <p:cNvPr id="10308" name="Google Shape;1734;p74">
              <a:extLst>
                <a:ext uri="{FF2B5EF4-FFF2-40B4-BE49-F238E27FC236}">
                  <a16:creationId xmlns:a16="http://schemas.microsoft.com/office/drawing/2014/main" id="{33690C4C-27F4-8C67-B37C-57BAD5F719D8}"/>
                </a:ext>
              </a:extLst>
            </p:cNvPr>
            <p:cNvSpPr/>
            <p:nvPr/>
          </p:nvSpPr>
          <p:spPr>
            <a:xfrm>
              <a:off x="5514825" y="2346338"/>
              <a:ext cx="203415" cy="481653"/>
            </a:xfrm>
            <a:custGeom>
              <a:avLst/>
              <a:gdLst/>
              <a:ahLst/>
              <a:cxnLst/>
              <a:rect l="l" t="t" r="r" b="b"/>
              <a:pathLst>
                <a:path w="9463" h="22393" extrusionOk="0">
                  <a:moveTo>
                    <a:pt x="4743" y="1935"/>
                  </a:moveTo>
                  <a:lnTo>
                    <a:pt x="4743" y="1959"/>
                  </a:lnTo>
                  <a:cubicBezTo>
                    <a:pt x="6277" y="1959"/>
                    <a:pt x="7527" y="3186"/>
                    <a:pt x="7527" y="4743"/>
                  </a:cubicBezTo>
                  <a:lnTo>
                    <a:pt x="7527" y="17673"/>
                  </a:lnTo>
                  <a:cubicBezTo>
                    <a:pt x="7527" y="19207"/>
                    <a:pt x="6277" y="20457"/>
                    <a:pt x="4743" y="20457"/>
                  </a:cubicBezTo>
                  <a:cubicBezTo>
                    <a:pt x="3186" y="20457"/>
                    <a:pt x="1935" y="19207"/>
                    <a:pt x="1935" y="17673"/>
                  </a:cubicBezTo>
                  <a:lnTo>
                    <a:pt x="1935" y="4719"/>
                  </a:lnTo>
                  <a:cubicBezTo>
                    <a:pt x="1935" y="3186"/>
                    <a:pt x="3186" y="1935"/>
                    <a:pt x="4743" y="1935"/>
                  </a:cubicBezTo>
                  <a:close/>
                  <a:moveTo>
                    <a:pt x="4700" y="0"/>
                  </a:moveTo>
                  <a:cubicBezTo>
                    <a:pt x="2101" y="0"/>
                    <a:pt x="0" y="2115"/>
                    <a:pt x="0" y="4719"/>
                  </a:cubicBezTo>
                  <a:lnTo>
                    <a:pt x="0" y="17650"/>
                  </a:lnTo>
                  <a:cubicBezTo>
                    <a:pt x="0" y="20269"/>
                    <a:pt x="2124" y="22392"/>
                    <a:pt x="4743" y="22392"/>
                  </a:cubicBezTo>
                  <a:cubicBezTo>
                    <a:pt x="7339" y="22392"/>
                    <a:pt x="9462" y="20269"/>
                    <a:pt x="9462" y="17650"/>
                  </a:cubicBezTo>
                  <a:lnTo>
                    <a:pt x="9462" y="4719"/>
                  </a:lnTo>
                  <a:cubicBezTo>
                    <a:pt x="9462" y="2100"/>
                    <a:pt x="7339" y="0"/>
                    <a:pt x="4743" y="0"/>
                  </a:cubicBezTo>
                  <a:cubicBezTo>
                    <a:pt x="4729" y="0"/>
                    <a:pt x="4714" y="0"/>
                    <a:pt x="47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9" name="Google Shape;1735;p74">
              <a:extLst>
                <a:ext uri="{FF2B5EF4-FFF2-40B4-BE49-F238E27FC236}">
                  <a16:creationId xmlns:a16="http://schemas.microsoft.com/office/drawing/2014/main" id="{6F7CDE26-7F78-A041-F654-8EFE50C12CCB}"/>
                </a:ext>
              </a:extLst>
            </p:cNvPr>
            <p:cNvSpPr/>
            <p:nvPr/>
          </p:nvSpPr>
          <p:spPr>
            <a:xfrm>
              <a:off x="4902130" y="2489115"/>
              <a:ext cx="1425257" cy="1340017"/>
            </a:xfrm>
            <a:custGeom>
              <a:avLst/>
              <a:gdLst/>
              <a:ahLst/>
              <a:cxnLst/>
              <a:rect l="l" t="t" r="r" b="b"/>
              <a:pathLst>
                <a:path w="66304" h="62300" extrusionOk="0">
                  <a:moveTo>
                    <a:pt x="33132" y="0"/>
                  </a:moveTo>
                  <a:cubicBezTo>
                    <a:pt x="17750" y="0"/>
                    <a:pt x="4369" y="11368"/>
                    <a:pt x="2289" y="27033"/>
                  </a:cubicBezTo>
                  <a:cubicBezTo>
                    <a:pt x="0" y="44069"/>
                    <a:pt x="11987" y="59736"/>
                    <a:pt x="29046" y="62025"/>
                  </a:cubicBezTo>
                  <a:cubicBezTo>
                    <a:pt x="30439" y="62210"/>
                    <a:pt x="31822" y="62300"/>
                    <a:pt x="33190" y="62300"/>
                  </a:cubicBezTo>
                  <a:cubicBezTo>
                    <a:pt x="48554" y="62300"/>
                    <a:pt x="61936" y="50932"/>
                    <a:pt x="64038" y="35268"/>
                  </a:cubicBezTo>
                  <a:cubicBezTo>
                    <a:pt x="66303" y="18208"/>
                    <a:pt x="54317" y="2541"/>
                    <a:pt x="37281" y="276"/>
                  </a:cubicBezTo>
                  <a:cubicBezTo>
                    <a:pt x="35886" y="90"/>
                    <a:pt x="34501" y="0"/>
                    <a:pt x="3313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0" name="Google Shape;1736;p74">
              <a:extLst>
                <a:ext uri="{FF2B5EF4-FFF2-40B4-BE49-F238E27FC236}">
                  <a16:creationId xmlns:a16="http://schemas.microsoft.com/office/drawing/2014/main" id="{55FA948B-17CD-C408-525C-7838A6A9334A}"/>
                </a:ext>
              </a:extLst>
            </p:cNvPr>
            <p:cNvSpPr/>
            <p:nvPr/>
          </p:nvSpPr>
          <p:spPr>
            <a:xfrm>
              <a:off x="5265796" y="2544393"/>
              <a:ext cx="697925" cy="108492"/>
            </a:xfrm>
            <a:custGeom>
              <a:avLst/>
              <a:gdLst/>
              <a:ahLst/>
              <a:cxnLst/>
              <a:rect l="l" t="t" r="r" b="b"/>
              <a:pathLst>
                <a:path w="32468" h="5044" extrusionOk="0">
                  <a:moveTo>
                    <a:pt x="16243" y="0"/>
                  </a:moveTo>
                  <a:cubicBezTo>
                    <a:pt x="10571" y="0"/>
                    <a:pt x="4896" y="1681"/>
                    <a:pt x="0" y="5044"/>
                  </a:cubicBezTo>
                  <a:lnTo>
                    <a:pt x="32467" y="5044"/>
                  </a:lnTo>
                  <a:cubicBezTo>
                    <a:pt x="27583" y="1681"/>
                    <a:pt x="21914" y="0"/>
                    <a:pt x="162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1" name="Google Shape;1737;p74">
              <a:extLst>
                <a:ext uri="{FF2B5EF4-FFF2-40B4-BE49-F238E27FC236}">
                  <a16:creationId xmlns:a16="http://schemas.microsoft.com/office/drawing/2014/main" id="{27627D12-33F6-4B7E-AD4C-B35BCEA1F3AC}"/>
                </a:ext>
              </a:extLst>
            </p:cNvPr>
            <p:cNvSpPr/>
            <p:nvPr/>
          </p:nvSpPr>
          <p:spPr>
            <a:xfrm>
              <a:off x="5142023" y="2652864"/>
              <a:ext cx="945449" cy="113202"/>
            </a:xfrm>
            <a:custGeom>
              <a:avLst/>
              <a:gdLst/>
              <a:ahLst/>
              <a:cxnLst/>
              <a:rect l="l" t="t" r="r" b="b"/>
              <a:pathLst>
                <a:path w="43983" h="5263" extrusionOk="0">
                  <a:moveTo>
                    <a:pt x="5758" y="1"/>
                  </a:moveTo>
                  <a:cubicBezTo>
                    <a:pt x="4342" y="992"/>
                    <a:pt x="2998" y="2101"/>
                    <a:pt x="1771" y="3328"/>
                  </a:cubicBezTo>
                  <a:cubicBezTo>
                    <a:pt x="1157" y="3941"/>
                    <a:pt x="567" y="4602"/>
                    <a:pt x="1" y="5263"/>
                  </a:cubicBezTo>
                  <a:lnTo>
                    <a:pt x="43982" y="5263"/>
                  </a:lnTo>
                  <a:cubicBezTo>
                    <a:pt x="43440" y="4602"/>
                    <a:pt x="42850" y="3941"/>
                    <a:pt x="42236" y="3328"/>
                  </a:cubicBezTo>
                  <a:cubicBezTo>
                    <a:pt x="40986" y="2101"/>
                    <a:pt x="39665" y="992"/>
                    <a:pt x="382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2" name="Google Shape;1738;p74">
              <a:extLst>
                <a:ext uri="{FF2B5EF4-FFF2-40B4-BE49-F238E27FC236}">
                  <a16:creationId xmlns:a16="http://schemas.microsoft.com/office/drawing/2014/main" id="{B5BF65FB-BE69-8AB7-B556-0A7802922921}"/>
                </a:ext>
              </a:extLst>
            </p:cNvPr>
            <p:cNvSpPr/>
            <p:nvPr/>
          </p:nvSpPr>
          <p:spPr>
            <a:xfrm>
              <a:off x="5067992" y="2766045"/>
              <a:ext cx="1094544" cy="113202"/>
            </a:xfrm>
            <a:custGeom>
              <a:avLst/>
              <a:gdLst/>
              <a:ahLst/>
              <a:cxnLst/>
              <a:rect l="l" t="t" r="r" b="b"/>
              <a:pathLst>
                <a:path w="50919" h="5263" extrusionOk="0">
                  <a:moveTo>
                    <a:pt x="3469" y="1"/>
                  </a:moveTo>
                  <a:cubicBezTo>
                    <a:pt x="2100" y="1605"/>
                    <a:pt x="944" y="3375"/>
                    <a:pt x="0" y="5262"/>
                  </a:cubicBezTo>
                  <a:lnTo>
                    <a:pt x="50919" y="5262"/>
                  </a:lnTo>
                  <a:cubicBezTo>
                    <a:pt x="49951" y="3375"/>
                    <a:pt x="48771" y="1605"/>
                    <a:pt x="474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3" name="Google Shape;1739;p74">
              <a:extLst>
                <a:ext uri="{FF2B5EF4-FFF2-40B4-BE49-F238E27FC236}">
                  <a16:creationId xmlns:a16="http://schemas.microsoft.com/office/drawing/2014/main" id="{B30E3F9F-E4EB-6079-640C-52839361DCA4}"/>
                </a:ext>
              </a:extLst>
            </p:cNvPr>
            <p:cNvSpPr/>
            <p:nvPr/>
          </p:nvSpPr>
          <p:spPr>
            <a:xfrm>
              <a:off x="5023345" y="2879225"/>
              <a:ext cx="1183322" cy="113202"/>
            </a:xfrm>
            <a:custGeom>
              <a:avLst/>
              <a:gdLst/>
              <a:ahLst/>
              <a:cxnLst/>
              <a:rect l="l" t="t" r="r" b="b"/>
              <a:pathLst>
                <a:path w="55049" h="5263" extrusionOk="0">
                  <a:moveTo>
                    <a:pt x="2077" y="0"/>
                  </a:moveTo>
                  <a:cubicBezTo>
                    <a:pt x="1204" y="1676"/>
                    <a:pt x="520" y="3422"/>
                    <a:pt x="1" y="5262"/>
                  </a:cubicBezTo>
                  <a:lnTo>
                    <a:pt x="55048" y="5262"/>
                  </a:lnTo>
                  <a:cubicBezTo>
                    <a:pt x="54529" y="3422"/>
                    <a:pt x="53845" y="1676"/>
                    <a:pt x="529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4" name="Google Shape;1740;p74">
              <a:extLst>
                <a:ext uri="{FF2B5EF4-FFF2-40B4-BE49-F238E27FC236}">
                  <a16:creationId xmlns:a16="http://schemas.microsoft.com/office/drawing/2014/main" id="{D94060C9-1571-6B0C-4FDB-ECAD133E80ED}"/>
                </a:ext>
              </a:extLst>
            </p:cNvPr>
            <p:cNvSpPr/>
            <p:nvPr/>
          </p:nvSpPr>
          <p:spPr>
            <a:xfrm>
              <a:off x="5002559" y="2992406"/>
              <a:ext cx="1224894" cy="112686"/>
            </a:xfrm>
            <a:custGeom>
              <a:avLst/>
              <a:gdLst/>
              <a:ahLst/>
              <a:cxnLst/>
              <a:rect l="l" t="t" r="r" b="b"/>
              <a:pathLst>
                <a:path w="56983" h="5239" extrusionOk="0">
                  <a:moveTo>
                    <a:pt x="968" y="0"/>
                  </a:moveTo>
                  <a:cubicBezTo>
                    <a:pt x="472" y="1699"/>
                    <a:pt x="165" y="3469"/>
                    <a:pt x="0" y="5238"/>
                  </a:cubicBezTo>
                  <a:lnTo>
                    <a:pt x="56983" y="5238"/>
                  </a:lnTo>
                  <a:cubicBezTo>
                    <a:pt x="56818" y="3469"/>
                    <a:pt x="56511" y="1699"/>
                    <a:pt x="560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5" name="Google Shape;1741;p74">
              <a:extLst>
                <a:ext uri="{FF2B5EF4-FFF2-40B4-BE49-F238E27FC236}">
                  <a16:creationId xmlns:a16="http://schemas.microsoft.com/office/drawing/2014/main" id="{FAFE93B0-524C-91E2-8347-A34D221634AF}"/>
                </a:ext>
              </a:extLst>
            </p:cNvPr>
            <p:cNvSpPr/>
            <p:nvPr/>
          </p:nvSpPr>
          <p:spPr>
            <a:xfrm>
              <a:off x="4999012" y="3105071"/>
              <a:ext cx="1231494" cy="113181"/>
            </a:xfrm>
            <a:custGeom>
              <a:avLst/>
              <a:gdLst/>
              <a:ahLst/>
              <a:cxnLst/>
              <a:rect l="l" t="t" r="r" b="b"/>
              <a:pathLst>
                <a:path w="57290" h="5262" extrusionOk="0">
                  <a:moveTo>
                    <a:pt x="165" y="0"/>
                  </a:moveTo>
                  <a:cubicBezTo>
                    <a:pt x="0" y="1746"/>
                    <a:pt x="24" y="3516"/>
                    <a:pt x="189" y="5262"/>
                  </a:cubicBezTo>
                  <a:lnTo>
                    <a:pt x="57124" y="5262"/>
                  </a:lnTo>
                  <a:cubicBezTo>
                    <a:pt x="57289" y="3516"/>
                    <a:pt x="57289" y="1746"/>
                    <a:pt x="57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6" name="Google Shape;1742;p74">
              <a:extLst>
                <a:ext uri="{FF2B5EF4-FFF2-40B4-BE49-F238E27FC236}">
                  <a16:creationId xmlns:a16="http://schemas.microsoft.com/office/drawing/2014/main" id="{E2AF78BF-ED3C-8BB0-D62D-D9E7FF6AAF71}"/>
                </a:ext>
              </a:extLst>
            </p:cNvPr>
            <p:cNvSpPr/>
            <p:nvPr/>
          </p:nvSpPr>
          <p:spPr>
            <a:xfrm>
              <a:off x="5003053" y="3218230"/>
              <a:ext cx="1223906" cy="113202"/>
            </a:xfrm>
            <a:custGeom>
              <a:avLst/>
              <a:gdLst/>
              <a:ahLst/>
              <a:cxnLst/>
              <a:rect l="l" t="t" r="r" b="b"/>
              <a:pathLst>
                <a:path w="56937" h="5263" extrusionOk="0">
                  <a:moveTo>
                    <a:pt x="1" y="1"/>
                  </a:moveTo>
                  <a:cubicBezTo>
                    <a:pt x="166" y="1794"/>
                    <a:pt x="496" y="3540"/>
                    <a:pt x="992" y="5263"/>
                  </a:cubicBezTo>
                  <a:lnTo>
                    <a:pt x="55922" y="5263"/>
                  </a:lnTo>
                  <a:cubicBezTo>
                    <a:pt x="56417" y="3540"/>
                    <a:pt x="56771" y="1794"/>
                    <a:pt x="569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7" name="Google Shape;1743;p74">
              <a:extLst>
                <a:ext uri="{FF2B5EF4-FFF2-40B4-BE49-F238E27FC236}">
                  <a16:creationId xmlns:a16="http://schemas.microsoft.com/office/drawing/2014/main" id="{3934D305-4180-4F49-9325-ABE5EA8DE5C0}"/>
                </a:ext>
              </a:extLst>
            </p:cNvPr>
            <p:cNvSpPr/>
            <p:nvPr/>
          </p:nvSpPr>
          <p:spPr>
            <a:xfrm>
              <a:off x="5024355" y="3331411"/>
              <a:ext cx="1180785" cy="113202"/>
            </a:xfrm>
            <a:custGeom>
              <a:avLst/>
              <a:gdLst/>
              <a:ahLst/>
              <a:cxnLst/>
              <a:rect l="l" t="t" r="r" b="b"/>
              <a:pathLst>
                <a:path w="54931" h="5263" extrusionOk="0">
                  <a:moveTo>
                    <a:pt x="1" y="1"/>
                  </a:moveTo>
                  <a:cubicBezTo>
                    <a:pt x="544" y="1818"/>
                    <a:pt x="1251" y="3587"/>
                    <a:pt x="2124" y="5262"/>
                  </a:cubicBezTo>
                  <a:lnTo>
                    <a:pt x="52831" y="5262"/>
                  </a:lnTo>
                  <a:cubicBezTo>
                    <a:pt x="53704" y="3587"/>
                    <a:pt x="54411" y="1818"/>
                    <a:pt x="5493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8" name="Google Shape;1744;p74">
              <a:extLst>
                <a:ext uri="{FF2B5EF4-FFF2-40B4-BE49-F238E27FC236}">
                  <a16:creationId xmlns:a16="http://schemas.microsoft.com/office/drawing/2014/main" id="{B4919751-04DB-C44B-E89D-3A2C0F62A2FE}"/>
                </a:ext>
              </a:extLst>
            </p:cNvPr>
            <p:cNvSpPr/>
            <p:nvPr/>
          </p:nvSpPr>
          <p:spPr>
            <a:xfrm>
              <a:off x="5070013" y="3444592"/>
              <a:ext cx="1089987" cy="113202"/>
            </a:xfrm>
            <a:custGeom>
              <a:avLst/>
              <a:gdLst/>
              <a:ahLst/>
              <a:cxnLst/>
              <a:rect l="l" t="t" r="r" b="b"/>
              <a:pathLst>
                <a:path w="50707" h="5263" extrusionOk="0">
                  <a:moveTo>
                    <a:pt x="0" y="0"/>
                  </a:moveTo>
                  <a:cubicBezTo>
                    <a:pt x="991" y="1888"/>
                    <a:pt x="2171" y="3658"/>
                    <a:pt x="3563" y="5262"/>
                  </a:cubicBezTo>
                  <a:lnTo>
                    <a:pt x="47144" y="5262"/>
                  </a:lnTo>
                  <a:cubicBezTo>
                    <a:pt x="48512" y="3658"/>
                    <a:pt x="49716" y="1888"/>
                    <a:pt x="507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9" name="Google Shape;1745;p74">
              <a:extLst>
                <a:ext uri="{FF2B5EF4-FFF2-40B4-BE49-F238E27FC236}">
                  <a16:creationId xmlns:a16="http://schemas.microsoft.com/office/drawing/2014/main" id="{84DA1944-E136-D3B2-9FF6-DD2157371FF1}"/>
                </a:ext>
              </a:extLst>
            </p:cNvPr>
            <p:cNvSpPr/>
            <p:nvPr/>
          </p:nvSpPr>
          <p:spPr>
            <a:xfrm>
              <a:off x="5146602" y="3557773"/>
              <a:ext cx="936808" cy="113181"/>
            </a:xfrm>
            <a:custGeom>
              <a:avLst/>
              <a:gdLst/>
              <a:ahLst/>
              <a:cxnLst/>
              <a:rect l="l" t="t" r="r" b="b"/>
              <a:pathLst>
                <a:path w="43581" h="5262" extrusionOk="0">
                  <a:moveTo>
                    <a:pt x="0" y="0"/>
                  </a:moveTo>
                  <a:cubicBezTo>
                    <a:pt x="496" y="590"/>
                    <a:pt x="1015" y="1156"/>
                    <a:pt x="1558" y="1699"/>
                  </a:cubicBezTo>
                  <a:cubicBezTo>
                    <a:pt x="2879" y="3020"/>
                    <a:pt x="4342" y="4224"/>
                    <a:pt x="5899" y="5262"/>
                  </a:cubicBezTo>
                  <a:lnTo>
                    <a:pt x="37682" y="5262"/>
                  </a:lnTo>
                  <a:cubicBezTo>
                    <a:pt x="39239" y="4224"/>
                    <a:pt x="40678" y="3020"/>
                    <a:pt x="42023" y="1699"/>
                  </a:cubicBezTo>
                  <a:cubicBezTo>
                    <a:pt x="42566" y="1156"/>
                    <a:pt x="43085" y="590"/>
                    <a:pt x="4358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0" name="Google Shape;1746;p74">
              <a:extLst>
                <a:ext uri="{FF2B5EF4-FFF2-40B4-BE49-F238E27FC236}">
                  <a16:creationId xmlns:a16="http://schemas.microsoft.com/office/drawing/2014/main" id="{AD8225B2-D5AC-4C0E-21DD-F3A25402584D}"/>
                </a:ext>
              </a:extLst>
            </p:cNvPr>
            <p:cNvSpPr/>
            <p:nvPr/>
          </p:nvSpPr>
          <p:spPr>
            <a:xfrm>
              <a:off x="5273406" y="3670954"/>
              <a:ext cx="683201" cy="103545"/>
            </a:xfrm>
            <a:custGeom>
              <a:avLst/>
              <a:gdLst/>
              <a:ahLst/>
              <a:cxnLst/>
              <a:rect l="l" t="t" r="r" b="b"/>
              <a:pathLst>
                <a:path w="31783" h="4814" extrusionOk="0">
                  <a:moveTo>
                    <a:pt x="0" y="0"/>
                  </a:moveTo>
                  <a:cubicBezTo>
                    <a:pt x="4814" y="3209"/>
                    <a:pt x="10353" y="4813"/>
                    <a:pt x="15891" y="4813"/>
                  </a:cubicBezTo>
                  <a:cubicBezTo>
                    <a:pt x="21430" y="4813"/>
                    <a:pt x="26969" y="3209"/>
                    <a:pt x="317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1" name="Google Shape;1747;p74">
              <a:extLst>
                <a:ext uri="{FF2B5EF4-FFF2-40B4-BE49-F238E27FC236}">
                  <a16:creationId xmlns:a16="http://schemas.microsoft.com/office/drawing/2014/main" id="{94E3599E-C03B-9311-0A60-9932A026BCC7}"/>
                </a:ext>
              </a:extLst>
            </p:cNvPr>
            <p:cNvSpPr/>
            <p:nvPr/>
          </p:nvSpPr>
          <p:spPr>
            <a:xfrm>
              <a:off x="5072033" y="2665533"/>
              <a:ext cx="1085430" cy="987203"/>
            </a:xfrm>
            <a:custGeom>
              <a:avLst/>
              <a:gdLst/>
              <a:ahLst/>
              <a:cxnLst/>
              <a:rect l="l" t="t" r="r" b="b"/>
              <a:pathLst>
                <a:path w="50495" h="45897" extrusionOk="0">
                  <a:moveTo>
                    <a:pt x="25232" y="0"/>
                  </a:moveTo>
                  <a:cubicBezTo>
                    <a:pt x="14820" y="0"/>
                    <a:pt x="5389" y="7126"/>
                    <a:pt x="2903" y="17698"/>
                  </a:cubicBezTo>
                  <a:cubicBezTo>
                    <a:pt x="1" y="30039"/>
                    <a:pt x="7669" y="42379"/>
                    <a:pt x="20010" y="45281"/>
                  </a:cubicBezTo>
                  <a:cubicBezTo>
                    <a:pt x="21778" y="45697"/>
                    <a:pt x="23546" y="45896"/>
                    <a:pt x="25286" y="45896"/>
                  </a:cubicBezTo>
                  <a:cubicBezTo>
                    <a:pt x="35692" y="45896"/>
                    <a:pt x="45106" y="38770"/>
                    <a:pt x="47592" y="28198"/>
                  </a:cubicBezTo>
                  <a:cubicBezTo>
                    <a:pt x="50495" y="15858"/>
                    <a:pt x="42850" y="3517"/>
                    <a:pt x="30509" y="615"/>
                  </a:cubicBezTo>
                  <a:cubicBezTo>
                    <a:pt x="28741" y="199"/>
                    <a:pt x="26973" y="0"/>
                    <a:pt x="2523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2" name="Google Shape;1748;p74">
              <a:extLst>
                <a:ext uri="{FF2B5EF4-FFF2-40B4-BE49-F238E27FC236}">
                  <a16:creationId xmlns:a16="http://schemas.microsoft.com/office/drawing/2014/main" id="{BE4E5334-C410-7CDE-9DFC-C3BD2E07AF22}"/>
                </a:ext>
              </a:extLst>
            </p:cNvPr>
            <p:cNvSpPr/>
            <p:nvPr/>
          </p:nvSpPr>
          <p:spPr>
            <a:xfrm>
              <a:off x="5149633" y="2727479"/>
              <a:ext cx="896761" cy="863762"/>
            </a:xfrm>
            <a:custGeom>
              <a:avLst/>
              <a:gdLst/>
              <a:ahLst/>
              <a:cxnLst/>
              <a:rect l="l" t="t" r="r" b="b"/>
              <a:pathLst>
                <a:path w="41718" h="40158" extrusionOk="0">
                  <a:moveTo>
                    <a:pt x="21638" y="0"/>
                  </a:moveTo>
                  <a:cubicBezTo>
                    <a:pt x="13521" y="0"/>
                    <a:pt x="6206" y="4885"/>
                    <a:pt x="3092" y="12388"/>
                  </a:cubicBezTo>
                  <a:cubicBezTo>
                    <a:pt x="1" y="19891"/>
                    <a:pt x="1700" y="28527"/>
                    <a:pt x="7457" y="34261"/>
                  </a:cubicBezTo>
                  <a:cubicBezTo>
                    <a:pt x="11293" y="38112"/>
                    <a:pt x="16427" y="40158"/>
                    <a:pt x="21652" y="40158"/>
                  </a:cubicBezTo>
                  <a:cubicBezTo>
                    <a:pt x="24238" y="40158"/>
                    <a:pt x="26846" y="39657"/>
                    <a:pt x="29330" y="38626"/>
                  </a:cubicBezTo>
                  <a:cubicBezTo>
                    <a:pt x="36833" y="35511"/>
                    <a:pt x="41717" y="28197"/>
                    <a:pt x="41717" y="20080"/>
                  </a:cubicBezTo>
                  <a:cubicBezTo>
                    <a:pt x="41717" y="8990"/>
                    <a:pt x="32727" y="0"/>
                    <a:pt x="216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3" name="Google Shape;1749;p74">
              <a:extLst>
                <a:ext uri="{FF2B5EF4-FFF2-40B4-BE49-F238E27FC236}">
                  <a16:creationId xmlns:a16="http://schemas.microsoft.com/office/drawing/2014/main" id="{8674187C-2DF8-1F49-841E-882293A2D199}"/>
                </a:ext>
              </a:extLst>
            </p:cNvPr>
            <p:cNvSpPr/>
            <p:nvPr/>
          </p:nvSpPr>
          <p:spPr>
            <a:xfrm>
              <a:off x="5249567" y="1835776"/>
              <a:ext cx="730878" cy="494580"/>
            </a:xfrm>
            <a:custGeom>
              <a:avLst/>
              <a:gdLst/>
              <a:ahLst/>
              <a:cxnLst/>
              <a:rect l="l" t="t" r="r" b="b"/>
              <a:pathLst>
                <a:path w="34001" h="22994" extrusionOk="0">
                  <a:moveTo>
                    <a:pt x="0" y="0"/>
                  </a:moveTo>
                  <a:lnTo>
                    <a:pt x="0" y="7362"/>
                  </a:lnTo>
                  <a:cubicBezTo>
                    <a:pt x="0" y="8424"/>
                    <a:pt x="448" y="9438"/>
                    <a:pt x="1227" y="10146"/>
                  </a:cubicBezTo>
                  <a:lnTo>
                    <a:pt x="14511" y="22038"/>
                  </a:lnTo>
                  <a:cubicBezTo>
                    <a:pt x="15219" y="22675"/>
                    <a:pt x="16110" y="22994"/>
                    <a:pt x="17000" y="22994"/>
                  </a:cubicBezTo>
                  <a:cubicBezTo>
                    <a:pt x="17891" y="22994"/>
                    <a:pt x="18782" y="22675"/>
                    <a:pt x="19490" y="22038"/>
                  </a:cubicBezTo>
                  <a:lnTo>
                    <a:pt x="32750" y="10146"/>
                  </a:lnTo>
                  <a:cubicBezTo>
                    <a:pt x="33553" y="9438"/>
                    <a:pt x="34001" y="8424"/>
                    <a:pt x="34001" y="7362"/>
                  </a:cubicBezTo>
                  <a:lnTo>
                    <a:pt x="3400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4" name="Google Shape;1750;p74">
              <a:extLst>
                <a:ext uri="{FF2B5EF4-FFF2-40B4-BE49-F238E27FC236}">
                  <a16:creationId xmlns:a16="http://schemas.microsoft.com/office/drawing/2014/main" id="{30B5164A-FD95-0CE1-C87B-EE0F6471B672}"/>
                </a:ext>
              </a:extLst>
            </p:cNvPr>
            <p:cNvSpPr/>
            <p:nvPr/>
          </p:nvSpPr>
          <p:spPr>
            <a:xfrm>
              <a:off x="5586341" y="2262086"/>
              <a:ext cx="60382" cy="168008"/>
            </a:xfrm>
            <a:custGeom>
              <a:avLst/>
              <a:gdLst/>
              <a:ahLst/>
              <a:cxnLst/>
              <a:rect l="l" t="t" r="r" b="b"/>
              <a:pathLst>
                <a:path w="2809" h="7811" extrusionOk="0">
                  <a:moveTo>
                    <a:pt x="1416" y="0"/>
                  </a:moveTo>
                  <a:cubicBezTo>
                    <a:pt x="637" y="0"/>
                    <a:pt x="0" y="637"/>
                    <a:pt x="0" y="1416"/>
                  </a:cubicBezTo>
                  <a:lnTo>
                    <a:pt x="0" y="6395"/>
                  </a:lnTo>
                  <a:cubicBezTo>
                    <a:pt x="0" y="7173"/>
                    <a:pt x="637" y="7810"/>
                    <a:pt x="1416" y="7810"/>
                  </a:cubicBezTo>
                  <a:cubicBezTo>
                    <a:pt x="2171" y="7810"/>
                    <a:pt x="2808" y="7173"/>
                    <a:pt x="2808" y="6395"/>
                  </a:cubicBezTo>
                  <a:lnTo>
                    <a:pt x="2808" y="1416"/>
                  </a:lnTo>
                  <a:cubicBezTo>
                    <a:pt x="2808" y="637"/>
                    <a:pt x="2171" y="0"/>
                    <a:pt x="14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325" name="Google Shape;1751;p74">
              <a:extLst>
                <a:ext uri="{FF2B5EF4-FFF2-40B4-BE49-F238E27FC236}">
                  <a16:creationId xmlns:a16="http://schemas.microsoft.com/office/drawing/2014/main" id="{4A987E31-D623-C7CA-284E-C663FF4C86F2}"/>
                </a:ext>
              </a:extLst>
            </p:cNvPr>
            <p:cNvGrpSpPr/>
            <p:nvPr/>
          </p:nvGrpSpPr>
          <p:grpSpPr>
            <a:xfrm>
              <a:off x="5361871" y="2895474"/>
              <a:ext cx="505788" cy="481644"/>
              <a:chOff x="4513143" y="4137354"/>
              <a:chExt cx="230680" cy="219528"/>
            </a:xfrm>
          </p:grpSpPr>
          <p:sp>
            <p:nvSpPr>
              <p:cNvPr id="10326" name="Google Shape;1752;p74">
                <a:extLst>
                  <a:ext uri="{FF2B5EF4-FFF2-40B4-BE49-F238E27FC236}">
                    <a16:creationId xmlns:a16="http://schemas.microsoft.com/office/drawing/2014/main" id="{D520F62B-1FEF-C1A5-0154-5A90258A5791}"/>
                  </a:ext>
                </a:extLst>
              </p:cNvPr>
              <p:cNvSpPr/>
              <p:nvPr/>
            </p:nvSpPr>
            <p:spPr>
              <a:xfrm>
                <a:off x="4513143" y="4137354"/>
                <a:ext cx="230680" cy="219528"/>
              </a:xfrm>
              <a:custGeom>
                <a:avLst/>
                <a:gdLst/>
                <a:ahLst/>
                <a:cxnLst/>
                <a:rect l="l" t="t" r="r" b="b"/>
                <a:pathLst>
                  <a:path w="15597" h="14843" extrusionOk="0">
                    <a:moveTo>
                      <a:pt x="7787" y="1"/>
                    </a:moveTo>
                    <a:lnTo>
                      <a:pt x="5380" y="4885"/>
                    </a:lnTo>
                    <a:lnTo>
                      <a:pt x="0" y="5664"/>
                    </a:lnTo>
                    <a:lnTo>
                      <a:pt x="3893" y="9463"/>
                    </a:lnTo>
                    <a:lnTo>
                      <a:pt x="2973" y="14842"/>
                    </a:lnTo>
                    <a:lnTo>
                      <a:pt x="2973" y="14842"/>
                    </a:lnTo>
                    <a:lnTo>
                      <a:pt x="7787" y="12294"/>
                    </a:lnTo>
                    <a:lnTo>
                      <a:pt x="12624" y="14842"/>
                    </a:lnTo>
                    <a:lnTo>
                      <a:pt x="11704" y="9463"/>
                    </a:lnTo>
                    <a:lnTo>
                      <a:pt x="15597" y="5664"/>
                    </a:lnTo>
                    <a:lnTo>
                      <a:pt x="10193" y="4885"/>
                    </a:lnTo>
                    <a:lnTo>
                      <a:pt x="7787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7" name="Google Shape;1753;p74">
                <a:extLst>
                  <a:ext uri="{FF2B5EF4-FFF2-40B4-BE49-F238E27FC236}">
                    <a16:creationId xmlns:a16="http://schemas.microsoft.com/office/drawing/2014/main" id="{96D474FC-C434-4D10-5DAF-940A10A97988}"/>
                  </a:ext>
                </a:extLst>
              </p:cNvPr>
              <p:cNvSpPr/>
              <p:nvPr/>
            </p:nvSpPr>
            <p:spPr>
              <a:xfrm>
                <a:off x="4513143" y="4221110"/>
                <a:ext cx="115170" cy="56202"/>
              </a:xfrm>
              <a:custGeom>
                <a:avLst/>
                <a:gdLst/>
                <a:ahLst/>
                <a:cxnLst/>
                <a:rect l="l" t="t" r="r" b="b"/>
                <a:pathLst>
                  <a:path w="7787" h="3800" extrusionOk="0">
                    <a:moveTo>
                      <a:pt x="0" y="1"/>
                    </a:moveTo>
                    <a:lnTo>
                      <a:pt x="3893" y="3800"/>
                    </a:lnTo>
                    <a:lnTo>
                      <a:pt x="7787" y="2337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8" name="Google Shape;1754;p74">
                <a:extLst>
                  <a:ext uri="{FF2B5EF4-FFF2-40B4-BE49-F238E27FC236}">
                    <a16:creationId xmlns:a16="http://schemas.microsoft.com/office/drawing/2014/main" id="{0C6D6FEE-369E-883B-F936-F309A5074F34}"/>
                  </a:ext>
                </a:extLst>
              </p:cNvPr>
              <p:cNvSpPr/>
              <p:nvPr/>
            </p:nvSpPr>
            <p:spPr>
              <a:xfrm>
                <a:off x="4557113" y="4255659"/>
                <a:ext cx="71199" cy="101223"/>
              </a:xfrm>
              <a:custGeom>
                <a:avLst/>
                <a:gdLst/>
                <a:ahLst/>
                <a:cxnLst/>
                <a:rect l="l" t="t" r="r" b="b"/>
                <a:pathLst>
                  <a:path w="4814" h="6844" extrusionOk="0">
                    <a:moveTo>
                      <a:pt x="4814" y="1"/>
                    </a:moveTo>
                    <a:lnTo>
                      <a:pt x="0" y="6843"/>
                    </a:lnTo>
                    <a:lnTo>
                      <a:pt x="0" y="6843"/>
                    </a:lnTo>
                    <a:lnTo>
                      <a:pt x="4814" y="4295"/>
                    </a:lnTo>
                    <a:lnTo>
                      <a:pt x="4814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9" name="Google Shape;1755;p74">
                <a:extLst>
                  <a:ext uri="{FF2B5EF4-FFF2-40B4-BE49-F238E27FC236}">
                    <a16:creationId xmlns:a16="http://schemas.microsoft.com/office/drawing/2014/main" id="{6453F26F-C252-9757-0D94-C5D616F89369}"/>
                  </a:ext>
                </a:extLst>
              </p:cNvPr>
              <p:cNvSpPr/>
              <p:nvPr/>
            </p:nvSpPr>
            <p:spPr>
              <a:xfrm>
                <a:off x="4628298" y="4221110"/>
                <a:ext cx="115525" cy="135772"/>
              </a:xfrm>
              <a:custGeom>
                <a:avLst/>
                <a:gdLst/>
                <a:ahLst/>
                <a:cxnLst/>
                <a:rect l="l" t="t" r="r" b="b"/>
                <a:pathLst>
                  <a:path w="7811" h="9180" extrusionOk="0">
                    <a:moveTo>
                      <a:pt x="7811" y="1"/>
                    </a:moveTo>
                    <a:lnTo>
                      <a:pt x="1" y="2337"/>
                    </a:lnTo>
                    <a:lnTo>
                      <a:pt x="4838" y="9179"/>
                    </a:lnTo>
                    <a:lnTo>
                      <a:pt x="3918" y="3800"/>
                    </a:lnTo>
                    <a:lnTo>
                      <a:pt x="781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0" name="Google Shape;1756;p74">
                <a:extLst>
                  <a:ext uri="{FF2B5EF4-FFF2-40B4-BE49-F238E27FC236}">
                    <a16:creationId xmlns:a16="http://schemas.microsoft.com/office/drawing/2014/main" id="{06C6DF89-E5D1-E028-0F40-BD6ED7965311}"/>
                  </a:ext>
                </a:extLst>
              </p:cNvPr>
              <p:cNvSpPr/>
              <p:nvPr/>
            </p:nvSpPr>
            <p:spPr>
              <a:xfrm>
                <a:off x="4628298" y="4137354"/>
                <a:ext cx="35614" cy="118320"/>
              </a:xfrm>
              <a:custGeom>
                <a:avLst/>
                <a:gdLst/>
                <a:ahLst/>
                <a:cxnLst/>
                <a:rect l="l" t="t" r="r" b="b"/>
                <a:pathLst>
                  <a:path w="2408" h="8000" extrusionOk="0">
                    <a:moveTo>
                      <a:pt x="1" y="1"/>
                    </a:moveTo>
                    <a:lnTo>
                      <a:pt x="1" y="8000"/>
                    </a:lnTo>
                    <a:lnTo>
                      <a:pt x="2407" y="4885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0331" name="Google Shape;1757;p74">
            <a:extLst>
              <a:ext uri="{FF2B5EF4-FFF2-40B4-BE49-F238E27FC236}">
                <a16:creationId xmlns:a16="http://schemas.microsoft.com/office/drawing/2014/main" id="{FF5737FC-8EF8-9AAF-52FA-F063F25713AF}"/>
              </a:ext>
            </a:extLst>
          </p:cNvPr>
          <p:cNvGrpSpPr/>
          <p:nvPr/>
        </p:nvGrpSpPr>
        <p:grpSpPr>
          <a:xfrm>
            <a:off x="9209349" y="3565853"/>
            <a:ext cx="1466798" cy="1994434"/>
            <a:chOff x="6856941" y="1835776"/>
            <a:chExt cx="1466798" cy="1994434"/>
          </a:xfrm>
        </p:grpSpPr>
        <p:grpSp>
          <p:nvGrpSpPr>
            <p:cNvPr id="10332" name="Google Shape;1758;p74">
              <a:extLst>
                <a:ext uri="{FF2B5EF4-FFF2-40B4-BE49-F238E27FC236}">
                  <a16:creationId xmlns:a16="http://schemas.microsoft.com/office/drawing/2014/main" id="{3EE70877-2406-425A-CC44-986D78D3014A}"/>
                </a:ext>
              </a:extLst>
            </p:cNvPr>
            <p:cNvGrpSpPr/>
            <p:nvPr/>
          </p:nvGrpSpPr>
          <p:grpSpPr>
            <a:xfrm>
              <a:off x="6856941" y="1835776"/>
              <a:ext cx="1466798" cy="1994434"/>
              <a:chOff x="5175838" y="3245029"/>
              <a:chExt cx="1098231" cy="1493287"/>
            </a:xfrm>
          </p:grpSpPr>
          <p:sp>
            <p:nvSpPr>
              <p:cNvPr id="10339" name="Google Shape;1759;p74">
                <a:extLst>
                  <a:ext uri="{FF2B5EF4-FFF2-40B4-BE49-F238E27FC236}">
                    <a16:creationId xmlns:a16="http://schemas.microsoft.com/office/drawing/2014/main" id="{5E9C2307-F48F-086E-482D-57C907894DCA}"/>
                  </a:ext>
                </a:extLst>
              </p:cNvPr>
              <p:cNvSpPr/>
              <p:nvPr/>
            </p:nvSpPr>
            <p:spPr>
              <a:xfrm>
                <a:off x="5175838" y="3640425"/>
                <a:ext cx="1098231" cy="1097891"/>
              </a:xfrm>
              <a:custGeom>
                <a:avLst/>
                <a:gdLst/>
                <a:ahLst/>
                <a:cxnLst/>
                <a:rect l="l" t="t" r="r" b="b"/>
                <a:pathLst>
                  <a:path w="74255" h="74232" extrusionOk="0">
                    <a:moveTo>
                      <a:pt x="37140" y="0"/>
                    </a:moveTo>
                    <a:lnTo>
                      <a:pt x="32822" y="4318"/>
                    </a:lnTo>
                    <a:lnTo>
                      <a:pt x="27536" y="1251"/>
                    </a:lnTo>
                    <a:lnTo>
                      <a:pt x="24469" y="6536"/>
                    </a:lnTo>
                    <a:lnTo>
                      <a:pt x="18570" y="4955"/>
                    </a:lnTo>
                    <a:lnTo>
                      <a:pt x="16989" y="10854"/>
                    </a:lnTo>
                    <a:lnTo>
                      <a:pt x="10878" y="10854"/>
                    </a:lnTo>
                    <a:lnTo>
                      <a:pt x="10878" y="16965"/>
                    </a:lnTo>
                    <a:lnTo>
                      <a:pt x="4979" y="18546"/>
                    </a:lnTo>
                    <a:lnTo>
                      <a:pt x="6560" y="24445"/>
                    </a:lnTo>
                    <a:lnTo>
                      <a:pt x="1275" y="27512"/>
                    </a:lnTo>
                    <a:lnTo>
                      <a:pt x="4319" y="32798"/>
                    </a:lnTo>
                    <a:lnTo>
                      <a:pt x="1" y="37116"/>
                    </a:lnTo>
                    <a:lnTo>
                      <a:pt x="4319" y="41434"/>
                    </a:lnTo>
                    <a:lnTo>
                      <a:pt x="1275" y="46719"/>
                    </a:lnTo>
                    <a:lnTo>
                      <a:pt x="6560" y="49786"/>
                    </a:lnTo>
                    <a:lnTo>
                      <a:pt x="4979" y="55685"/>
                    </a:lnTo>
                    <a:lnTo>
                      <a:pt x="10878" y="57242"/>
                    </a:lnTo>
                    <a:lnTo>
                      <a:pt x="10878" y="63354"/>
                    </a:lnTo>
                    <a:lnTo>
                      <a:pt x="16989" y="63354"/>
                    </a:lnTo>
                    <a:lnTo>
                      <a:pt x="18570" y="69252"/>
                    </a:lnTo>
                    <a:lnTo>
                      <a:pt x="24469" y="67672"/>
                    </a:lnTo>
                    <a:lnTo>
                      <a:pt x="27536" y="72981"/>
                    </a:lnTo>
                    <a:lnTo>
                      <a:pt x="32822" y="69913"/>
                    </a:lnTo>
                    <a:lnTo>
                      <a:pt x="37140" y="74231"/>
                    </a:lnTo>
                    <a:lnTo>
                      <a:pt x="41458" y="69913"/>
                    </a:lnTo>
                    <a:lnTo>
                      <a:pt x="46743" y="72981"/>
                    </a:lnTo>
                    <a:lnTo>
                      <a:pt x="49787" y="67672"/>
                    </a:lnTo>
                    <a:lnTo>
                      <a:pt x="55685" y="69252"/>
                    </a:lnTo>
                    <a:lnTo>
                      <a:pt x="57266" y="63354"/>
                    </a:lnTo>
                    <a:lnTo>
                      <a:pt x="63378" y="63354"/>
                    </a:lnTo>
                    <a:lnTo>
                      <a:pt x="63378" y="57242"/>
                    </a:lnTo>
                    <a:lnTo>
                      <a:pt x="69276" y="55685"/>
                    </a:lnTo>
                    <a:lnTo>
                      <a:pt x="67695" y="49786"/>
                    </a:lnTo>
                    <a:lnTo>
                      <a:pt x="72981" y="46719"/>
                    </a:lnTo>
                    <a:lnTo>
                      <a:pt x="69937" y="41434"/>
                    </a:lnTo>
                    <a:lnTo>
                      <a:pt x="74255" y="37116"/>
                    </a:lnTo>
                    <a:lnTo>
                      <a:pt x="69937" y="32798"/>
                    </a:lnTo>
                    <a:lnTo>
                      <a:pt x="72981" y="27512"/>
                    </a:lnTo>
                    <a:lnTo>
                      <a:pt x="67695" y="24445"/>
                    </a:lnTo>
                    <a:lnTo>
                      <a:pt x="69276" y="18546"/>
                    </a:lnTo>
                    <a:lnTo>
                      <a:pt x="63378" y="16965"/>
                    </a:lnTo>
                    <a:lnTo>
                      <a:pt x="63378" y="10854"/>
                    </a:lnTo>
                    <a:lnTo>
                      <a:pt x="57266" y="10854"/>
                    </a:lnTo>
                    <a:lnTo>
                      <a:pt x="55685" y="4955"/>
                    </a:lnTo>
                    <a:lnTo>
                      <a:pt x="49787" y="6536"/>
                    </a:lnTo>
                    <a:lnTo>
                      <a:pt x="46743" y="1251"/>
                    </a:lnTo>
                    <a:lnTo>
                      <a:pt x="41458" y="4318"/>
                    </a:lnTo>
                    <a:lnTo>
                      <a:pt x="3714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0" name="Google Shape;1760;p74">
                <a:extLst>
                  <a:ext uri="{FF2B5EF4-FFF2-40B4-BE49-F238E27FC236}">
                    <a16:creationId xmlns:a16="http://schemas.microsoft.com/office/drawing/2014/main" id="{6A1B056C-AF7E-1FE3-BCFD-DE1FA8BBC06F}"/>
                  </a:ext>
                </a:extLst>
              </p:cNvPr>
              <p:cNvSpPr/>
              <p:nvPr/>
            </p:nvSpPr>
            <p:spPr>
              <a:xfrm>
                <a:off x="5650790" y="3584933"/>
                <a:ext cx="151124" cy="358066"/>
              </a:xfrm>
              <a:custGeom>
                <a:avLst/>
                <a:gdLst/>
                <a:ahLst/>
                <a:cxnLst/>
                <a:rect l="l" t="t" r="r" b="b"/>
                <a:pathLst>
                  <a:path w="10218" h="24210" extrusionOk="0">
                    <a:moveTo>
                      <a:pt x="5121" y="2124"/>
                    </a:moveTo>
                    <a:cubicBezTo>
                      <a:pt x="6773" y="2124"/>
                      <a:pt x="8118" y="3469"/>
                      <a:pt x="8118" y="5121"/>
                    </a:cubicBezTo>
                    <a:lnTo>
                      <a:pt x="8118" y="19089"/>
                    </a:lnTo>
                    <a:cubicBezTo>
                      <a:pt x="8070" y="20717"/>
                      <a:pt x="6725" y="22015"/>
                      <a:pt x="5097" y="22015"/>
                    </a:cubicBezTo>
                    <a:cubicBezTo>
                      <a:pt x="3469" y="22015"/>
                      <a:pt x="2148" y="20717"/>
                      <a:pt x="2101" y="19089"/>
                    </a:cubicBezTo>
                    <a:lnTo>
                      <a:pt x="2101" y="5121"/>
                    </a:lnTo>
                    <a:cubicBezTo>
                      <a:pt x="2101" y="3469"/>
                      <a:pt x="3446" y="2124"/>
                      <a:pt x="5121" y="2124"/>
                    </a:cubicBezTo>
                    <a:close/>
                    <a:moveTo>
                      <a:pt x="5121" y="1"/>
                    </a:moveTo>
                    <a:cubicBezTo>
                      <a:pt x="2290" y="1"/>
                      <a:pt x="1" y="2289"/>
                      <a:pt x="1" y="5121"/>
                    </a:cubicBezTo>
                    <a:lnTo>
                      <a:pt x="1" y="19089"/>
                    </a:lnTo>
                    <a:cubicBezTo>
                      <a:pt x="1" y="21921"/>
                      <a:pt x="2290" y="24209"/>
                      <a:pt x="5121" y="24209"/>
                    </a:cubicBezTo>
                    <a:cubicBezTo>
                      <a:pt x="7929" y="24209"/>
                      <a:pt x="10218" y="21921"/>
                      <a:pt x="10218" y="19089"/>
                    </a:cubicBezTo>
                    <a:lnTo>
                      <a:pt x="10218" y="5121"/>
                    </a:lnTo>
                    <a:cubicBezTo>
                      <a:pt x="10218" y="2313"/>
                      <a:pt x="7929" y="24"/>
                      <a:pt x="5121" y="24"/>
                    </a:cubicBezTo>
                    <a:lnTo>
                      <a:pt x="512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1" name="Google Shape;1761;p74">
                <a:extLst>
                  <a:ext uri="{FF2B5EF4-FFF2-40B4-BE49-F238E27FC236}">
                    <a16:creationId xmlns:a16="http://schemas.microsoft.com/office/drawing/2014/main" id="{4B3231DE-A3C0-6CE9-1E19-59EBE590D8AF}"/>
                  </a:ext>
                </a:extLst>
              </p:cNvPr>
              <p:cNvSpPr/>
              <p:nvPr/>
            </p:nvSpPr>
            <p:spPr>
              <a:xfrm>
                <a:off x="5188055" y="3691716"/>
                <a:ext cx="1034723" cy="995337"/>
              </a:xfrm>
              <a:custGeom>
                <a:avLst/>
                <a:gdLst/>
                <a:ahLst/>
                <a:cxnLst/>
                <a:rect l="l" t="t" r="r" b="b"/>
                <a:pathLst>
                  <a:path w="69961" h="67298" extrusionOk="0">
                    <a:moveTo>
                      <a:pt x="36314" y="1"/>
                    </a:moveTo>
                    <a:cubicBezTo>
                      <a:pt x="22699" y="1"/>
                      <a:pt x="10430" y="8188"/>
                      <a:pt x="5215" y="20765"/>
                    </a:cubicBezTo>
                    <a:cubicBezTo>
                      <a:pt x="0" y="33341"/>
                      <a:pt x="2879" y="47828"/>
                      <a:pt x="12506" y="57455"/>
                    </a:cubicBezTo>
                    <a:cubicBezTo>
                      <a:pt x="18949" y="63882"/>
                      <a:pt x="27568" y="67297"/>
                      <a:pt x="36335" y="67297"/>
                    </a:cubicBezTo>
                    <a:cubicBezTo>
                      <a:pt x="40668" y="67297"/>
                      <a:pt x="45037" y="66463"/>
                      <a:pt x="49197" y="64746"/>
                    </a:cubicBezTo>
                    <a:cubicBezTo>
                      <a:pt x="61749" y="59532"/>
                      <a:pt x="69960" y="47262"/>
                      <a:pt x="69960" y="33648"/>
                    </a:cubicBezTo>
                    <a:cubicBezTo>
                      <a:pt x="69960" y="15055"/>
                      <a:pt x="54883" y="1"/>
                      <a:pt x="3631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2" name="Google Shape;1762;p74">
                <a:extLst>
                  <a:ext uri="{FF2B5EF4-FFF2-40B4-BE49-F238E27FC236}">
                    <a16:creationId xmlns:a16="http://schemas.microsoft.com/office/drawing/2014/main" id="{2C6356F9-E85F-502A-8404-8376E855C46D}"/>
                  </a:ext>
                </a:extLst>
              </p:cNvPr>
              <p:cNvSpPr/>
              <p:nvPr/>
            </p:nvSpPr>
            <p:spPr>
              <a:xfrm>
                <a:off x="5232026" y="3732197"/>
                <a:ext cx="949917" cy="914303"/>
              </a:xfrm>
              <a:custGeom>
                <a:avLst/>
                <a:gdLst/>
                <a:ahLst/>
                <a:cxnLst/>
                <a:rect l="l" t="t" r="r" b="b"/>
                <a:pathLst>
                  <a:path w="64227" h="61819" extrusionOk="0">
                    <a:moveTo>
                      <a:pt x="33341" y="1"/>
                    </a:moveTo>
                    <a:cubicBezTo>
                      <a:pt x="20835" y="1"/>
                      <a:pt x="9557" y="7528"/>
                      <a:pt x="4790" y="19089"/>
                    </a:cubicBezTo>
                    <a:cubicBezTo>
                      <a:pt x="0" y="30628"/>
                      <a:pt x="2643" y="43912"/>
                      <a:pt x="11491" y="52760"/>
                    </a:cubicBezTo>
                    <a:cubicBezTo>
                      <a:pt x="17393" y="58677"/>
                      <a:pt x="25288" y="61819"/>
                      <a:pt x="33329" y="61819"/>
                    </a:cubicBezTo>
                    <a:cubicBezTo>
                      <a:pt x="37312" y="61819"/>
                      <a:pt x="41332" y="61048"/>
                      <a:pt x="45162" y="59461"/>
                    </a:cubicBezTo>
                    <a:cubicBezTo>
                      <a:pt x="56700" y="54671"/>
                      <a:pt x="64227" y="43416"/>
                      <a:pt x="64227" y="30911"/>
                    </a:cubicBezTo>
                    <a:cubicBezTo>
                      <a:pt x="64227" y="13851"/>
                      <a:pt x="50400" y="1"/>
                      <a:pt x="3334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3" name="Google Shape;1763;p74">
                <a:extLst>
                  <a:ext uri="{FF2B5EF4-FFF2-40B4-BE49-F238E27FC236}">
                    <a16:creationId xmlns:a16="http://schemas.microsoft.com/office/drawing/2014/main" id="{F8CC13A2-D57E-E95C-F58D-25F553855097}"/>
                  </a:ext>
                </a:extLst>
              </p:cNvPr>
              <p:cNvSpPr/>
              <p:nvPr/>
            </p:nvSpPr>
            <p:spPr>
              <a:xfrm>
                <a:off x="5329388" y="3822578"/>
                <a:ext cx="762528" cy="733407"/>
              </a:xfrm>
              <a:custGeom>
                <a:avLst/>
                <a:gdLst/>
                <a:ahLst/>
                <a:cxnLst/>
                <a:rect l="l" t="t" r="r" b="b"/>
                <a:pathLst>
                  <a:path w="51557" h="49588" extrusionOk="0">
                    <a:moveTo>
                      <a:pt x="26758" y="1"/>
                    </a:moveTo>
                    <a:cubicBezTo>
                      <a:pt x="16730" y="1"/>
                      <a:pt x="7669" y="6041"/>
                      <a:pt x="3847" y="15314"/>
                    </a:cubicBezTo>
                    <a:cubicBezTo>
                      <a:pt x="1" y="24564"/>
                      <a:pt x="2124" y="35229"/>
                      <a:pt x="9226" y="42331"/>
                    </a:cubicBezTo>
                    <a:cubicBezTo>
                      <a:pt x="13965" y="47070"/>
                      <a:pt x="20311" y="49588"/>
                      <a:pt x="26771" y="49588"/>
                    </a:cubicBezTo>
                    <a:cubicBezTo>
                      <a:pt x="29961" y="49588"/>
                      <a:pt x="33178" y="48974"/>
                      <a:pt x="36243" y="47711"/>
                    </a:cubicBezTo>
                    <a:cubicBezTo>
                      <a:pt x="45492" y="43865"/>
                      <a:pt x="51556" y="34828"/>
                      <a:pt x="51556" y="24800"/>
                    </a:cubicBezTo>
                    <a:cubicBezTo>
                      <a:pt x="51556" y="11091"/>
                      <a:pt x="40443" y="1"/>
                      <a:pt x="2675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4" name="Google Shape;1764;p74">
                <a:extLst>
                  <a:ext uri="{FF2B5EF4-FFF2-40B4-BE49-F238E27FC236}">
                    <a16:creationId xmlns:a16="http://schemas.microsoft.com/office/drawing/2014/main" id="{11E3D58C-9BE7-4D8C-74BD-7638610C83B1}"/>
                  </a:ext>
                </a:extLst>
              </p:cNvPr>
              <p:cNvSpPr/>
              <p:nvPr/>
            </p:nvSpPr>
            <p:spPr>
              <a:xfrm>
                <a:off x="5378949" y="3868649"/>
                <a:ext cx="666896" cy="641413"/>
              </a:xfrm>
              <a:custGeom>
                <a:avLst/>
                <a:gdLst/>
                <a:ahLst/>
                <a:cxnLst/>
                <a:rect l="l" t="t" r="r" b="b"/>
                <a:pathLst>
                  <a:path w="45091" h="43368" extrusionOk="0">
                    <a:moveTo>
                      <a:pt x="23407" y="1"/>
                    </a:moveTo>
                    <a:cubicBezTo>
                      <a:pt x="14629" y="1"/>
                      <a:pt x="6725" y="5286"/>
                      <a:pt x="3351" y="13379"/>
                    </a:cubicBezTo>
                    <a:cubicBezTo>
                      <a:pt x="0" y="21496"/>
                      <a:pt x="1864" y="30816"/>
                      <a:pt x="8070" y="37022"/>
                    </a:cubicBezTo>
                    <a:cubicBezTo>
                      <a:pt x="12218" y="41170"/>
                      <a:pt x="17759" y="43368"/>
                      <a:pt x="23394" y="43368"/>
                    </a:cubicBezTo>
                    <a:cubicBezTo>
                      <a:pt x="26188" y="43368"/>
                      <a:pt x="29006" y="42828"/>
                      <a:pt x="31689" y="41717"/>
                    </a:cubicBezTo>
                    <a:cubicBezTo>
                      <a:pt x="39805" y="38367"/>
                      <a:pt x="45091" y="30462"/>
                      <a:pt x="45091" y="21685"/>
                    </a:cubicBezTo>
                    <a:cubicBezTo>
                      <a:pt x="45091" y="9698"/>
                      <a:pt x="35369" y="1"/>
                      <a:pt x="2340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5" name="Google Shape;1765;p74">
                <a:extLst>
                  <a:ext uri="{FF2B5EF4-FFF2-40B4-BE49-F238E27FC236}">
                    <a16:creationId xmlns:a16="http://schemas.microsoft.com/office/drawing/2014/main" id="{25FC4D08-8A0A-49CE-181A-AE44DC3D9E94}"/>
                  </a:ext>
                </a:extLst>
              </p:cNvPr>
              <p:cNvSpPr/>
              <p:nvPr/>
            </p:nvSpPr>
            <p:spPr>
              <a:xfrm>
                <a:off x="5693725" y="4571840"/>
                <a:ext cx="62473" cy="59337"/>
              </a:xfrm>
              <a:custGeom>
                <a:avLst/>
                <a:gdLst/>
                <a:ahLst/>
                <a:cxnLst/>
                <a:rect l="l" t="t" r="r" b="b"/>
                <a:pathLst>
                  <a:path w="4224" h="4012" extrusionOk="0">
                    <a:moveTo>
                      <a:pt x="2124" y="0"/>
                    </a:moveTo>
                    <a:lnTo>
                      <a:pt x="1463" y="1321"/>
                    </a:lnTo>
                    <a:lnTo>
                      <a:pt x="0" y="1534"/>
                    </a:lnTo>
                    <a:lnTo>
                      <a:pt x="1062" y="2572"/>
                    </a:lnTo>
                    <a:lnTo>
                      <a:pt x="826" y="4011"/>
                    </a:lnTo>
                    <a:lnTo>
                      <a:pt x="2124" y="3327"/>
                    </a:lnTo>
                    <a:lnTo>
                      <a:pt x="3421" y="4011"/>
                    </a:lnTo>
                    <a:lnTo>
                      <a:pt x="3162" y="2572"/>
                    </a:lnTo>
                    <a:lnTo>
                      <a:pt x="4224" y="1534"/>
                    </a:lnTo>
                    <a:lnTo>
                      <a:pt x="2761" y="1321"/>
                    </a:lnTo>
                    <a:lnTo>
                      <a:pt x="212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6" name="Google Shape;1766;p74">
                <a:extLst>
                  <a:ext uri="{FF2B5EF4-FFF2-40B4-BE49-F238E27FC236}">
                    <a16:creationId xmlns:a16="http://schemas.microsoft.com/office/drawing/2014/main" id="{6C91FA0E-B953-C6DE-8FE3-028F16B6818D}"/>
                  </a:ext>
                </a:extLst>
              </p:cNvPr>
              <p:cNvSpPr/>
              <p:nvPr/>
            </p:nvSpPr>
            <p:spPr>
              <a:xfrm>
                <a:off x="5590077" y="4558928"/>
                <a:ext cx="60033" cy="62133"/>
              </a:xfrm>
              <a:custGeom>
                <a:avLst/>
                <a:gdLst/>
                <a:ahLst/>
                <a:cxnLst/>
                <a:rect l="l" t="t" r="r" b="b"/>
                <a:pathLst>
                  <a:path w="4059" h="4201" extrusionOk="0">
                    <a:moveTo>
                      <a:pt x="2431" y="0"/>
                    </a:moveTo>
                    <a:lnTo>
                      <a:pt x="1463" y="1109"/>
                    </a:lnTo>
                    <a:lnTo>
                      <a:pt x="0" y="944"/>
                    </a:lnTo>
                    <a:lnTo>
                      <a:pt x="755" y="2194"/>
                    </a:lnTo>
                    <a:lnTo>
                      <a:pt x="142" y="3539"/>
                    </a:lnTo>
                    <a:lnTo>
                      <a:pt x="142" y="3539"/>
                    </a:lnTo>
                    <a:lnTo>
                      <a:pt x="1581" y="3209"/>
                    </a:lnTo>
                    <a:lnTo>
                      <a:pt x="2643" y="4200"/>
                    </a:lnTo>
                    <a:lnTo>
                      <a:pt x="2784" y="2737"/>
                    </a:lnTo>
                    <a:lnTo>
                      <a:pt x="4059" y="2029"/>
                    </a:lnTo>
                    <a:lnTo>
                      <a:pt x="2714" y="1439"/>
                    </a:lnTo>
                    <a:lnTo>
                      <a:pt x="243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7" name="Google Shape;1767;p74">
                <a:extLst>
                  <a:ext uri="{FF2B5EF4-FFF2-40B4-BE49-F238E27FC236}">
                    <a16:creationId xmlns:a16="http://schemas.microsoft.com/office/drawing/2014/main" id="{A9D643B2-6086-03E2-113D-A33362F197A6}"/>
                  </a:ext>
                </a:extLst>
              </p:cNvPr>
              <p:cNvSpPr/>
              <p:nvPr/>
            </p:nvSpPr>
            <p:spPr>
              <a:xfrm>
                <a:off x="5487478" y="4520888"/>
                <a:ext cx="61778" cy="60728"/>
              </a:xfrm>
              <a:custGeom>
                <a:avLst/>
                <a:gdLst/>
                <a:ahLst/>
                <a:cxnLst/>
                <a:rect l="l" t="t" r="r" b="b"/>
                <a:pathLst>
                  <a:path w="4177" h="4106" extrusionOk="0">
                    <a:moveTo>
                      <a:pt x="3138" y="0"/>
                    </a:moveTo>
                    <a:lnTo>
                      <a:pt x="1911" y="802"/>
                    </a:lnTo>
                    <a:lnTo>
                      <a:pt x="543" y="260"/>
                    </a:lnTo>
                    <a:lnTo>
                      <a:pt x="944" y="1675"/>
                    </a:lnTo>
                    <a:lnTo>
                      <a:pt x="0" y="2808"/>
                    </a:lnTo>
                    <a:lnTo>
                      <a:pt x="1463" y="2855"/>
                    </a:lnTo>
                    <a:lnTo>
                      <a:pt x="2242" y="4106"/>
                    </a:lnTo>
                    <a:lnTo>
                      <a:pt x="2761" y="2737"/>
                    </a:lnTo>
                    <a:lnTo>
                      <a:pt x="4177" y="2360"/>
                    </a:lnTo>
                    <a:lnTo>
                      <a:pt x="3020" y="1463"/>
                    </a:lnTo>
                    <a:lnTo>
                      <a:pt x="313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8" name="Google Shape;1768;p74">
                <a:extLst>
                  <a:ext uri="{FF2B5EF4-FFF2-40B4-BE49-F238E27FC236}">
                    <a16:creationId xmlns:a16="http://schemas.microsoft.com/office/drawing/2014/main" id="{6A4087D9-B57E-8B48-3466-ABF1FE7D9B7F}"/>
                  </a:ext>
                </a:extLst>
              </p:cNvPr>
              <p:cNvSpPr/>
              <p:nvPr/>
            </p:nvSpPr>
            <p:spPr>
              <a:xfrm>
                <a:off x="5799799" y="4558928"/>
                <a:ext cx="60047" cy="62133"/>
              </a:xfrm>
              <a:custGeom>
                <a:avLst/>
                <a:gdLst/>
                <a:ahLst/>
                <a:cxnLst/>
                <a:rect l="l" t="t" r="r" b="b"/>
                <a:pathLst>
                  <a:path w="4060" h="4201" extrusionOk="0">
                    <a:moveTo>
                      <a:pt x="1653" y="0"/>
                    </a:moveTo>
                    <a:lnTo>
                      <a:pt x="1346" y="1439"/>
                    </a:lnTo>
                    <a:lnTo>
                      <a:pt x="1" y="2029"/>
                    </a:lnTo>
                    <a:lnTo>
                      <a:pt x="1299" y="2737"/>
                    </a:lnTo>
                    <a:lnTo>
                      <a:pt x="1417" y="4200"/>
                    </a:lnTo>
                    <a:lnTo>
                      <a:pt x="2502" y="3209"/>
                    </a:lnTo>
                    <a:lnTo>
                      <a:pt x="3941" y="3539"/>
                    </a:lnTo>
                    <a:lnTo>
                      <a:pt x="3941" y="3539"/>
                    </a:lnTo>
                    <a:lnTo>
                      <a:pt x="3328" y="2194"/>
                    </a:lnTo>
                    <a:lnTo>
                      <a:pt x="4059" y="944"/>
                    </a:lnTo>
                    <a:lnTo>
                      <a:pt x="2596" y="1109"/>
                    </a:lnTo>
                    <a:lnTo>
                      <a:pt x="165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9" name="Google Shape;1769;p74">
                <a:extLst>
                  <a:ext uri="{FF2B5EF4-FFF2-40B4-BE49-F238E27FC236}">
                    <a16:creationId xmlns:a16="http://schemas.microsoft.com/office/drawing/2014/main" id="{749F3EB3-CBE6-392B-4392-354727CB71DF}"/>
                  </a:ext>
                </a:extLst>
              </p:cNvPr>
              <p:cNvSpPr/>
              <p:nvPr/>
            </p:nvSpPr>
            <p:spPr>
              <a:xfrm>
                <a:off x="5900652" y="4520888"/>
                <a:ext cx="62133" cy="60728"/>
              </a:xfrm>
              <a:custGeom>
                <a:avLst/>
                <a:gdLst/>
                <a:ahLst/>
                <a:cxnLst/>
                <a:rect l="l" t="t" r="r" b="b"/>
                <a:pathLst>
                  <a:path w="4201" h="4106" extrusionOk="0">
                    <a:moveTo>
                      <a:pt x="1063" y="0"/>
                    </a:moveTo>
                    <a:lnTo>
                      <a:pt x="1157" y="1463"/>
                    </a:lnTo>
                    <a:lnTo>
                      <a:pt x="1" y="2360"/>
                    </a:lnTo>
                    <a:lnTo>
                      <a:pt x="1417" y="2737"/>
                    </a:lnTo>
                    <a:lnTo>
                      <a:pt x="1936" y="4106"/>
                    </a:lnTo>
                    <a:lnTo>
                      <a:pt x="2714" y="2855"/>
                    </a:lnTo>
                    <a:lnTo>
                      <a:pt x="4201" y="2808"/>
                    </a:lnTo>
                    <a:lnTo>
                      <a:pt x="3257" y="1675"/>
                    </a:lnTo>
                    <a:lnTo>
                      <a:pt x="3658" y="260"/>
                    </a:lnTo>
                    <a:lnTo>
                      <a:pt x="2290" y="802"/>
                    </a:lnTo>
                    <a:lnTo>
                      <a:pt x="106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50" name="Google Shape;1770;p74">
                <a:extLst>
                  <a:ext uri="{FF2B5EF4-FFF2-40B4-BE49-F238E27FC236}">
                    <a16:creationId xmlns:a16="http://schemas.microsoft.com/office/drawing/2014/main" id="{20B897FA-CB4D-0739-0098-898CCEFCD6A5}"/>
                  </a:ext>
                </a:extLst>
              </p:cNvPr>
              <p:cNvSpPr/>
              <p:nvPr/>
            </p:nvSpPr>
            <p:spPr>
              <a:xfrm>
                <a:off x="5453269" y="3245029"/>
                <a:ext cx="543725" cy="328486"/>
              </a:xfrm>
              <a:custGeom>
                <a:avLst/>
                <a:gdLst/>
                <a:ahLst/>
                <a:cxnLst/>
                <a:rect l="l" t="t" r="r" b="b"/>
                <a:pathLst>
                  <a:path w="36763" h="22210" extrusionOk="0">
                    <a:moveTo>
                      <a:pt x="1" y="1"/>
                    </a:moveTo>
                    <a:lnTo>
                      <a:pt x="1" y="5333"/>
                    </a:lnTo>
                    <a:cubicBezTo>
                      <a:pt x="1" y="6489"/>
                      <a:pt x="496" y="7575"/>
                      <a:pt x="1369" y="8330"/>
                    </a:cubicBezTo>
                    <a:lnTo>
                      <a:pt x="15692" y="21166"/>
                    </a:lnTo>
                    <a:cubicBezTo>
                      <a:pt x="16459" y="21862"/>
                      <a:pt x="17420" y="22210"/>
                      <a:pt x="18382" y="22210"/>
                    </a:cubicBezTo>
                    <a:cubicBezTo>
                      <a:pt x="19343" y="22210"/>
                      <a:pt x="20305" y="21862"/>
                      <a:pt x="21071" y="21166"/>
                    </a:cubicBezTo>
                    <a:lnTo>
                      <a:pt x="35417" y="8330"/>
                    </a:lnTo>
                    <a:cubicBezTo>
                      <a:pt x="36267" y="7575"/>
                      <a:pt x="36739" y="6466"/>
                      <a:pt x="36762" y="5333"/>
                    </a:cubicBezTo>
                    <a:lnTo>
                      <a:pt x="3676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51" name="Google Shape;1771;p74">
                <a:extLst>
                  <a:ext uri="{FF2B5EF4-FFF2-40B4-BE49-F238E27FC236}">
                    <a16:creationId xmlns:a16="http://schemas.microsoft.com/office/drawing/2014/main" id="{C2621ECA-94B0-7EF7-C0B9-025DA2F5C61B}"/>
                  </a:ext>
                </a:extLst>
              </p:cNvPr>
              <p:cNvSpPr/>
              <p:nvPr/>
            </p:nvSpPr>
            <p:spPr>
              <a:xfrm>
                <a:off x="5703841" y="3522815"/>
                <a:ext cx="44681" cy="124606"/>
              </a:xfrm>
              <a:custGeom>
                <a:avLst/>
                <a:gdLst/>
                <a:ahLst/>
                <a:cxnLst/>
                <a:rect l="l" t="t" r="r" b="b"/>
                <a:pathLst>
                  <a:path w="3021" h="8425" extrusionOk="0">
                    <a:moveTo>
                      <a:pt x="1510" y="1"/>
                    </a:moveTo>
                    <a:cubicBezTo>
                      <a:pt x="685" y="1"/>
                      <a:pt x="0" y="685"/>
                      <a:pt x="0" y="1511"/>
                    </a:cubicBezTo>
                    <a:lnTo>
                      <a:pt x="0" y="6914"/>
                    </a:lnTo>
                    <a:cubicBezTo>
                      <a:pt x="0" y="7740"/>
                      <a:pt x="685" y="8424"/>
                      <a:pt x="1510" y="8424"/>
                    </a:cubicBezTo>
                    <a:cubicBezTo>
                      <a:pt x="2360" y="8424"/>
                      <a:pt x="3020" y="7740"/>
                      <a:pt x="3020" y="6914"/>
                    </a:cubicBezTo>
                    <a:lnTo>
                      <a:pt x="3020" y="1511"/>
                    </a:lnTo>
                    <a:cubicBezTo>
                      <a:pt x="3020" y="685"/>
                      <a:pt x="2360" y="1"/>
                      <a:pt x="15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333" name="Google Shape;1772;p74">
              <a:extLst>
                <a:ext uri="{FF2B5EF4-FFF2-40B4-BE49-F238E27FC236}">
                  <a16:creationId xmlns:a16="http://schemas.microsoft.com/office/drawing/2014/main" id="{13A4CCEA-4B4C-4047-76D3-653457DC45EE}"/>
                </a:ext>
              </a:extLst>
            </p:cNvPr>
            <p:cNvGrpSpPr/>
            <p:nvPr/>
          </p:nvGrpSpPr>
          <p:grpSpPr>
            <a:xfrm>
              <a:off x="7148721" y="2631389"/>
              <a:ext cx="883713" cy="840394"/>
              <a:chOff x="5394301" y="3840726"/>
              <a:chExt cx="661660" cy="629226"/>
            </a:xfrm>
          </p:grpSpPr>
          <p:sp>
            <p:nvSpPr>
              <p:cNvPr id="10334" name="Google Shape;1773;p74">
                <a:extLst>
                  <a:ext uri="{FF2B5EF4-FFF2-40B4-BE49-F238E27FC236}">
                    <a16:creationId xmlns:a16="http://schemas.microsoft.com/office/drawing/2014/main" id="{80D2C4C6-F97A-F242-DEE5-B5827B87979E}"/>
                  </a:ext>
                </a:extLst>
              </p:cNvPr>
              <p:cNvSpPr/>
              <p:nvPr/>
            </p:nvSpPr>
            <p:spPr>
              <a:xfrm>
                <a:off x="5394301" y="3840726"/>
                <a:ext cx="661660" cy="629226"/>
              </a:xfrm>
              <a:custGeom>
                <a:avLst/>
                <a:gdLst/>
                <a:ahLst/>
                <a:cxnLst/>
                <a:rect l="l" t="t" r="r" b="b"/>
                <a:pathLst>
                  <a:path w="44737" h="42544" extrusionOk="0">
                    <a:moveTo>
                      <a:pt x="22369" y="1"/>
                    </a:moveTo>
                    <a:lnTo>
                      <a:pt x="15455" y="14017"/>
                    </a:lnTo>
                    <a:lnTo>
                      <a:pt x="0" y="16258"/>
                    </a:lnTo>
                    <a:lnTo>
                      <a:pt x="11184" y="27159"/>
                    </a:lnTo>
                    <a:lnTo>
                      <a:pt x="8542" y="42543"/>
                    </a:lnTo>
                    <a:lnTo>
                      <a:pt x="22369" y="35276"/>
                    </a:lnTo>
                    <a:lnTo>
                      <a:pt x="36195" y="42543"/>
                    </a:lnTo>
                    <a:lnTo>
                      <a:pt x="33553" y="27159"/>
                    </a:lnTo>
                    <a:lnTo>
                      <a:pt x="44737" y="16258"/>
                    </a:lnTo>
                    <a:lnTo>
                      <a:pt x="29282" y="14017"/>
                    </a:lnTo>
                    <a:lnTo>
                      <a:pt x="2236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5" name="Google Shape;1774;p74">
                <a:extLst>
                  <a:ext uri="{FF2B5EF4-FFF2-40B4-BE49-F238E27FC236}">
                    <a16:creationId xmlns:a16="http://schemas.microsoft.com/office/drawing/2014/main" id="{2778ABF4-55E7-5D86-0B57-30445E1A1186}"/>
                  </a:ext>
                </a:extLst>
              </p:cNvPr>
              <p:cNvSpPr/>
              <p:nvPr/>
            </p:nvSpPr>
            <p:spPr>
              <a:xfrm>
                <a:off x="5394301" y="4081181"/>
                <a:ext cx="330838" cy="161241"/>
              </a:xfrm>
              <a:custGeom>
                <a:avLst/>
                <a:gdLst/>
                <a:ahLst/>
                <a:cxnLst/>
                <a:rect l="l" t="t" r="r" b="b"/>
                <a:pathLst>
                  <a:path w="22369" h="10902" extrusionOk="0">
                    <a:moveTo>
                      <a:pt x="0" y="0"/>
                    </a:moveTo>
                    <a:lnTo>
                      <a:pt x="11184" y="10901"/>
                    </a:lnTo>
                    <a:lnTo>
                      <a:pt x="22369" y="67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6" name="Google Shape;1775;p74">
                <a:extLst>
                  <a:ext uri="{FF2B5EF4-FFF2-40B4-BE49-F238E27FC236}">
                    <a16:creationId xmlns:a16="http://schemas.microsoft.com/office/drawing/2014/main" id="{8CAC39CA-9664-E31B-C770-CC93CE25F7A3}"/>
                  </a:ext>
                </a:extLst>
              </p:cNvPr>
              <p:cNvSpPr/>
              <p:nvPr/>
            </p:nvSpPr>
            <p:spPr>
              <a:xfrm>
                <a:off x="5520623" y="4180289"/>
                <a:ext cx="204516" cy="289662"/>
              </a:xfrm>
              <a:custGeom>
                <a:avLst/>
                <a:gdLst/>
                <a:ahLst/>
                <a:cxnLst/>
                <a:rect l="l" t="t" r="r" b="b"/>
                <a:pathLst>
                  <a:path w="13828" h="19585" extrusionOk="0">
                    <a:moveTo>
                      <a:pt x="13828" y="0"/>
                    </a:moveTo>
                    <a:lnTo>
                      <a:pt x="1" y="19584"/>
                    </a:lnTo>
                    <a:lnTo>
                      <a:pt x="13828" y="12317"/>
                    </a:lnTo>
                    <a:lnTo>
                      <a:pt x="1382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7" name="Google Shape;1776;p74">
                <a:extLst>
                  <a:ext uri="{FF2B5EF4-FFF2-40B4-BE49-F238E27FC236}">
                    <a16:creationId xmlns:a16="http://schemas.microsoft.com/office/drawing/2014/main" id="{B3246F86-72BB-9EC2-718C-04B9FE4E51F4}"/>
                  </a:ext>
                </a:extLst>
              </p:cNvPr>
              <p:cNvSpPr/>
              <p:nvPr/>
            </p:nvSpPr>
            <p:spPr>
              <a:xfrm>
                <a:off x="5725124" y="4081181"/>
                <a:ext cx="330838" cy="388770"/>
              </a:xfrm>
              <a:custGeom>
                <a:avLst/>
                <a:gdLst/>
                <a:ahLst/>
                <a:cxnLst/>
                <a:rect l="l" t="t" r="r" b="b"/>
                <a:pathLst>
                  <a:path w="22369" h="26286" extrusionOk="0">
                    <a:moveTo>
                      <a:pt x="22369" y="0"/>
                    </a:moveTo>
                    <a:lnTo>
                      <a:pt x="1" y="6701"/>
                    </a:lnTo>
                    <a:lnTo>
                      <a:pt x="13827" y="26285"/>
                    </a:lnTo>
                    <a:lnTo>
                      <a:pt x="13827" y="26285"/>
                    </a:lnTo>
                    <a:lnTo>
                      <a:pt x="11185" y="10901"/>
                    </a:lnTo>
                    <a:lnTo>
                      <a:pt x="2236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8" name="Google Shape;1777;p74">
                <a:extLst>
                  <a:ext uri="{FF2B5EF4-FFF2-40B4-BE49-F238E27FC236}">
                    <a16:creationId xmlns:a16="http://schemas.microsoft.com/office/drawing/2014/main" id="{07CDC263-475E-128A-5081-1C054544183A}"/>
                  </a:ext>
                </a:extLst>
              </p:cNvPr>
              <p:cNvSpPr/>
              <p:nvPr/>
            </p:nvSpPr>
            <p:spPr>
              <a:xfrm>
                <a:off x="5725124" y="3840726"/>
                <a:ext cx="102258" cy="339578"/>
              </a:xfrm>
              <a:custGeom>
                <a:avLst/>
                <a:gdLst/>
                <a:ahLst/>
                <a:cxnLst/>
                <a:rect l="l" t="t" r="r" b="b"/>
                <a:pathLst>
                  <a:path w="6914" h="22960" extrusionOk="0">
                    <a:moveTo>
                      <a:pt x="1" y="1"/>
                    </a:moveTo>
                    <a:lnTo>
                      <a:pt x="1" y="22959"/>
                    </a:lnTo>
                    <a:lnTo>
                      <a:pt x="6914" y="14017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  <p:transition spd="slow">
    <p:comb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CaixaDeTexto 5">
            <a:extLst>
              <a:ext uri="{FF2B5EF4-FFF2-40B4-BE49-F238E27FC236}">
                <a16:creationId xmlns:a16="http://schemas.microsoft.com/office/drawing/2014/main" id="{58F9585E-9264-3F73-AB89-913FFDB4DA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488" y="846784"/>
            <a:ext cx="12170358" cy="58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2933" b="1" dirty="0">
                <a:solidFill>
                  <a:srgbClr val="7030A0"/>
                </a:solidFill>
                <a:latin typeface="Nunito" pitchFamily="2" charset="0"/>
              </a:rPr>
              <a:t>Um exemplo sobre República</a:t>
            </a:r>
          </a:p>
        </p:txBody>
      </p:sp>
      <p:sp>
        <p:nvSpPr>
          <p:cNvPr id="11268" name="CaixaDeTexto 9">
            <a:extLst>
              <a:ext uri="{FF2B5EF4-FFF2-40B4-BE49-F238E27FC236}">
                <a16:creationId xmlns:a16="http://schemas.microsoft.com/office/drawing/2014/main" id="{02A980B3-9028-E715-2F09-1059BC084C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87438" y="211810"/>
            <a:ext cx="273630" cy="629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/>
          </a:p>
        </p:txBody>
      </p:sp>
      <p:sp>
        <p:nvSpPr>
          <p:cNvPr id="11269" name="CaixaDeTexto 13">
            <a:extLst>
              <a:ext uri="{FF2B5EF4-FFF2-40B4-BE49-F238E27FC236}">
                <a16:creationId xmlns:a16="http://schemas.microsoft.com/office/drawing/2014/main" id="{ED882CAD-5316-775D-8A7B-C68CDAD9C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33309" y="3593976"/>
            <a:ext cx="4032448" cy="124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Nunito" pitchFamily="2" charset="0"/>
              </a:rPr>
              <a:t>Clique no ícone ao lado para assistir a reportagem exibida pelo Jornal Nacional, da Rede Globo, em 1º de janeiro de 2011. </a:t>
            </a:r>
          </a:p>
        </p:txBody>
      </p:sp>
      <p:pic>
        <p:nvPicPr>
          <p:cNvPr id="11273" name="Picture 10" descr="http://www.educopedia.com.br/EducoFiles/13262b1d-abe9-4eea-a7f0-fff076afee25.jpg">
            <a:hlinkClick r:id="rId2"/>
            <a:extLst>
              <a:ext uri="{FF2B5EF4-FFF2-40B4-BE49-F238E27FC236}">
                <a16:creationId xmlns:a16="http://schemas.microsoft.com/office/drawing/2014/main" id="{958A2C31-A6E0-9F31-B1C1-34D82BB5D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845" y="1718677"/>
            <a:ext cx="4320480" cy="258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6" name="Picture 12" descr="New Youtube Video Sticker by Shelly Saves the Day">
            <a:hlinkClick r:id="rId2"/>
            <a:extLst>
              <a:ext uri="{FF2B5EF4-FFF2-40B4-BE49-F238E27FC236}">
                <a16:creationId xmlns:a16="http://schemas.microsoft.com/office/drawing/2014/main" id="{3176CF3F-EBC1-A26F-0A6B-4379347747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16546" r="11801" b="31020"/>
          <a:stretch/>
        </p:blipFill>
        <p:spPr bwMode="auto">
          <a:xfrm>
            <a:off x="9725397" y="4977285"/>
            <a:ext cx="2202980" cy="150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8" name="Picture 14" descr="Let Me Think Sticker">
            <a:extLst>
              <a:ext uri="{FF2B5EF4-FFF2-40B4-BE49-F238E27FC236}">
                <a16:creationId xmlns:a16="http://schemas.microsoft.com/office/drawing/2014/main" id="{FF1FA950-F38E-B2B4-EB4D-305D65C6E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461" y="3305944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CaixaDeTexto 5">
            <a:extLst>
              <a:ext uri="{FF2B5EF4-FFF2-40B4-BE49-F238E27FC236}">
                <a16:creationId xmlns:a16="http://schemas.microsoft.com/office/drawing/2014/main" id="{F34436FD-A515-3500-F90A-8566279EF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569" y="257351"/>
            <a:ext cx="12170358" cy="58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2933" b="1" dirty="0">
                <a:solidFill>
                  <a:srgbClr val="7030A0"/>
                </a:solidFill>
                <a:latin typeface="Nunito" pitchFamily="2" charset="0"/>
                <a:cs typeface="Arial" panose="020B0604020202020204" pitchFamily="34" charset="0"/>
              </a:rPr>
              <a:t>Quanto você sabe sobre os presidentes do Brasil? </a:t>
            </a:r>
          </a:p>
        </p:txBody>
      </p:sp>
      <p:sp>
        <p:nvSpPr>
          <p:cNvPr id="12292" name="CaixaDeTexto 9">
            <a:extLst>
              <a:ext uri="{FF2B5EF4-FFF2-40B4-BE49-F238E27FC236}">
                <a16:creationId xmlns:a16="http://schemas.microsoft.com/office/drawing/2014/main" id="{6F1614CD-D814-7FE2-95A8-C24A839DA8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87438" y="211810"/>
            <a:ext cx="273630" cy="629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/>
          </a:p>
        </p:txBody>
      </p:sp>
      <p:sp>
        <p:nvSpPr>
          <p:cNvPr id="12293" name="CaixaDeTexto 13">
            <a:extLst>
              <a:ext uri="{FF2B5EF4-FFF2-40B4-BE49-F238E27FC236}">
                <a16:creationId xmlns:a16="http://schemas.microsoft.com/office/drawing/2014/main" id="{893458D9-D85A-D0BE-54B2-AA5E242607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569" y="978212"/>
            <a:ext cx="12731252" cy="3706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ts val="800"/>
              </a:spcBef>
              <a:buNone/>
            </a:pP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O Brasil já teve 34 pessoas que exerceram a chefia de governo e de estado da nação desde a Proclamação da República até os dias atuais.</a:t>
            </a:r>
          </a:p>
          <a:p>
            <a:pPr algn="just" eaLnBrk="1" hangingPunct="1">
              <a:spcBef>
                <a:spcPts val="800"/>
              </a:spcBef>
              <a:buNone/>
            </a:pPr>
            <a:endParaRPr lang="pt-BR" altLang="pt-BR" sz="2400" dirty="0">
              <a:latin typeface="Nunito" pitchFamily="2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ts val="800"/>
              </a:spcBef>
              <a:buNone/>
            </a:pPr>
            <a:endParaRPr lang="pt-BR" altLang="pt-BR" sz="2400" dirty="0">
              <a:latin typeface="Nunito" pitchFamily="2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ts val="800"/>
              </a:spcBef>
              <a:buNone/>
            </a:pPr>
            <a:endParaRPr lang="pt-BR" altLang="pt-BR" sz="2400" dirty="0">
              <a:latin typeface="Nunito" pitchFamily="2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ts val="800"/>
              </a:spcBef>
              <a:buNone/>
            </a:pP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Mas, quanto você sabe sobre os presidentes do Brasil?</a:t>
            </a:r>
          </a:p>
          <a:p>
            <a:pPr algn="just" eaLnBrk="1" hangingPunct="1">
              <a:spcBef>
                <a:spcPts val="800"/>
              </a:spcBef>
              <a:buNone/>
            </a:pPr>
            <a:endParaRPr lang="pt-BR" altLang="pt-BR" sz="2400" b="1" dirty="0">
              <a:latin typeface="Nunito" pitchFamily="2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ts val="800"/>
              </a:spcBef>
              <a:buNone/>
            </a:pPr>
            <a:endParaRPr lang="pt-BR" altLang="pt-BR" sz="2400" b="1" dirty="0">
              <a:latin typeface="Nunito" pitchFamily="2" charset="0"/>
              <a:cs typeface="Arial" panose="020B0604020202020204" pitchFamily="34" charset="0"/>
            </a:endParaRPr>
          </a:p>
        </p:txBody>
      </p:sp>
      <p:pic>
        <p:nvPicPr>
          <p:cNvPr id="12297" name="Picture 9">
            <a:extLst>
              <a:ext uri="{FF2B5EF4-FFF2-40B4-BE49-F238E27FC236}">
                <a16:creationId xmlns:a16="http://schemas.microsoft.com/office/drawing/2014/main" id="{C4918F52-AED9-DAEB-1F31-DFB197F10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3309" y="1865784"/>
            <a:ext cx="2624564" cy="2994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comb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>
            <a:extLst>
              <a:ext uri="{FF2B5EF4-FFF2-40B4-BE49-F238E27FC236}">
                <a16:creationId xmlns:a16="http://schemas.microsoft.com/office/drawing/2014/main" id="{2FC19AD0-D706-0DD1-A44C-53FDB33CF6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098" y="-1286734"/>
            <a:ext cx="13601169" cy="1591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CaixaDeTexto 9">
            <a:extLst>
              <a:ext uri="{FF2B5EF4-FFF2-40B4-BE49-F238E27FC236}">
                <a16:creationId xmlns:a16="http://schemas.microsoft.com/office/drawing/2014/main" id="{4BAF320D-73E5-923E-2F99-FF721E5CFE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87438" y="211810"/>
            <a:ext cx="273630" cy="629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/>
          </a:p>
        </p:txBody>
      </p:sp>
      <p:sp>
        <p:nvSpPr>
          <p:cNvPr id="28676" name="Rectangle 1">
            <a:extLst>
              <a:ext uri="{FF2B5EF4-FFF2-40B4-BE49-F238E27FC236}">
                <a16:creationId xmlns:a16="http://schemas.microsoft.com/office/drawing/2014/main" id="{132A29B5-FD31-BCA8-FFD2-E87791F699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46" y="2437230"/>
            <a:ext cx="13154569" cy="3050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460" tIns="67729" rIns="135460" bIns="67729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endParaRPr lang="pt-BR" sz="2400" dirty="0">
              <a:latin typeface="Nunito" pitchFamily="2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pt-BR" sz="2400" b="1" dirty="0">
                <a:latin typeface="Nunito" pitchFamily="2" charset="0"/>
                <a:cs typeface="Arial" panose="020B0604020202020204" pitchFamily="34" charset="0"/>
              </a:rPr>
              <a:t>1 – “</a:t>
            </a:r>
            <a:r>
              <a:rPr lang="pt-BR" sz="2400" dirty="0">
                <a:latin typeface="Nunito" pitchFamily="2" charset="0"/>
                <a:cs typeface="Arial" panose="020B0604020202020204" pitchFamily="34" charset="0"/>
              </a:rPr>
              <a:t>O golpe de 15 de novembro de 1889 derrubou a Monarquia e deu início à </a:t>
            </a:r>
            <a:r>
              <a:rPr lang="pt-BR" sz="2400" b="1" u="sng" dirty="0">
                <a:latin typeface="Nunito" pitchFamily="2" charset="0"/>
                <a:cs typeface="Arial" panose="020B0604020202020204" pitchFamily="34" charset="0"/>
              </a:rPr>
              <a:t>República</a:t>
            </a:r>
            <a:r>
              <a:rPr lang="pt-BR" sz="2400" dirty="0">
                <a:latin typeface="Nunito" pitchFamily="2" charset="0"/>
                <a:cs typeface="Arial" panose="020B0604020202020204" pitchFamily="34" charset="0"/>
              </a:rPr>
              <a:t>”. </a:t>
            </a:r>
            <a:r>
              <a:rPr lang="pt-BR" sz="2133" dirty="0">
                <a:latin typeface="Nunito" pitchFamily="2" charset="0"/>
                <a:cs typeface="Arial" panose="020B0604020202020204" pitchFamily="34" charset="0"/>
              </a:rPr>
              <a:t>(Cláudio Vicentino. </a:t>
            </a:r>
            <a:r>
              <a:rPr lang="pt-BR" sz="2133" i="1" dirty="0">
                <a:latin typeface="Nunito" pitchFamily="2" charset="0"/>
                <a:cs typeface="Arial" panose="020B0604020202020204" pitchFamily="34" charset="0"/>
              </a:rPr>
              <a:t>Projeto </a:t>
            </a:r>
            <a:r>
              <a:rPr lang="pt-BR" sz="2133" i="1" dirty="0" err="1">
                <a:latin typeface="Nunito" pitchFamily="2" charset="0"/>
                <a:cs typeface="Arial" panose="020B0604020202020204" pitchFamily="34" charset="0"/>
              </a:rPr>
              <a:t>Radix</a:t>
            </a:r>
            <a:r>
              <a:rPr lang="pt-BR" sz="2133" dirty="0">
                <a:latin typeface="Nunito" pitchFamily="2" charset="0"/>
                <a:cs typeface="Arial" panose="020B0604020202020204" pitchFamily="34" charset="0"/>
              </a:rPr>
              <a:t>: história, 8º ano. São Paulo: Scipione, 2006).</a:t>
            </a:r>
            <a:endParaRPr lang="pt-BR" sz="2400" dirty="0">
              <a:latin typeface="Nunito" pitchFamily="2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pt-BR" sz="2400" b="1" dirty="0">
                <a:latin typeface="Nunito" pitchFamily="2" charset="0"/>
                <a:cs typeface="Arial" panose="020B0604020202020204" pitchFamily="34" charset="0"/>
              </a:rPr>
              <a:t>A palavra destacada no texto acima, refere-se:  </a:t>
            </a:r>
          </a:p>
          <a:p>
            <a:pPr marL="457189" indent="-457189" algn="just" eaLnBrk="1" hangingPunct="1">
              <a:spcBef>
                <a:spcPct val="0"/>
              </a:spcBef>
              <a:buFontTx/>
              <a:buAutoNum type="alphaLcParenBoth"/>
              <a:defRPr/>
            </a:pPr>
            <a:r>
              <a:rPr lang="pt-BR" sz="2400" dirty="0">
                <a:latin typeface="Nunito" pitchFamily="2" charset="0"/>
                <a:cs typeface="Arial" panose="020B0604020202020204" pitchFamily="34" charset="0"/>
              </a:rPr>
              <a:t>ao governo de militares, eleito no Brasil pelo voto indireto. </a:t>
            </a:r>
          </a:p>
          <a:p>
            <a:pPr marL="457189" indent="-457189" algn="just" eaLnBrk="1" hangingPunct="1">
              <a:spcBef>
                <a:spcPct val="0"/>
              </a:spcBef>
              <a:buFontTx/>
              <a:buAutoNum type="alphaLcParenBoth"/>
              <a:defRPr/>
            </a:pPr>
            <a:r>
              <a:rPr lang="pt-BR" sz="2400" dirty="0">
                <a:latin typeface="Nunito" pitchFamily="2" charset="0"/>
                <a:cs typeface="Arial" panose="020B0604020202020204" pitchFamily="34" charset="0"/>
              </a:rPr>
              <a:t>ao poder hereditário do presidente de uma nação. </a:t>
            </a:r>
          </a:p>
          <a:p>
            <a:pPr marL="457189" indent="-457189" algn="just" eaLnBrk="1" hangingPunct="1">
              <a:spcBef>
                <a:spcPct val="0"/>
              </a:spcBef>
              <a:buFontTx/>
              <a:buAutoNum type="alphaLcParenBoth"/>
              <a:defRPr/>
            </a:pPr>
            <a:r>
              <a:rPr lang="pt-BR" sz="2400" dirty="0">
                <a:latin typeface="Nunito" pitchFamily="2" charset="0"/>
                <a:cs typeface="Arial" panose="020B0604020202020204" pitchFamily="34" charset="0"/>
              </a:rPr>
              <a:t>à forma de governo na qual o chefe do Estado é eleito pelo povo. </a:t>
            </a:r>
            <a:endParaRPr lang="pt-BR" sz="2400" b="1" dirty="0">
              <a:solidFill>
                <a:srgbClr val="FF0000"/>
              </a:solidFill>
              <a:latin typeface="Nunito" pitchFamily="2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pt-BR" sz="2400" dirty="0">
                <a:latin typeface="Nunito" pitchFamily="2" charset="0"/>
                <a:cs typeface="Arial" panose="020B0604020202020204" pitchFamily="34" charset="0"/>
              </a:rPr>
              <a:t>(d) à forma de governo na qual o chefe do Estado é imposto ao povo.</a:t>
            </a:r>
            <a:endParaRPr lang="pt-BR" sz="2400" b="1" dirty="0">
              <a:solidFill>
                <a:srgbClr val="FF0000"/>
              </a:solidFill>
              <a:latin typeface="Nunito" pitchFamily="2" charset="0"/>
              <a:cs typeface="Arial" panose="020B0604020202020204" pitchFamily="34" charset="0"/>
            </a:endParaRPr>
          </a:p>
        </p:txBody>
      </p:sp>
      <p:sp>
        <p:nvSpPr>
          <p:cNvPr id="13317" name="CaixaDeTexto 5">
            <a:extLst>
              <a:ext uri="{FF2B5EF4-FFF2-40B4-BE49-F238E27FC236}">
                <a16:creationId xmlns:a16="http://schemas.microsoft.com/office/drawing/2014/main" id="{1485D8F5-0EDA-DE1E-BBEA-E2C3187942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831" y="836203"/>
            <a:ext cx="13334479" cy="58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933" b="1" dirty="0">
                <a:solidFill>
                  <a:srgbClr val="7030A0"/>
                </a:solidFill>
                <a:latin typeface="Nunito" pitchFamily="2" charset="0"/>
              </a:rPr>
              <a:t>ATIVIDADE 12: </a:t>
            </a:r>
            <a:r>
              <a:rPr lang="pt-BR" altLang="pt-BR" sz="2933" b="1" dirty="0" err="1">
                <a:solidFill>
                  <a:srgbClr val="7030A0"/>
                </a:solidFill>
                <a:latin typeface="Nunito" pitchFamily="2" charset="0"/>
              </a:rPr>
              <a:t>Educoquiz</a:t>
            </a:r>
            <a:r>
              <a:rPr lang="pt-BR" altLang="pt-BR" sz="2933" b="1" dirty="0">
                <a:solidFill>
                  <a:srgbClr val="7030A0"/>
                </a:solidFill>
                <a:latin typeface="Nunito" pitchFamily="2" charset="0"/>
              </a:rPr>
              <a:t> 2 – O que você aprendeu até aqui?</a:t>
            </a:r>
          </a:p>
        </p:txBody>
      </p:sp>
      <p:sp>
        <p:nvSpPr>
          <p:cNvPr id="13318" name="CaixaDeTexto 11">
            <a:extLst>
              <a:ext uri="{FF2B5EF4-FFF2-40B4-BE49-F238E27FC236}">
                <a16:creationId xmlns:a16="http://schemas.microsoft.com/office/drawing/2014/main" id="{A967EE02-955A-4F7D-5C9A-EA8AD4BCC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3771"/>
            <a:ext cx="10371262" cy="46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133" dirty="0">
                <a:latin typeface="Nunito" pitchFamily="2" charset="0"/>
              </a:rPr>
              <a:t>Aula 01: A </a:t>
            </a:r>
            <a:r>
              <a:rPr lang="pt-BR" altLang="pt-BR" sz="2133" dirty="0">
                <a:latin typeface="Nunito" pitchFamily="2" charset="0"/>
                <a:cs typeface="Arial" panose="020B0604020202020204" pitchFamily="34" charset="0"/>
              </a:rPr>
              <a:t>Primeira República no Brasil</a:t>
            </a:r>
            <a:endParaRPr lang="en-US" altLang="pt-BR" sz="2400" dirty="0">
              <a:solidFill>
                <a:srgbClr val="000000"/>
              </a:solidFill>
              <a:latin typeface="Nunito" pitchFamily="2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comb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CaixaDeTexto 9">
            <a:extLst>
              <a:ext uri="{FF2B5EF4-FFF2-40B4-BE49-F238E27FC236}">
                <a16:creationId xmlns:a16="http://schemas.microsoft.com/office/drawing/2014/main" id="{A86D7FFE-53FE-8C20-83BC-3CD2A0DA0D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87438" y="211810"/>
            <a:ext cx="273630" cy="629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/>
          </a:p>
        </p:txBody>
      </p:sp>
      <p:sp>
        <p:nvSpPr>
          <p:cNvPr id="15364" name="CaixaDeTexto 7">
            <a:extLst>
              <a:ext uri="{FF2B5EF4-FFF2-40B4-BE49-F238E27FC236}">
                <a16:creationId xmlns:a16="http://schemas.microsoft.com/office/drawing/2014/main" id="{0B1AB99B-026F-BABD-5259-25621A06CE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48" y="1981272"/>
            <a:ext cx="13334479" cy="2860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2400" b="1" dirty="0">
                <a:latin typeface="Nunito" pitchFamily="2" charset="0"/>
                <a:cs typeface="Arial" panose="020B0604020202020204" pitchFamily="34" charset="0"/>
              </a:rPr>
              <a:t>No dia 15 de novembro de 1889, foi instalado no Brasil o governo: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(a) de Floriano Peixoto. </a:t>
            </a:r>
            <a:endParaRPr lang="pt-BR" altLang="pt-BR" sz="2400" b="1" dirty="0">
              <a:solidFill>
                <a:srgbClr val="FF0000"/>
              </a:solidFill>
              <a:latin typeface="Nunito" pitchFamily="2" charset="0"/>
              <a:cs typeface="Arial" panose="020B0604020202020204" pitchFamily="34" charset="0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(b) provisório de D. Pedro II.</a:t>
            </a:r>
            <a:endParaRPr lang="pt-BR" altLang="pt-BR" sz="2400" b="1" dirty="0">
              <a:solidFill>
                <a:srgbClr val="FF0000"/>
              </a:solidFill>
              <a:latin typeface="Nunito" pitchFamily="2" charset="0"/>
              <a:cs typeface="Arial" panose="020B0604020202020204" pitchFamily="34" charset="0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(c) de Dilma Rousseff. 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(d) provisório de Deodoro. </a:t>
            </a:r>
            <a:endParaRPr lang="pt-BR" altLang="pt-BR" sz="2400" b="1" dirty="0">
              <a:solidFill>
                <a:srgbClr val="FF0000"/>
              </a:solidFill>
              <a:latin typeface="Nunito" pitchFamily="2" charset="0"/>
              <a:cs typeface="Arial" panose="020B0604020202020204" pitchFamily="34" charset="0"/>
            </a:endParaRPr>
          </a:p>
        </p:txBody>
      </p:sp>
      <p:grpSp>
        <p:nvGrpSpPr>
          <p:cNvPr id="4" name="Google Shape;1784;p75">
            <a:extLst>
              <a:ext uri="{FF2B5EF4-FFF2-40B4-BE49-F238E27FC236}">
                <a16:creationId xmlns:a16="http://schemas.microsoft.com/office/drawing/2014/main" id="{5327DAE2-6F88-030F-03FE-DA18FA844AE4}"/>
              </a:ext>
            </a:extLst>
          </p:cNvPr>
          <p:cNvGrpSpPr/>
          <p:nvPr/>
        </p:nvGrpSpPr>
        <p:grpSpPr>
          <a:xfrm>
            <a:off x="10013429" y="2996956"/>
            <a:ext cx="2254669" cy="3065718"/>
            <a:chOff x="5175838" y="3245029"/>
            <a:chExt cx="1098231" cy="1493287"/>
          </a:xfrm>
        </p:grpSpPr>
        <p:sp>
          <p:nvSpPr>
            <p:cNvPr id="5" name="Google Shape;1785;p75">
              <a:extLst>
                <a:ext uri="{FF2B5EF4-FFF2-40B4-BE49-F238E27FC236}">
                  <a16:creationId xmlns:a16="http://schemas.microsoft.com/office/drawing/2014/main" id="{E236D9CF-0E1A-3161-BCE0-71224872BFF5}"/>
                </a:ext>
              </a:extLst>
            </p:cNvPr>
            <p:cNvSpPr/>
            <p:nvPr/>
          </p:nvSpPr>
          <p:spPr>
            <a:xfrm>
              <a:off x="5175838" y="3640425"/>
              <a:ext cx="1098231" cy="1097891"/>
            </a:xfrm>
            <a:custGeom>
              <a:avLst/>
              <a:gdLst/>
              <a:ahLst/>
              <a:cxnLst/>
              <a:rect l="l" t="t" r="r" b="b"/>
              <a:pathLst>
                <a:path w="74255" h="74232" extrusionOk="0">
                  <a:moveTo>
                    <a:pt x="37140" y="0"/>
                  </a:moveTo>
                  <a:lnTo>
                    <a:pt x="32822" y="4318"/>
                  </a:lnTo>
                  <a:lnTo>
                    <a:pt x="27536" y="1251"/>
                  </a:lnTo>
                  <a:lnTo>
                    <a:pt x="24469" y="6536"/>
                  </a:lnTo>
                  <a:lnTo>
                    <a:pt x="18570" y="4955"/>
                  </a:lnTo>
                  <a:lnTo>
                    <a:pt x="16989" y="10854"/>
                  </a:lnTo>
                  <a:lnTo>
                    <a:pt x="10878" y="10854"/>
                  </a:lnTo>
                  <a:lnTo>
                    <a:pt x="10878" y="16965"/>
                  </a:lnTo>
                  <a:lnTo>
                    <a:pt x="4979" y="18546"/>
                  </a:lnTo>
                  <a:lnTo>
                    <a:pt x="6560" y="24445"/>
                  </a:lnTo>
                  <a:lnTo>
                    <a:pt x="1275" y="27512"/>
                  </a:lnTo>
                  <a:lnTo>
                    <a:pt x="4319" y="32798"/>
                  </a:lnTo>
                  <a:lnTo>
                    <a:pt x="1" y="37116"/>
                  </a:lnTo>
                  <a:lnTo>
                    <a:pt x="4319" y="41434"/>
                  </a:lnTo>
                  <a:lnTo>
                    <a:pt x="1275" y="46719"/>
                  </a:lnTo>
                  <a:lnTo>
                    <a:pt x="6560" y="49786"/>
                  </a:lnTo>
                  <a:lnTo>
                    <a:pt x="4979" y="55685"/>
                  </a:lnTo>
                  <a:lnTo>
                    <a:pt x="10878" y="57242"/>
                  </a:lnTo>
                  <a:lnTo>
                    <a:pt x="10878" y="63354"/>
                  </a:lnTo>
                  <a:lnTo>
                    <a:pt x="16989" y="63354"/>
                  </a:lnTo>
                  <a:lnTo>
                    <a:pt x="18570" y="69252"/>
                  </a:lnTo>
                  <a:lnTo>
                    <a:pt x="24469" y="67672"/>
                  </a:lnTo>
                  <a:lnTo>
                    <a:pt x="27536" y="72981"/>
                  </a:lnTo>
                  <a:lnTo>
                    <a:pt x="32822" y="69913"/>
                  </a:lnTo>
                  <a:lnTo>
                    <a:pt x="37140" y="74231"/>
                  </a:lnTo>
                  <a:lnTo>
                    <a:pt x="41458" y="69913"/>
                  </a:lnTo>
                  <a:lnTo>
                    <a:pt x="46743" y="72981"/>
                  </a:lnTo>
                  <a:lnTo>
                    <a:pt x="49787" y="67672"/>
                  </a:lnTo>
                  <a:lnTo>
                    <a:pt x="55685" y="69252"/>
                  </a:lnTo>
                  <a:lnTo>
                    <a:pt x="57266" y="63354"/>
                  </a:lnTo>
                  <a:lnTo>
                    <a:pt x="63378" y="63354"/>
                  </a:lnTo>
                  <a:lnTo>
                    <a:pt x="63378" y="57242"/>
                  </a:lnTo>
                  <a:lnTo>
                    <a:pt x="69276" y="55685"/>
                  </a:lnTo>
                  <a:lnTo>
                    <a:pt x="67695" y="49786"/>
                  </a:lnTo>
                  <a:lnTo>
                    <a:pt x="72981" y="46719"/>
                  </a:lnTo>
                  <a:lnTo>
                    <a:pt x="69937" y="41434"/>
                  </a:lnTo>
                  <a:lnTo>
                    <a:pt x="74255" y="37116"/>
                  </a:lnTo>
                  <a:lnTo>
                    <a:pt x="69937" y="32798"/>
                  </a:lnTo>
                  <a:lnTo>
                    <a:pt x="72981" y="27512"/>
                  </a:lnTo>
                  <a:lnTo>
                    <a:pt x="67695" y="24445"/>
                  </a:lnTo>
                  <a:lnTo>
                    <a:pt x="69276" y="18546"/>
                  </a:lnTo>
                  <a:lnTo>
                    <a:pt x="63378" y="16965"/>
                  </a:lnTo>
                  <a:lnTo>
                    <a:pt x="63378" y="10854"/>
                  </a:lnTo>
                  <a:lnTo>
                    <a:pt x="57266" y="10854"/>
                  </a:lnTo>
                  <a:lnTo>
                    <a:pt x="55685" y="4955"/>
                  </a:lnTo>
                  <a:lnTo>
                    <a:pt x="49787" y="6536"/>
                  </a:lnTo>
                  <a:lnTo>
                    <a:pt x="46743" y="1251"/>
                  </a:lnTo>
                  <a:lnTo>
                    <a:pt x="41458" y="4318"/>
                  </a:lnTo>
                  <a:lnTo>
                    <a:pt x="371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786;p75">
              <a:extLst>
                <a:ext uri="{FF2B5EF4-FFF2-40B4-BE49-F238E27FC236}">
                  <a16:creationId xmlns:a16="http://schemas.microsoft.com/office/drawing/2014/main" id="{6FE7F431-28E5-44AD-1AC9-4A354A7E78E0}"/>
                </a:ext>
              </a:extLst>
            </p:cNvPr>
            <p:cNvSpPr/>
            <p:nvPr/>
          </p:nvSpPr>
          <p:spPr>
            <a:xfrm>
              <a:off x="5650790" y="3584933"/>
              <a:ext cx="151124" cy="358066"/>
            </a:xfrm>
            <a:custGeom>
              <a:avLst/>
              <a:gdLst/>
              <a:ahLst/>
              <a:cxnLst/>
              <a:rect l="l" t="t" r="r" b="b"/>
              <a:pathLst>
                <a:path w="10218" h="24210" extrusionOk="0">
                  <a:moveTo>
                    <a:pt x="5121" y="2124"/>
                  </a:moveTo>
                  <a:cubicBezTo>
                    <a:pt x="6773" y="2124"/>
                    <a:pt x="8118" y="3469"/>
                    <a:pt x="8118" y="5121"/>
                  </a:cubicBezTo>
                  <a:lnTo>
                    <a:pt x="8118" y="19089"/>
                  </a:lnTo>
                  <a:cubicBezTo>
                    <a:pt x="8070" y="20717"/>
                    <a:pt x="6725" y="22015"/>
                    <a:pt x="5097" y="22015"/>
                  </a:cubicBezTo>
                  <a:cubicBezTo>
                    <a:pt x="3469" y="22015"/>
                    <a:pt x="2148" y="20717"/>
                    <a:pt x="2101" y="19089"/>
                  </a:cubicBezTo>
                  <a:lnTo>
                    <a:pt x="2101" y="5121"/>
                  </a:lnTo>
                  <a:cubicBezTo>
                    <a:pt x="2101" y="3469"/>
                    <a:pt x="3446" y="2124"/>
                    <a:pt x="5121" y="2124"/>
                  </a:cubicBezTo>
                  <a:close/>
                  <a:moveTo>
                    <a:pt x="5121" y="1"/>
                  </a:moveTo>
                  <a:cubicBezTo>
                    <a:pt x="2290" y="1"/>
                    <a:pt x="1" y="2289"/>
                    <a:pt x="1" y="5121"/>
                  </a:cubicBezTo>
                  <a:lnTo>
                    <a:pt x="1" y="19089"/>
                  </a:lnTo>
                  <a:cubicBezTo>
                    <a:pt x="1" y="21921"/>
                    <a:pt x="2290" y="24209"/>
                    <a:pt x="5121" y="24209"/>
                  </a:cubicBezTo>
                  <a:cubicBezTo>
                    <a:pt x="7929" y="24209"/>
                    <a:pt x="10218" y="21921"/>
                    <a:pt x="10218" y="19089"/>
                  </a:cubicBezTo>
                  <a:lnTo>
                    <a:pt x="10218" y="5121"/>
                  </a:lnTo>
                  <a:cubicBezTo>
                    <a:pt x="10218" y="2313"/>
                    <a:pt x="7929" y="24"/>
                    <a:pt x="5121" y="24"/>
                  </a:cubicBezTo>
                  <a:lnTo>
                    <a:pt x="512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787;p75">
              <a:extLst>
                <a:ext uri="{FF2B5EF4-FFF2-40B4-BE49-F238E27FC236}">
                  <a16:creationId xmlns:a16="http://schemas.microsoft.com/office/drawing/2014/main" id="{DD3EF96E-B825-2645-E004-D7A1849B72B3}"/>
                </a:ext>
              </a:extLst>
            </p:cNvPr>
            <p:cNvSpPr/>
            <p:nvPr/>
          </p:nvSpPr>
          <p:spPr>
            <a:xfrm>
              <a:off x="5188055" y="3691716"/>
              <a:ext cx="1034723" cy="995337"/>
            </a:xfrm>
            <a:custGeom>
              <a:avLst/>
              <a:gdLst/>
              <a:ahLst/>
              <a:cxnLst/>
              <a:rect l="l" t="t" r="r" b="b"/>
              <a:pathLst>
                <a:path w="69961" h="67298" extrusionOk="0">
                  <a:moveTo>
                    <a:pt x="36314" y="1"/>
                  </a:moveTo>
                  <a:cubicBezTo>
                    <a:pt x="22699" y="1"/>
                    <a:pt x="10430" y="8188"/>
                    <a:pt x="5215" y="20765"/>
                  </a:cubicBezTo>
                  <a:cubicBezTo>
                    <a:pt x="0" y="33341"/>
                    <a:pt x="2879" y="47828"/>
                    <a:pt x="12506" y="57455"/>
                  </a:cubicBezTo>
                  <a:cubicBezTo>
                    <a:pt x="18949" y="63882"/>
                    <a:pt x="27568" y="67297"/>
                    <a:pt x="36335" y="67297"/>
                  </a:cubicBezTo>
                  <a:cubicBezTo>
                    <a:pt x="40668" y="67297"/>
                    <a:pt x="45037" y="66463"/>
                    <a:pt x="49197" y="64746"/>
                  </a:cubicBezTo>
                  <a:cubicBezTo>
                    <a:pt x="61749" y="59532"/>
                    <a:pt x="69960" y="47262"/>
                    <a:pt x="69960" y="33648"/>
                  </a:cubicBezTo>
                  <a:cubicBezTo>
                    <a:pt x="69960" y="15055"/>
                    <a:pt x="54883" y="1"/>
                    <a:pt x="36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788;p75">
              <a:extLst>
                <a:ext uri="{FF2B5EF4-FFF2-40B4-BE49-F238E27FC236}">
                  <a16:creationId xmlns:a16="http://schemas.microsoft.com/office/drawing/2014/main" id="{42F0ADD2-4837-2FA4-420B-19E976F2DFD5}"/>
                </a:ext>
              </a:extLst>
            </p:cNvPr>
            <p:cNvSpPr/>
            <p:nvPr/>
          </p:nvSpPr>
          <p:spPr>
            <a:xfrm>
              <a:off x="5232026" y="3732197"/>
              <a:ext cx="949917" cy="914303"/>
            </a:xfrm>
            <a:custGeom>
              <a:avLst/>
              <a:gdLst/>
              <a:ahLst/>
              <a:cxnLst/>
              <a:rect l="l" t="t" r="r" b="b"/>
              <a:pathLst>
                <a:path w="64227" h="61819" extrusionOk="0">
                  <a:moveTo>
                    <a:pt x="33341" y="1"/>
                  </a:moveTo>
                  <a:cubicBezTo>
                    <a:pt x="20835" y="1"/>
                    <a:pt x="9557" y="7528"/>
                    <a:pt x="4790" y="19089"/>
                  </a:cubicBezTo>
                  <a:cubicBezTo>
                    <a:pt x="0" y="30628"/>
                    <a:pt x="2643" y="43912"/>
                    <a:pt x="11491" y="52760"/>
                  </a:cubicBezTo>
                  <a:cubicBezTo>
                    <a:pt x="17393" y="58677"/>
                    <a:pt x="25288" y="61819"/>
                    <a:pt x="33329" y="61819"/>
                  </a:cubicBezTo>
                  <a:cubicBezTo>
                    <a:pt x="37312" y="61819"/>
                    <a:pt x="41332" y="61048"/>
                    <a:pt x="45162" y="59461"/>
                  </a:cubicBezTo>
                  <a:cubicBezTo>
                    <a:pt x="56700" y="54671"/>
                    <a:pt x="64227" y="43416"/>
                    <a:pt x="64227" y="30911"/>
                  </a:cubicBezTo>
                  <a:cubicBezTo>
                    <a:pt x="64227" y="13851"/>
                    <a:pt x="50400" y="1"/>
                    <a:pt x="3334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789;p75">
              <a:extLst>
                <a:ext uri="{FF2B5EF4-FFF2-40B4-BE49-F238E27FC236}">
                  <a16:creationId xmlns:a16="http://schemas.microsoft.com/office/drawing/2014/main" id="{46D81EA5-19F4-2D1F-BC1E-3EAF4D86B37E}"/>
                </a:ext>
              </a:extLst>
            </p:cNvPr>
            <p:cNvSpPr/>
            <p:nvPr/>
          </p:nvSpPr>
          <p:spPr>
            <a:xfrm>
              <a:off x="5329388" y="3822578"/>
              <a:ext cx="762528" cy="733407"/>
            </a:xfrm>
            <a:custGeom>
              <a:avLst/>
              <a:gdLst/>
              <a:ahLst/>
              <a:cxnLst/>
              <a:rect l="l" t="t" r="r" b="b"/>
              <a:pathLst>
                <a:path w="51557" h="49588" extrusionOk="0">
                  <a:moveTo>
                    <a:pt x="26758" y="1"/>
                  </a:moveTo>
                  <a:cubicBezTo>
                    <a:pt x="16730" y="1"/>
                    <a:pt x="7669" y="6041"/>
                    <a:pt x="3847" y="15314"/>
                  </a:cubicBezTo>
                  <a:cubicBezTo>
                    <a:pt x="1" y="24564"/>
                    <a:pt x="2124" y="35229"/>
                    <a:pt x="9226" y="42331"/>
                  </a:cubicBezTo>
                  <a:cubicBezTo>
                    <a:pt x="13965" y="47070"/>
                    <a:pt x="20311" y="49588"/>
                    <a:pt x="26771" y="49588"/>
                  </a:cubicBezTo>
                  <a:cubicBezTo>
                    <a:pt x="29961" y="49588"/>
                    <a:pt x="33178" y="48974"/>
                    <a:pt x="36243" y="47711"/>
                  </a:cubicBezTo>
                  <a:cubicBezTo>
                    <a:pt x="45492" y="43865"/>
                    <a:pt x="51556" y="34828"/>
                    <a:pt x="51556" y="24800"/>
                  </a:cubicBezTo>
                  <a:cubicBezTo>
                    <a:pt x="51556" y="11091"/>
                    <a:pt x="40443" y="1"/>
                    <a:pt x="267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790;p75">
              <a:extLst>
                <a:ext uri="{FF2B5EF4-FFF2-40B4-BE49-F238E27FC236}">
                  <a16:creationId xmlns:a16="http://schemas.microsoft.com/office/drawing/2014/main" id="{B1A00C4D-749B-7B21-97ED-E50B363936BE}"/>
                </a:ext>
              </a:extLst>
            </p:cNvPr>
            <p:cNvSpPr/>
            <p:nvPr/>
          </p:nvSpPr>
          <p:spPr>
            <a:xfrm>
              <a:off x="5378949" y="3868649"/>
              <a:ext cx="666896" cy="641413"/>
            </a:xfrm>
            <a:custGeom>
              <a:avLst/>
              <a:gdLst/>
              <a:ahLst/>
              <a:cxnLst/>
              <a:rect l="l" t="t" r="r" b="b"/>
              <a:pathLst>
                <a:path w="45091" h="43368" extrusionOk="0">
                  <a:moveTo>
                    <a:pt x="23407" y="1"/>
                  </a:moveTo>
                  <a:cubicBezTo>
                    <a:pt x="14629" y="1"/>
                    <a:pt x="6725" y="5286"/>
                    <a:pt x="3351" y="13379"/>
                  </a:cubicBezTo>
                  <a:cubicBezTo>
                    <a:pt x="0" y="21496"/>
                    <a:pt x="1864" y="30816"/>
                    <a:pt x="8070" y="37022"/>
                  </a:cubicBezTo>
                  <a:cubicBezTo>
                    <a:pt x="12218" y="41170"/>
                    <a:pt x="17759" y="43368"/>
                    <a:pt x="23394" y="43368"/>
                  </a:cubicBezTo>
                  <a:cubicBezTo>
                    <a:pt x="26188" y="43368"/>
                    <a:pt x="29006" y="42828"/>
                    <a:pt x="31689" y="41717"/>
                  </a:cubicBezTo>
                  <a:cubicBezTo>
                    <a:pt x="39805" y="38367"/>
                    <a:pt x="45091" y="30462"/>
                    <a:pt x="45091" y="21685"/>
                  </a:cubicBezTo>
                  <a:cubicBezTo>
                    <a:pt x="45091" y="9698"/>
                    <a:pt x="35369" y="1"/>
                    <a:pt x="234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791;p75">
              <a:extLst>
                <a:ext uri="{FF2B5EF4-FFF2-40B4-BE49-F238E27FC236}">
                  <a16:creationId xmlns:a16="http://schemas.microsoft.com/office/drawing/2014/main" id="{50F0348B-E02D-ABBF-A5EB-F7068464ECF3}"/>
                </a:ext>
              </a:extLst>
            </p:cNvPr>
            <p:cNvSpPr/>
            <p:nvPr/>
          </p:nvSpPr>
          <p:spPr>
            <a:xfrm>
              <a:off x="5453269" y="3245029"/>
              <a:ext cx="543725" cy="328486"/>
            </a:xfrm>
            <a:custGeom>
              <a:avLst/>
              <a:gdLst/>
              <a:ahLst/>
              <a:cxnLst/>
              <a:rect l="l" t="t" r="r" b="b"/>
              <a:pathLst>
                <a:path w="36763" h="22210" extrusionOk="0">
                  <a:moveTo>
                    <a:pt x="1" y="1"/>
                  </a:moveTo>
                  <a:lnTo>
                    <a:pt x="1" y="5333"/>
                  </a:lnTo>
                  <a:cubicBezTo>
                    <a:pt x="1" y="6489"/>
                    <a:pt x="496" y="7575"/>
                    <a:pt x="1369" y="8330"/>
                  </a:cubicBezTo>
                  <a:lnTo>
                    <a:pt x="15692" y="21166"/>
                  </a:lnTo>
                  <a:cubicBezTo>
                    <a:pt x="16459" y="21862"/>
                    <a:pt x="17420" y="22210"/>
                    <a:pt x="18382" y="22210"/>
                  </a:cubicBezTo>
                  <a:cubicBezTo>
                    <a:pt x="19343" y="22210"/>
                    <a:pt x="20305" y="21862"/>
                    <a:pt x="21071" y="21166"/>
                  </a:cubicBezTo>
                  <a:lnTo>
                    <a:pt x="35417" y="8330"/>
                  </a:lnTo>
                  <a:cubicBezTo>
                    <a:pt x="36267" y="7575"/>
                    <a:pt x="36739" y="6466"/>
                    <a:pt x="36762" y="5333"/>
                  </a:cubicBezTo>
                  <a:lnTo>
                    <a:pt x="3676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792;p75">
              <a:extLst>
                <a:ext uri="{FF2B5EF4-FFF2-40B4-BE49-F238E27FC236}">
                  <a16:creationId xmlns:a16="http://schemas.microsoft.com/office/drawing/2014/main" id="{99EE4C17-6D74-1F1B-52A3-6A84A7D6CC8E}"/>
                </a:ext>
              </a:extLst>
            </p:cNvPr>
            <p:cNvSpPr/>
            <p:nvPr/>
          </p:nvSpPr>
          <p:spPr>
            <a:xfrm>
              <a:off x="5703841" y="3522815"/>
              <a:ext cx="44681" cy="124606"/>
            </a:xfrm>
            <a:custGeom>
              <a:avLst/>
              <a:gdLst/>
              <a:ahLst/>
              <a:cxnLst/>
              <a:rect l="l" t="t" r="r" b="b"/>
              <a:pathLst>
                <a:path w="3021" h="8425" extrusionOk="0">
                  <a:moveTo>
                    <a:pt x="1510" y="1"/>
                  </a:moveTo>
                  <a:cubicBezTo>
                    <a:pt x="685" y="1"/>
                    <a:pt x="0" y="685"/>
                    <a:pt x="0" y="1511"/>
                  </a:cubicBezTo>
                  <a:lnTo>
                    <a:pt x="0" y="6914"/>
                  </a:lnTo>
                  <a:cubicBezTo>
                    <a:pt x="0" y="7740"/>
                    <a:pt x="685" y="8424"/>
                    <a:pt x="1510" y="8424"/>
                  </a:cubicBezTo>
                  <a:cubicBezTo>
                    <a:pt x="2360" y="8424"/>
                    <a:pt x="3020" y="7740"/>
                    <a:pt x="3020" y="6914"/>
                  </a:cubicBezTo>
                  <a:lnTo>
                    <a:pt x="3020" y="1511"/>
                  </a:lnTo>
                  <a:cubicBezTo>
                    <a:pt x="3020" y="685"/>
                    <a:pt x="2360" y="1"/>
                    <a:pt x="1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793;p75">
              <a:extLst>
                <a:ext uri="{FF2B5EF4-FFF2-40B4-BE49-F238E27FC236}">
                  <a16:creationId xmlns:a16="http://schemas.microsoft.com/office/drawing/2014/main" id="{CD8FFDA9-8B56-2A7D-0671-7A8FEE5CAF43}"/>
                </a:ext>
              </a:extLst>
            </p:cNvPr>
            <p:cNvSpPr/>
            <p:nvPr/>
          </p:nvSpPr>
          <p:spPr>
            <a:xfrm>
              <a:off x="5619035" y="3868649"/>
              <a:ext cx="212192" cy="18162"/>
            </a:xfrm>
            <a:custGeom>
              <a:avLst/>
              <a:gdLst/>
              <a:ahLst/>
              <a:cxnLst/>
              <a:rect l="l" t="t" r="r" b="b"/>
              <a:pathLst>
                <a:path w="14347" h="1228" extrusionOk="0">
                  <a:moveTo>
                    <a:pt x="7174" y="1"/>
                  </a:moveTo>
                  <a:cubicBezTo>
                    <a:pt x="4720" y="1"/>
                    <a:pt x="2313" y="402"/>
                    <a:pt x="1" y="1228"/>
                  </a:cubicBezTo>
                  <a:lnTo>
                    <a:pt x="14347" y="1228"/>
                  </a:lnTo>
                  <a:cubicBezTo>
                    <a:pt x="12034" y="402"/>
                    <a:pt x="9604" y="1"/>
                    <a:pt x="71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794;p75">
              <a:extLst>
                <a:ext uri="{FF2B5EF4-FFF2-40B4-BE49-F238E27FC236}">
                  <a16:creationId xmlns:a16="http://schemas.microsoft.com/office/drawing/2014/main" id="{7DA90EA0-FE10-8C5D-3FAD-330B9E844B9F}"/>
                </a:ext>
              </a:extLst>
            </p:cNvPr>
            <p:cNvSpPr/>
            <p:nvPr/>
          </p:nvSpPr>
          <p:spPr>
            <a:xfrm>
              <a:off x="5567744" y="3886796"/>
              <a:ext cx="314435" cy="90056"/>
            </a:xfrm>
            <a:custGeom>
              <a:avLst/>
              <a:gdLst/>
              <a:ahLst/>
              <a:cxnLst/>
              <a:rect l="l" t="t" r="r" b="b"/>
              <a:pathLst>
                <a:path w="21260" h="6089" extrusionOk="0">
                  <a:moveTo>
                    <a:pt x="3469" y="1"/>
                  </a:moveTo>
                  <a:cubicBezTo>
                    <a:pt x="2265" y="402"/>
                    <a:pt x="1109" y="944"/>
                    <a:pt x="0" y="1558"/>
                  </a:cubicBezTo>
                  <a:lnTo>
                    <a:pt x="0" y="6088"/>
                  </a:lnTo>
                  <a:lnTo>
                    <a:pt x="21259" y="6088"/>
                  </a:lnTo>
                  <a:lnTo>
                    <a:pt x="21259" y="1558"/>
                  </a:lnTo>
                  <a:cubicBezTo>
                    <a:pt x="20150" y="921"/>
                    <a:pt x="18994" y="402"/>
                    <a:pt x="178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795;p75">
              <a:extLst>
                <a:ext uri="{FF2B5EF4-FFF2-40B4-BE49-F238E27FC236}">
                  <a16:creationId xmlns:a16="http://schemas.microsoft.com/office/drawing/2014/main" id="{D448845A-C7E0-232F-5F75-67217DD1CD44}"/>
                </a:ext>
              </a:extLst>
            </p:cNvPr>
            <p:cNvSpPr/>
            <p:nvPr/>
          </p:nvSpPr>
          <p:spPr>
            <a:xfrm>
              <a:off x="5567744" y="3976838"/>
              <a:ext cx="314435" cy="90042"/>
            </a:xfrm>
            <a:custGeom>
              <a:avLst/>
              <a:gdLst/>
              <a:ahLst/>
              <a:cxnLst/>
              <a:rect l="l" t="t" r="r" b="b"/>
              <a:pathLst>
                <a:path w="21260" h="6088" extrusionOk="0">
                  <a:moveTo>
                    <a:pt x="0" y="0"/>
                  </a:moveTo>
                  <a:lnTo>
                    <a:pt x="0" y="6088"/>
                  </a:lnTo>
                  <a:lnTo>
                    <a:pt x="21259" y="6088"/>
                  </a:lnTo>
                  <a:lnTo>
                    <a:pt x="212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796;p75">
              <a:extLst>
                <a:ext uri="{FF2B5EF4-FFF2-40B4-BE49-F238E27FC236}">
                  <a16:creationId xmlns:a16="http://schemas.microsoft.com/office/drawing/2014/main" id="{4DD2C6D4-D816-42BC-BD31-8B64BEC8D1CF}"/>
                </a:ext>
              </a:extLst>
            </p:cNvPr>
            <p:cNvSpPr/>
            <p:nvPr/>
          </p:nvSpPr>
          <p:spPr>
            <a:xfrm>
              <a:off x="5567744" y="4066865"/>
              <a:ext cx="314435" cy="90056"/>
            </a:xfrm>
            <a:custGeom>
              <a:avLst/>
              <a:gdLst/>
              <a:ahLst/>
              <a:cxnLst/>
              <a:rect l="l" t="t" r="r" b="b"/>
              <a:pathLst>
                <a:path w="21260" h="6089" extrusionOk="0">
                  <a:moveTo>
                    <a:pt x="0" y="1"/>
                  </a:moveTo>
                  <a:lnTo>
                    <a:pt x="0" y="6088"/>
                  </a:lnTo>
                  <a:lnTo>
                    <a:pt x="21259" y="6088"/>
                  </a:lnTo>
                  <a:lnTo>
                    <a:pt x="2125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97;p75">
              <a:extLst>
                <a:ext uri="{FF2B5EF4-FFF2-40B4-BE49-F238E27FC236}">
                  <a16:creationId xmlns:a16="http://schemas.microsoft.com/office/drawing/2014/main" id="{EEF5B12E-AC91-7BEE-A341-50CFB514C4D9}"/>
                </a:ext>
              </a:extLst>
            </p:cNvPr>
            <p:cNvSpPr/>
            <p:nvPr/>
          </p:nvSpPr>
          <p:spPr>
            <a:xfrm>
              <a:off x="5567744" y="4156906"/>
              <a:ext cx="314435" cy="90396"/>
            </a:xfrm>
            <a:custGeom>
              <a:avLst/>
              <a:gdLst/>
              <a:ahLst/>
              <a:cxnLst/>
              <a:rect l="l" t="t" r="r" b="b"/>
              <a:pathLst>
                <a:path w="21260" h="6112" extrusionOk="0">
                  <a:moveTo>
                    <a:pt x="0" y="0"/>
                  </a:moveTo>
                  <a:lnTo>
                    <a:pt x="0" y="6111"/>
                  </a:lnTo>
                  <a:lnTo>
                    <a:pt x="21259" y="6111"/>
                  </a:lnTo>
                  <a:lnTo>
                    <a:pt x="212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798;p75">
              <a:extLst>
                <a:ext uri="{FF2B5EF4-FFF2-40B4-BE49-F238E27FC236}">
                  <a16:creationId xmlns:a16="http://schemas.microsoft.com/office/drawing/2014/main" id="{9A271DCE-F038-2F29-2E0D-ABA8209173E1}"/>
                </a:ext>
              </a:extLst>
            </p:cNvPr>
            <p:cNvSpPr/>
            <p:nvPr/>
          </p:nvSpPr>
          <p:spPr>
            <a:xfrm>
              <a:off x="5567744" y="4247288"/>
              <a:ext cx="314435" cy="90056"/>
            </a:xfrm>
            <a:custGeom>
              <a:avLst/>
              <a:gdLst/>
              <a:ahLst/>
              <a:cxnLst/>
              <a:rect l="l" t="t" r="r" b="b"/>
              <a:pathLst>
                <a:path w="21260" h="6089" extrusionOk="0">
                  <a:moveTo>
                    <a:pt x="0" y="0"/>
                  </a:moveTo>
                  <a:lnTo>
                    <a:pt x="0" y="6088"/>
                  </a:lnTo>
                  <a:lnTo>
                    <a:pt x="21259" y="6088"/>
                  </a:lnTo>
                  <a:lnTo>
                    <a:pt x="2125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799;p75">
              <a:extLst>
                <a:ext uri="{FF2B5EF4-FFF2-40B4-BE49-F238E27FC236}">
                  <a16:creationId xmlns:a16="http://schemas.microsoft.com/office/drawing/2014/main" id="{532E29D9-A63E-1B34-FB30-55DC058DF1D6}"/>
                </a:ext>
              </a:extLst>
            </p:cNvPr>
            <p:cNvSpPr/>
            <p:nvPr/>
          </p:nvSpPr>
          <p:spPr>
            <a:xfrm>
              <a:off x="5567744" y="4337329"/>
              <a:ext cx="314435" cy="90396"/>
            </a:xfrm>
            <a:custGeom>
              <a:avLst/>
              <a:gdLst/>
              <a:ahLst/>
              <a:cxnLst/>
              <a:rect l="l" t="t" r="r" b="b"/>
              <a:pathLst>
                <a:path w="21260" h="6112" extrusionOk="0">
                  <a:moveTo>
                    <a:pt x="0" y="0"/>
                  </a:moveTo>
                  <a:lnTo>
                    <a:pt x="0" y="6111"/>
                  </a:lnTo>
                  <a:lnTo>
                    <a:pt x="21259" y="6111"/>
                  </a:lnTo>
                  <a:lnTo>
                    <a:pt x="212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800;p75">
              <a:extLst>
                <a:ext uri="{FF2B5EF4-FFF2-40B4-BE49-F238E27FC236}">
                  <a16:creationId xmlns:a16="http://schemas.microsoft.com/office/drawing/2014/main" id="{97472AF3-4922-B390-37B0-180C4FCEB842}"/>
                </a:ext>
              </a:extLst>
            </p:cNvPr>
            <p:cNvSpPr/>
            <p:nvPr/>
          </p:nvSpPr>
          <p:spPr>
            <a:xfrm>
              <a:off x="5567744" y="4427711"/>
              <a:ext cx="314435" cy="82277"/>
            </a:xfrm>
            <a:custGeom>
              <a:avLst/>
              <a:gdLst/>
              <a:ahLst/>
              <a:cxnLst/>
              <a:rect l="l" t="t" r="r" b="b"/>
              <a:pathLst>
                <a:path w="21260" h="5563" extrusionOk="0">
                  <a:moveTo>
                    <a:pt x="0" y="0"/>
                  </a:moveTo>
                  <a:lnTo>
                    <a:pt x="0" y="2785"/>
                  </a:lnTo>
                  <a:cubicBezTo>
                    <a:pt x="3303" y="4637"/>
                    <a:pt x="6967" y="5563"/>
                    <a:pt x="10630" y="5563"/>
                  </a:cubicBezTo>
                  <a:cubicBezTo>
                    <a:pt x="14293" y="5563"/>
                    <a:pt x="17956" y="4637"/>
                    <a:pt x="21259" y="2785"/>
                  </a:cubicBezTo>
                  <a:lnTo>
                    <a:pt x="2125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1" name="Imagem 20">
            <a:extLst>
              <a:ext uri="{FF2B5EF4-FFF2-40B4-BE49-F238E27FC236}">
                <a16:creationId xmlns:a16="http://schemas.microsoft.com/office/drawing/2014/main" id="{C27C3FFE-E6B7-827F-DCDD-9DF3BEFE0F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7573"/>
          <a:stretch/>
        </p:blipFill>
        <p:spPr>
          <a:xfrm>
            <a:off x="580381" y="339612"/>
            <a:ext cx="2602757" cy="1002841"/>
          </a:xfrm>
          <a:prstGeom prst="rect">
            <a:avLst/>
          </a:prstGeom>
        </p:spPr>
      </p:pic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15BBB756-41BA-FF6D-B7CE-99672239373E}"/>
              </a:ext>
            </a:extLst>
          </p:cNvPr>
          <p:cNvSpPr/>
          <p:nvPr/>
        </p:nvSpPr>
        <p:spPr>
          <a:xfrm>
            <a:off x="188501" y="4314504"/>
            <a:ext cx="3992280" cy="527371"/>
          </a:xfrm>
          <a:prstGeom prst="round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CaixaDeTexto 5">
            <a:extLst>
              <a:ext uri="{FF2B5EF4-FFF2-40B4-BE49-F238E27FC236}">
                <a16:creationId xmlns:a16="http://schemas.microsoft.com/office/drawing/2014/main" id="{658B854A-A637-F143-2D76-EA38C971FB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1" y="232359"/>
            <a:ext cx="12699504" cy="58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2933" b="1" dirty="0">
                <a:solidFill>
                  <a:srgbClr val="7030A0"/>
                </a:solidFill>
                <a:latin typeface="Nunito" pitchFamily="2" charset="0"/>
              </a:rPr>
              <a:t>O Governo Provisório</a:t>
            </a:r>
          </a:p>
        </p:txBody>
      </p:sp>
      <p:sp>
        <p:nvSpPr>
          <p:cNvPr id="17412" name="CaixaDeTexto 9">
            <a:extLst>
              <a:ext uri="{FF2B5EF4-FFF2-40B4-BE49-F238E27FC236}">
                <a16:creationId xmlns:a16="http://schemas.microsoft.com/office/drawing/2014/main" id="{E6AB7CC5-124A-9E06-EE76-B8D935F7D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87438" y="211810"/>
            <a:ext cx="273630" cy="629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/>
          </a:p>
        </p:txBody>
      </p:sp>
      <p:sp>
        <p:nvSpPr>
          <p:cNvPr id="17413" name="CaixaDeTexto 13">
            <a:extLst>
              <a:ext uri="{FF2B5EF4-FFF2-40B4-BE49-F238E27FC236}">
                <a16:creationId xmlns:a16="http://schemas.microsoft.com/office/drawing/2014/main" id="{96F8CD29-895F-523E-2EAF-0D79437A91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323" y="1905075"/>
            <a:ext cx="12932328" cy="124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Foi formado na própria noite do dia 15 de novembro de 1889 um </a:t>
            </a:r>
            <a:r>
              <a:rPr lang="pt-BR" altLang="pt-BR" sz="2400" b="1" dirty="0">
                <a:latin typeface="Nunito" pitchFamily="2" charset="0"/>
                <a:cs typeface="Arial" panose="020B0604020202020204" pitchFamily="34" charset="0"/>
              </a:rPr>
              <a:t>Governo Provisório</a:t>
            </a: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, que se estenderia até fevereiro de 1891, chefiado pelo marechal Deodoro da Fonseca.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2400" dirty="0">
              <a:latin typeface="Nunito" pitchFamily="2" charset="0"/>
              <a:cs typeface="Arial" panose="020B0604020202020204" pitchFamily="34" charset="0"/>
            </a:endParaRPr>
          </a:p>
        </p:txBody>
      </p:sp>
      <p:pic>
        <p:nvPicPr>
          <p:cNvPr id="17419" name="Picture 11" descr="57 imagens, fotos stock, objetos 3D e vetores de Deodoro da ...">
            <a:extLst>
              <a:ext uri="{FF2B5EF4-FFF2-40B4-BE49-F238E27FC236}">
                <a16:creationId xmlns:a16="http://schemas.microsoft.com/office/drawing/2014/main" id="{1450C164-BC07-7DB8-67D7-352D67338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071" y="2921141"/>
            <a:ext cx="3744416" cy="446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2" descr="New Youtube Video Sticker by Shelly Saves the Day">
            <a:hlinkClick r:id="rId3"/>
            <a:extLst>
              <a:ext uri="{FF2B5EF4-FFF2-40B4-BE49-F238E27FC236}">
                <a16:creationId xmlns:a16="http://schemas.microsoft.com/office/drawing/2014/main" id="{8D8B124C-CBF9-2FEE-C33C-ECC8A90483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16546" r="11801" b="31020"/>
          <a:stretch/>
        </p:blipFill>
        <p:spPr bwMode="auto">
          <a:xfrm>
            <a:off x="9725397" y="4977285"/>
            <a:ext cx="2202980" cy="150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EE295BE-C1C2-6D4D-31B0-052D0F79937C}"/>
              </a:ext>
            </a:extLst>
          </p:cNvPr>
          <p:cNvSpPr txBox="1"/>
          <p:nvPr/>
        </p:nvSpPr>
        <p:spPr>
          <a:xfrm>
            <a:off x="9422731" y="4146984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800" dirty="0"/>
              <a:t>Aprofunde mais seus conhecimentos!</a:t>
            </a: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aixaDeTexto 5">
            <a:extLst>
              <a:ext uri="{FF2B5EF4-FFF2-40B4-BE49-F238E27FC236}">
                <a16:creationId xmlns:a16="http://schemas.microsoft.com/office/drawing/2014/main" id="{29969656-EA1A-1B8C-42E7-51249A51C3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83" y="417119"/>
            <a:ext cx="12911162" cy="58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2933" b="1" dirty="0">
                <a:solidFill>
                  <a:srgbClr val="7030A0"/>
                </a:solidFill>
                <a:latin typeface="Nunito" pitchFamily="2" charset="0"/>
              </a:rPr>
              <a:t>A Constituição de 1891</a:t>
            </a:r>
          </a:p>
        </p:txBody>
      </p:sp>
      <p:sp>
        <p:nvSpPr>
          <p:cNvPr id="18436" name="CaixaDeTexto 9">
            <a:extLst>
              <a:ext uri="{FF2B5EF4-FFF2-40B4-BE49-F238E27FC236}">
                <a16:creationId xmlns:a16="http://schemas.microsoft.com/office/drawing/2014/main" id="{B14AE45E-E4DF-247C-1632-999CE19927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87438" y="211810"/>
            <a:ext cx="273630" cy="629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/>
          </a:p>
        </p:txBody>
      </p:sp>
      <p:sp>
        <p:nvSpPr>
          <p:cNvPr id="18437" name="CaixaDeTexto 13">
            <a:extLst>
              <a:ext uri="{FF2B5EF4-FFF2-40B4-BE49-F238E27FC236}">
                <a16:creationId xmlns:a16="http://schemas.microsoft.com/office/drawing/2014/main" id="{78A9C0D9-5801-8B1F-D2C0-F6129FC1BC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388" y="1188307"/>
            <a:ext cx="12911162" cy="1819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ts val="800"/>
              </a:spcBef>
              <a:buNone/>
            </a:pP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Reunidos, os deputados elaboraram a primeira Constituição da República, que foi promulgada em 24 de fevereiro de 1891.</a:t>
            </a:r>
          </a:p>
          <a:p>
            <a:pPr eaLnBrk="1" hangingPunct="1">
              <a:spcBef>
                <a:spcPts val="800"/>
              </a:spcBef>
              <a:buNone/>
            </a:pP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 </a:t>
            </a:r>
          </a:p>
          <a:p>
            <a:pPr eaLnBrk="1" hangingPunct="1">
              <a:spcBef>
                <a:spcPts val="800"/>
              </a:spcBef>
              <a:buNone/>
            </a:pP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                             </a:t>
            </a:r>
          </a:p>
        </p:txBody>
      </p:sp>
      <p:pic>
        <p:nvPicPr>
          <p:cNvPr id="18461" name="Imagem 1">
            <a:extLst>
              <a:ext uri="{FF2B5EF4-FFF2-40B4-BE49-F238E27FC236}">
                <a16:creationId xmlns:a16="http://schemas.microsoft.com/office/drawing/2014/main" id="{5408A9F7-11B2-0B50-A418-55A8237125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413" y="2401814"/>
            <a:ext cx="2844687" cy="3813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87C484B-3594-B2C0-6DA9-5016CABAB346}"/>
              </a:ext>
            </a:extLst>
          </p:cNvPr>
          <p:cNvSpPr txBox="1"/>
          <p:nvPr/>
        </p:nvSpPr>
        <p:spPr>
          <a:xfrm>
            <a:off x="4468813" y="3108111"/>
            <a:ext cx="757563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800"/>
              </a:spcBef>
              <a:buNone/>
            </a:pP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A nova Constituição, além de manter os decretos do então presidente, Marechal Deodoro apresentou algumas novidades.                                        </a:t>
            </a:r>
          </a:p>
        </p:txBody>
      </p:sp>
    </p:spTree>
  </p:cSld>
  <p:clrMapOvr>
    <a:masterClrMapping/>
  </p:clrMapOvr>
  <p:transition spd="slow">
    <p:comb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CaixaDeTexto 5">
            <a:extLst>
              <a:ext uri="{FF2B5EF4-FFF2-40B4-BE49-F238E27FC236}">
                <a16:creationId xmlns:a16="http://schemas.microsoft.com/office/drawing/2014/main" id="{7690233B-0748-E25D-AA8B-FB6F19839D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488" y="526421"/>
            <a:ext cx="12911162" cy="58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2933" b="1" dirty="0">
                <a:solidFill>
                  <a:srgbClr val="7030A0"/>
                </a:solidFill>
                <a:latin typeface="Nunito" pitchFamily="2" charset="0"/>
              </a:rPr>
              <a:t>A República da Espada</a:t>
            </a:r>
          </a:p>
        </p:txBody>
      </p:sp>
      <p:sp>
        <p:nvSpPr>
          <p:cNvPr id="19460" name="CaixaDeTexto 9">
            <a:extLst>
              <a:ext uri="{FF2B5EF4-FFF2-40B4-BE49-F238E27FC236}">
                <a16:creationId xmlns:a16="http://schemas.microsoft.com/office/drawing/2014/main" id="{9F6C8F63-AC9C-0891-2C6C-1D59D6531F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87438" y="211810"/>
            <a:ext cx="273630" cy="629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/>
          </a:p>
        </p:txBody>
      </p:sp>
      <p:sp>
        <p:nvSpPr>
          <p:cNvPr id="19461" name="CaixaDeTexto 13">
            <a:extLst>
              <a:ext uri="{FF2B5EF4-FFF2-40B4-BE49-F238E27FC236}">
                <a16:creationId xmlns:a16="http://schemas.microsoft.com/office/drawing/2014/main" id="{6E18DD9A-8E93-9016-2902-9F8A19B5EB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488" y="2513856"/>
            <a:ext cx="8000687" cy="2086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ts val="800"/>
              </a:spcBef>
              <a:buNone/>
            </a:pP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O período republicano que se entende de 1889 a 1894 é conhecido como </a:t>
            </a:r>
            <a:r>
              <a:rPr lang="pt-BR" altLang="pt-BR" sz="2400" b="1" dirty="0">
                <a:latin typeface="Nunito" pitchFamily="2" charset="0"/>
                <a:cs typeface="Arial" panose="020B0604020202020204" pitchFamily="34" charset="0"/>
              </a:rPr>
              <a:t>República da Espada</a:t>
            </a: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. </a:t>
            </a:r>
          </a:p>
          <a:p>
            <a:pPr algn="just" eaLnBrk="1" hangingPunct="1">
              <a:spcBef>
                <a:spcPts val="800"/>
              </a:spcBef>
              <a:buNone/>
            </a:pP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Durante este período, os governantes do Brasil foram </a:t>
            </a:r>
            <a:r>
              <a:rPr lang="pt-BR" altLang="pt-BR" sz="2400" b="1" dirty="0">
                <a:latin typeface="Nunito" pitchFamily="2" charset="0"/>
                <a:cs typeface="Arial" panose="020B0604020202020204" pitchFamily="34" charset="0"/>
              </a:rPr>
              <a:t>dois militares</a:t>
            </a: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, os marechais </a:t>
            </a:r>
            <a:r>
              <a:rPr lang="pt-BR" altLang="pt-BR" sz="2400" i="1" dirty="0">
                <a:latin typeface="Nunito" pitchFamily="2" charset="0"/>
                <a:cs typeface="Arial" panose="020B0604020202020204" pitchFamily="34" charset="0"/>
              </a:rPr>
              <a:t>Deodoro da Fonseca </a:t>
            </a: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(1889-1891) e </a:t>
            </a:r>
            <a:r>
              <a:rPr lang="pt-BR" altLang="pt-BR" sz="2400" i="1" dirty="0">
                <a:latin typeface="Nunito" pitchFamily="2" charset="0"/>
                <a:cs typeface="Arial" panose="020B0604020202020204" pitchFamily="34" charset="0"/>
              </a:rPr>
              <a:t>Floriano Peixoto </a:t>
            </a: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(1891-1894).</a:t>
            </a:r>
          </a:p>
        </p:txBody>
      </p:sp>
      <p:pic>
        <p:nvPicPr>
          <p:cNvPr id="34826" name="Picture 10" descr="http://www.mundoeducacao.com.br/upload/conteudo_legenda/23c382ac79f0d6d8334391d68c586f1a.jpg">
            <a:extLst>
              <a:ext uri="{FF2B5EF4-FFF2-40B4-BE49-F238E27FC236}">
                <a16:creationId xmlns:a16="http://schemas.microsoft.com/office/drawing/2014/main" id="{252F65A9-2EC1-9637-5081-54B735EE5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5317" y="2271047"/>
            <a:ext cx="3661690" cy="25716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comb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CaixaDeTexto 5">
            <a:extLst>
              <a:ext uri="{FF2B5EF4-FFF2-40B4-BE49-F238E27FC236}">
                <a16:creationId xmlns:a16="http://schemas.microsoft.com/office/drawing/2014/main" id="{C613BA3A-59DC-76EA-2CFF-903C96EEC0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462" y="304939"/>
            <a:ext cx="12911162" cy="58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2933" b="1" dirty="0">
                <a:solidFill>
                  <a:srgbClr val="7030A0"/>
                </a:solidFill>
                <a:latin typeface="Nunito" pitchFamily="2" charset="0"/>
              </a:rPr>
              <a:t>A República Café com Leite</a:t>
            </a:r>
          </a:p>
        </p:txBody>
      </p:sp>
      <p:sp>
        <p:nvSpPr>
          <p:cNvPr id="20484" name="CaixaDeTexto 9">
            <a:extLst>
              <a:ext uri="{FF2B5EF4-FFF2-40B4-BE49-F238E27FC236}">
                <a16:creationId xmlns:a16="http://schemas.microsoft.com/office/drawing/2014/main" id="{B2C488D7-EFB7-1156-8E85-F607F01EB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87438" y="211810"/>
            <a:ext cx="273630" cy="629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/>
          </a:p>
        </p:txBody>
      </p:sp>
      <p:sp>
        <p:nvSpPr>
          <p:cNvPr id="20485" name="CaixaDeTexto 12">
            <a:extLst>
              <a:ext uri="{FF2B5EF4-FFF2-40B4-BE49-F238E27FC236}">
                <a16:creationId xmlns:a16="http://schemas.microsoft.com/office/drawing/2014/main" id="{C30F65AB-0CE0-5EF6-7FAE-541B0DF1BF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381" y="3089920"/>
            <a:ext cx="8996983" cy="1810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ts val="800"/>
              </a:spcBef>
              <a:buNone/>
            </a:pP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A direção política do país passou a ser exclusividade dos fazendeiros, e assim permaneceu até 1930. </a:t>
            </a:r>
          </a:p>
          <a:p>
            <a:pPr algn="just" eaLnBrk="1" hangingPunct="1">
              <a:lnSpc>
                <a:spcPct val="150000"/>
              </a:lnSpc>
              <a:spcBef>
                <a:spcPts val="800"/>
              </a:spcBef>
              <a:buNone/>
            </a:pPr>
            <a:endParaRPr lang="pt-BR" altLang="pt-BR" sz="2400" dirty="0">
              <a:latin typeface="Nunito" pitchFamily="2" charset="0"/>
              <a:cs typeface="Arial" panose="020B0604020202020204" pitchFamily="34" charset="0"/>
            </a:endParaRPr>
          </a:p>
        </p:txBody>
      </p:sp>
      <p:pic>
        <p:nvPicPr>
          <p:cNvPr id="58370" name="Picture 2" descr="Café, Leite, Grãos De Café">
            <a:extLst>
              <a:ext uri="{FF2B5EF4-FFF2-40B4-BE49-F238E27FC236}">
                <a16:creationId xmlns:a16="http://schemas.microsoft.com/office/drawing/2014/main" id="{FD65BED0-3998-49D7-DDBC-A8692A9012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3429" y="1289720"/>
            <a:ext cx="3211071" cy="4818112"/>
          </a:xfrm>
          <a:prstGeom prst="parallelogram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8" descr="http://www.educopedia.com.br/EducoFiles/78a9e3bb-9203-4c59-bb43-c49c2876f930.jpg">
            <a:extLst>
              <a:ext uri="{FF2B5EF4-FFF2-40B4-BE49-F238E27FC236}">
                <a16:creationId xmlns:a16="http://schemas.microsoft.com/office/drawing/2014/main" id="{A0359E71-1901-3281-D768-132009677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BFFFF"/>
              </a:clrFrom>
              <a:clrTo>
                <a:srgbClr val="FB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525" y="814592"/>
            <a:ext cx="8635663" cy="2275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9259074"/>
      </p:ext>
    </p:extLst>
  </p:cSld>
  <p:clrMapOvr>
    <a:masterClrMapping/>
  </p:clrMapOvr>
  <p:transition spd="slow">
    <p:comb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CaixaDeTexto 5">
            <a:extLst>
              <a:ext uri="{FF2B5EF4-FFF2-40B4-BE49-F238E27FC236}">
                <a16:creationId xmlns:a16="http://schemas.microsoft.com/office/drawing/2014/main" id="{C613BA3A-59DC-76EA-2CFF-903C96EEC0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462" y="304939"/>
            <a:ext cx="12911162" cy="58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2933" b="1" dirty="0">
                <a:solidFill>
                  <a:srgbClr val="7030A0"/>
                </a:solidFill>
                <a:latin typeface="Nunito" pitchFamily="2" charset="0"/>
              </a:rPr>
              <a:t>A República Café com Leite</a:t>
            </a:r>
          </a:p>
        </p:txBody>
      </p:sp>
      <p:sp>
        <p:nvSpPr>
          <p:cNvPr id="20484" name="CaixaDeTexto 9">
            <a:extLst>
              <a:ext uri="{FF2B5EF4-FFF2-40B4-BE49-F238E27FC236}">
                <a16:creationId xmlns:a16="http://schemas.microsoft.com/office/drawing/2014/main" id="{B2C488D7-EFB7-1156-8E85-F607F01EB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87438" y="211810"/>
            <a:ext cx="273630" cy="629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/>
          </a:p>
        </p:txBody>
      </p:sp>
      <p:sp>
        <p:nvSpPr>
          <p:cNvPr id="20485" name="CaixaDeTexto 12">
            <a:extLst>
              <a:ext uri="{FF2B5EF4-FFF2-40B4-BE49-F238E27FC236}">
                <a16:creationId xmlns:a16="http://schemas.microsoft.com/office/drawing/2014/main" id="{C30F65AB-0CE0-5EF6-7FAE-541B0DF1BF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389" y="1289720"/>
            <a:ext cx="8996983" cy="4683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ts val="800"/>
              </a:spcBef>
              <a:buNone/>
            </a:pP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O controle que esses fazendeiros exerciam sobre a política nacional era mantido por </a:t>
            </a:r>
            <a:r>
              <a:rPr lang="pt-BR" altLang="pt-BR" sz="2400" b="1" dirty="0">
                <a:latin typeface="Nunito" pitchFamily="2" charset="0"/>
                <a:cs typeface="Arial" panose="020B0604020202020204" pitchFamily="34" charset="0"/>
              </a:rPr>
              <a:t>três</a:t>
            </a: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 elementos fundamentais:</a:t>
            </a:r>
          </a:p>
          <a:p>
            <a:pPr algn="just" eaLnBrk="1" hangingPunct="1">
              <a:lnSpc>
                <a:spcPct val="150000"/>
              </a:lnSpc>
              <a:spcBef>
                <a:spcPts val="800"/>
              </a:spcBef>
              <a:buNone/>
            </a:pP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O Coronelismo e o voto de cabresto – Os coronéis, grandes proprietários de terra, tinham o domínio político na área que atuavam. Como o voto era aberto e não secreto, era fácil controlar os eleitores utilizando diversos instrumentos para forçar a população a votar em seus candidatos.</a:t>
            </a:r>
          </a:p>
          <a:p>
            <a:pPr algn="just" eaLnBrk="1" hangingPunct="1">
              <a:lnSpc>
                <a:spcPct val="150000"/>
              </a:lnSpc>
              <a:spcBef>
                <a:spcPts val="800"/>
              </a:spcBef>
              <a:buNone/>
            </a:pPr>
            <a:endParaRPr lang="pt-BR" altLang="pt-BR" sz="2400" dirty="0">
              <a:latin typeface="Nunito" pitchFamily="2" charset="0"/>
              <a:cs typeface="Arial" panose="020B0604020202020204" pitchFamily="34" charset="0"/>
            </a:endParaRPr>
          </a:p>
        </p:txBody>
      </p:sp>
      <p:pic>
        <p:nvPicPr>
          <p:cNvPr id="58370" name="Picture 2" descr="Café, Leite, Grãos De Café">
            <a:extLst>
              <a:ext uri="{FF2B5EF4-FFF2-40B4-BE49-F238E27FC236}">
                <a16:creationId xmlns:a16="http://schemas.microsoft.com/office/drawing/2014/main" id="{FD65BED0-3998-49D7-DDBC-A8692A9012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3429" y="1289720"/>
            <a:ext cx="3211071" cy="4818112"/>
          </a:xfrm>
          <a:prstGeom prst="parallelogram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5701841"/>
      </p:ext>
    </p:extLst>
  </p:cSld>
  <p:clrMapOvr>
    <a:masterClrMapping/>
  </p:clrMapOvr>
  <p:transition spd="slow">
    <p:comb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CaixaDeTexto 5">
            <a:extLst>
              <a:ext uri="{FF2B5EF4-FFF2-40B4-BE49-F238E27FC236}">
                <a16:creationId xmlns:a16="http://schemas.microsoft.com/office/drawing/2014/main" id="{C613BA3A-59DC-76EA-2CFF-903C96EEC0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462" y="304939"/>
            <a:ext cx="12911162" cy="58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2933" b="1" dirty="0">
                <a:solidFill>
                  <a:srgbClr val="7030A0"/>
                </a:solidFill>
                <a:latin typeface="Nunito" pitchFamily="2" charset="0"/>
              </a:rPr>
              <a:t>A República Café com Leite</a:t>
            </a:r>
          </a:p>
        </p:txBody>
      </p:sp>
      <p:sp>
        <p:nvSpPr>
          <p:cNvPr id="20484" name="CaixaDeTexto 9">
            <a:extLst>
              <a:ext uri="{FF2B5EF4-FFF2-40B4-BE49-F238E27FC236}">
                <a16:creationId xmlns:a16="http://schemas.microsoft.com/office/drawing/2014/main" id="{B2C488D7-EFB7-1156-8E85-F607F01EB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87438" y="211810"/>
            <a:ext cx="273630" cy="629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/>
          </a:p>
        </p:txBody>
      </p:sp>
      <p:sp>
        <p:nvSpPr>
          <p:cNvPr id="20485" name="CaixaDeTexto 12">
            <a:extLst>
              <a:ext uri="{FF2B5EF4-FFF2-40B4-BE49-F238E27FC236}">
                <a16:creationId xmlns:a16="http://schemas.microsoft.com/office/drawing/2014/main" id="{C30F65AB-0CE0-5EF6-7FAE-541B0DF1BF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338" y="1649760"/>
            <a:ext cx="9082003" cy="4026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ts val="800"/>
              </a:spcBef>
              <a:buNone/>
            </a:pP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A Política dos Governadores – Essa prática consistia numa troca de favores entre o governo federal e o estadual a fim de eleger deputados e senadores favoráveis ao presidente da República. Em troca,  o governo federal prometia não intervir nos Estados.</a:t>
            </a:r>
          </a:p>
          <a:p>
            <a:pPr algn="just" eaLnBrk="1" hangingPunct="1">
              <a:lnSpc>
                <a:spcPct val="150000"/>
              </a:lnSpc>
              <a:spcBef>
                <a:spcPts val="800"/>
              </a:spcBef>
              <a:buNone/>
            </a:pP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O acordo do café com leite – Os produtores de café paulistas se revezavam no poder federal com os produtores de café e leite de Minas Gerais.</a:t>
            </a:r>
          </a:p>
        </p:txBody>
      </p:sp>
      <p:pic>
        <p:nvPicPr>
          <p:cNvPr id="4" name="Picture 2" descr="Café, Leite, Grãos De Café">
            <a:extLst>
              <a:ext uri="{FF2B5EF4-FFF2-40B4-BE49-F238E27FC236}">
                <a16:creationId xmlns:a16="http://schemas.microsoft.com/office/drawing/2014/main" id="{F93761C6-142C-58BB-2022-B16A0BE2D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3429" y="1289720"/>
            <a:ext cx="3211071" cy="4818112"/>
          </a:xfrm>
          <a:prstGeom prst="parallelogram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comb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CaixaDeTexto 5">
            <a:extLst>
              <a:ext uri="{FF2B5EF4-FFF2-40B4-BE49-F238E27FC236}">
                <a16:creationId xmlns:a16="http://schemas.microsoft.com/office/drawing/2014/main" id="{B666A285-400E-C0D8-5071-C8CBC0B5F5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488" y="857368"/>
            <a:ext cx="12911162" cy="58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2933" b="1" dirty="0">
                <a:solidFill>
                  <a:srgbClr val="7030A0"/>
                </a:solidFill>
                <a:latin typeface="Nunito" pitchFamily="2" charset="0"/>
              </a:rPr>
              <a:t>A República Café com Leite</a:t>
            </a:r>
          </a:p>
        </p:txBody>
      </p:sp>
      <p:sp>
        <p:nvSpPr>
          <p:cNvPr id="21508" name="CaixaDeTexto 9">
            <a:extLst>
              <a:ext uri="{FF2B5EF4-FFF2-40B4-BE49-F238E27FC236}">
                <a16:creationId xmlns:a16="http://schemas.microsoft.com/office/drawing/2014/main" id="{9E6DCEB1-A281-3EEF-0073-FFB7B29EF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87438" y="211810"/>
            <a:ext cx="273630" cy="629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/>
          </a:p>
        </p:txBody>
      </p:sp>
      <p:sp>
        <p:nvSpPr>
          <p:cNvPr id="21509" name="CaixaDeTexto 11">
            <a:extLst>
              <a:ext uri="{FF2B5EF4-FFF2-40B4-BE49-F238E27FC236}">
                <a16:creationId xmlns:a16="http://schemas.microsoft.com/office/drawing/2014/main" id="{4FA6FE29-70E9-2729-B25B-8FB0F8B8D3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569" y="4961424"/>
            <a:ext cx="12911162" cy="1347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ts val="800"/>
              </a:spcBef>
              <a:buNone/>
            </a:pPr>
            <a:r>
              <a:rPr lang="pt-BR" altLang="pt-BR" sz="2400" dirty="0">
                <a:latin typeface="Nunito" pitchFamily="2" charset="0"/>
              </a:rPr>
              <a:t>Avalie a relação e a dependência política entre o governo federal, estadual (grandes fazendeiros) e coronéis, durante o período da República café com leite. </a:t>
            </a:r>
          </a:p>
          <a:p>
            <a:pPr eaLnBrk="1" hangingPunct="1">
              <a:spcBef>
                <a:spcPts val="800"/>
              </a:spcBef>
              <a:buNone/>
            </a:pPr>
            <a:r>
              <a:rPr lang="pt-BR" altLang="pt-BR" sz="2400" dirty="0">
                <a:latin typeface="Nunito" pitchFamily="2" charset="0"/>
              </a:rPr>
              <a:t>!  </a:t>
            </a:r>
          </a:p>
        </p:txBody>
      </p:sp>
      <p:sp>
        <p:nvSpPr>
          <p:cNvPr id="21511" name="CaixaDeTexto 12">
            <a:extLst>
              <a:ext uri="{FF2B5EF4-FFF2-40B4-BE49-F238E27FC236}">
                <a16:creationId xmlns:a16="http://schemas.microsoft.com/office/drawing/2014/main" id="{F12099C2-AEF3-07A7-F573-D9FA9F4448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896" y="1925748"/>
            <a:ext cx="126677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ts val="800"/>
              </a:spcBef>
              <a:buNone/>
            </a:pPr>
            <a:r>
              <a:rPr lang="pt-BR" altLang="pt-BR" sz="2400" b="1" dirty="0">
                <a:latin typeface="Nunito" pitchFamily="2" charset="0"/>
                <a:cs typeface="Arial" panose="020B0604020202020204" pitchFamily="34" charset="0"/>
              </a:rPr>
              <a:t>Clique nos ícones abaixo e conheça esses elementos!</a:t>
            </a:r>
            <a:endParaRPr lang="pt-BR" altLang="pt-BR" sz="2400" dirty="0">
              <a:latin typeface="Nunito" pitchFamily="2" charset="0"/>
              <a:cs typeface="Arial" panose="020B0604020202020204" pitchFamily="34" charset="0"/>
            </a:endParaRPr>
          </a:p>
        </p:txBody>
      </p:sp>
      <p:pic>
        <p:nvPicPr>
          <p:cNvPr id="4" name="Picture 12" descr="New Youtube Video Sticker by Shelly Saves the Day">
            <a:hlinkClick r:id="rId2"/>
            <a:extLst>
              <a:ext uri="{FF2B5EF4-FFF2-40B4-BE49-F238E27FC236}">
                <a16:creationId xmlns:a16="http://schemas.microsoft.com/office/drawing/2014/main" id="{FBE13006-39FC-A3BA-CF45-644B2AFF8C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16546" r="11801" b="31020"/>
          <a:stretch/>
        </p:blipFill>
        <p:spPr bwMode="auto">
          <a:xfrm>
            <a:off x="1084437" y="2883877"/>
            <a:ext cx="2202980" cy="150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2" descr="New Youtube Video Sticker by Shelly Saves the Day">
            <a:hlinkClick r:id="rId4"/>
            <a:extLst>
              <a:ext uri="{FF2B5EF4-FFF2-40B4-BE49-F238E27FC236}">
                <a16:creationId xmlns:a16="http://schemas.microsoft.com/office/drawing/2014/main" id="{0E2369FC-4683-CC74-53A0-4817CFF9DF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16546" r="11801" b="31020"/>
          <a:stretch/>
        </p:blipFill>
        <p:spPr bwMode="auto">
          <a:xfrm>
            <a:off x="4828853" y="2883877"/>
            <a:ext cx="2202980" cy="150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New Youtube Video Sticker by Shelly Saves the Day">
            <a:hlinkClick r:id="rId5"/>
            <a:extLst>
              <a:ext uri="{FF2B5EF4-FFF2-40B4-BE49-F238E27FC236}">
                <a16:creationId xmlns:a16="http://schemas.microsoft.com/office/drawing/2014/main" id="{252E7883-8A12-90AE-38D3-AA5263550F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16546" r="11801" b="31020"/>
          <a:stretch/>
        </p:blipFill>
        <p:spPr bwMode="auto">
          <a:xfrm>
            <a:off x="8573269" y="2955685"/>
            <a:ext cx="2202980" cy="150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/>
      <p:bldP spid="215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CaixaDeTexto 5">
            <a:extLst>
              <a:ext uri="{FF2B5EF4-FFF2-40B4-BE49-F238E27FC236}">
                <a16:creationId xmlns:a16="http://schemas.microsoft.com/office/drawing/2014/main" id="{5B7CB1DE-3612-CA64-5D7E-5321158EEC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488" y="634758"/>
            <a:ext cx="12911162" cy="58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2933" b="1" dirty="0">
                <a:solidFill>
                  <a:srgbClr val="7030A0"/>
                </a:solidFill>
                <a:latin typeface="Nunito" pitchFamily="2" charset="0"/>
              </a:rPr>
              <a:t>Vamos praticar um pouco? </a:t>
            </a:r>
          </a:p>
        </p:txBody>
      </p:sp>
      <p:sp>
        <p:nvSpPr>
          <p:cNvPr id="22532" name="CaixaDeTexto 9">
            <a:extLst>
              <a:ext uri="{FF2B5EF4-FFF2-40B4-BE49-F238E27FC236}">
                <a16:creationId xmlns:a16="http://schemas.microsoft.com/office/drawing/2014/main" id="{3CDF986F-A9C3-343E-8901-1E853001BA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87438" y="211810"/>
            <a:ext cx="273630" cy="629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/>
          </a:p>
        </p:txBody>
      </p:sp>
      <p:sp>
        <p:nvSpPr>
          <p:cNvPr id="22533" name="CaixaDeTexto 10">
            <a:extLst>
              <a:ext uri="{FF2B5EF4-FFF2-40B4-BE49-F238E27FC236}">
                <a16:creationId xmlns:a16="http://schemas.microsoft.com/office/drawing/2014/main" id="{47EB1205-AE3C-3FA4-1637-6DA5D8D5B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365" y="1436316"/>
            <a:ext cx="12096278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Agora que você já conhece um pouco mais sobre a </a:t>
            </a:r>
            <a:r>
              <a:rPr lang="pt-BR" altLang="pt-BR" sz="2400" b="1" dirty="0">
                <a:latin typeface="Nunito" pitchFamily="2" charset="0"/>
                <a:cs typeface="Arial" panose="020B0604020202020204" pitchFamily="34" charset="0"/>
              </a:rPr>
              <a:t>República Café com Leite</a:t>
            </a: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, vamos analisar a charge abaixo. Para isso, utilize o que você aprendeu no seu Caderno Pedagógico, se preciso volte à página 4. Como era possível manter os representantes de São Paulo e Minas Gerais no poder?.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2400" dirty="0">
              <a:latin typeface="Nunito" pitchFamily="2" charset="0"/>
              <a:cs typeface="Arial" panose="020B0604020202020204" pitchFamily="34" charset="0"/>
            </a:endParaRPr>
          </a:p>
        </p:txBody>
      </p:sp>
      <p:pic>
        <p:nvPicPr>
          <p:cNvPr id="22535" name="Imagem 1">
            <a:extLst>
              <a:ext uri="{FF2B5EF4-FFF2-40B4-BE49-F238E27FC236}">
                <a16:creationId xmlns:a16="http://schemas.microsoft.com/office/drawing/2014/main" id="{1B00638F-4C7A-06BE-3ED5-1A0D4927F0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821" y="3476199"/>
            <a:ext cx="4144271" cy="2673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6" name="Retângulo 2">
            <a:extLst>
              <a:ext uri="{FF2B5EF4-FFF2-40B4-BE49-F238E27FC236}">
                <a16:creationId xmlns:a16="http://schemas.microsoft.com/office/drawing/2014/main" id="{A0206105-14A1-DA37-0D6B-6648120C23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2749" y="6646688"/>
            <a:ext cx="677306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/>
              <a:t>http://elaine-abreu.blogspot.com.br/2010/11/republica-velha.html</a:t>
            </a:r>
          </a:p>
        </p:txBody>
      </p:sp>
    </p:spTree>
  </p:cSld>
  <p:clrMapOvr>
    <a:masterClrMapping/>
  </p:clrMapOvr>
  <p:transition spd="slow">
    <p:comb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CaixaDeTexto 5">
            <a:extLst>
              <a:ext uri="{FF2B5EF4-FFF2-40B4-BE49-F238E27FC236}">
                <a16:creationId xmlns:a16="http://schemas.microsoft.com/office/drawing/2014/main" id="{A3D18E2F-217A-82B5-99CE-6F582263DA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0831"/>
            <a:ext cx="12911162" cy="58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2933" b="1" dirty="0">
                <a:solidFill>
                  <a:srgbClr val="7030A0"/>
                </a:solidFill>
                <a:latin typeface="Nunito" pitchFamily="2" charset="0"/>
              </a:rPr>
              <a:t>A economia na Primeira República </a:t>
            </a:r>
          </a:p>
        </p:txBody>
      </p:sp>
      <p:sp>
        <p:nvSpPr>
          <p:cNvPr id="23556" name="CaixaDeTexto 9">
            <a:extLst>
              <a:ext uri="{FF2B5EF4-FFF2-40B4-BE49-F238E27FC236}">
                <a16:creationId xmlns:a16="http://schemas.microsoft.com/office/drawing/2014/main" id="{B0CA8EAE-B4FE-12B6-D3E5-DEF8040900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87438" y="211810"/>
            <a:ext cx="273630" cy="629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/>
          </a:p>
        </p:txBody>
      </p:sp>
      <p:sp>
        <p:nvSpPr>
          <p:cNvPr id="23557" name="CaixaDeTexto 11">
            <a:extLst>
              <a:ext uri="{FF2B5EF4-FFF2-40B4-BE49-F238E27FC236}">
                <a16:creationId xmlns:a16="http://schemas.microsoft.com/office/drawing/2014/main" id="{63CA04C0-3640-F6AE-BA73-A25880B44A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654" y="6076864"/>
            <a:ext cx="12911162" cy="50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ts val="800"/>
              </a:spcBef>
              <a:buNone/>
            </a:pPr>
            <a:endParaRPr lang="pt-BR" altLang="pt-BR" sz="2400" dirty="0">
              <a:latin typeface="Nunito" pitchFamily="2" charset="0"/>
            </a:endParaRPr>
          </a:p>
        </p:txBody>
      </p:sp>
      <p:sp>
        <p:nvSpPr>
          <p:cNvPr id="23558" name="CaixaDeTexto 12">
            <a:extLst>
              <a:ext uri="{FF2B5EF4-FFF2-40B4-BE49-F238E27FC236}">
                <a16:creationId xmlns:a16="http://schemas.microsoft.com/office/drawing/2014/main" id="{19751E55-70CC-98DE-7ABF-C16595213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7187" y="4242048"/>
            <a:ext cx="5544616" cy="3149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ts val="800"/>
              </a:spcBef>
              <a:buNone/>
            </a:pPr>
            <a:r>
              <a:rPr lang="pt-BR" altLang="pt-BR" sz="2400" b="1" dirty="0">
                <a:latin typeface="Nunito" pitchFamily="2" charset="0"/>
                <a:cs typeface="Arial" panose="020B0604020202020204" pitchFamily="34" charset="0"/>
              </a:rPr>
              <a:t>Comércio e Industria na República Velha – </a:t>
            </a: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Durante o período da República Velha a principal atividade econômica era a agricultura. Mas, foi nesse período que foram lançadas as bases do desenvolvimento do comércio e da indústria no Brasil.</a:t>
            </a:r>
          </a:p>
          <a:p>
            <a:pPr algn="just" eaLnBrk="1" hangingPunct="1">
              <a:spcBef>
                <a:spcPts val="800"/>
              </a:spcBef>
              <a:buNone/>
            </a:pPr>
            <a:endParaRPr lang="pt-BR" altLang="pt-BR" sz="2400" b="1" dirty="0">
              <a:latin typeface="Nunito" pitchFamily="2" charset="0"/>
              <a:cs typeface="Arial" panose="020B0604020202020204" pitchFamily="34" charset="0"/>
            </a:endParaRPr>
          </a:p>
        </p:txBody>
      </p:sp>
      <p:sp>
        <p:nvSpPr>
          <p:cNvPr id="23560" name="CaixaDeTexto 1">
            <a:extLst>
              <a:ext uri="{FF2B5EF4-FFF2-40B4-BE49-F238E27FC236}">
                <a16:creationId xmlns:a16="http://schemas.microsoft.com/office/drawing/2014/main" id="{E584E227-0961-90D8-6FC5-1D42376DD5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654" y="1161561"/>
            <a:ext cx="121697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O café continuava a ser, durante a Primeira República, o principal produto de exportação brasileiro.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pt-BR" altLang="pt-BR" sz="2400" dirty="0">
              <a:latin typeface="Nunito" pitchFamily="2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Contudo, com a imigração europeia e a realização de novos investimentos, o Brasil começava também a esboçar a sua feição urbana e industrial.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3B9D0AF-F153-1D2E-ADB6-6A51B365B9A9}"/>
              </a:ext>
            </a:extLst>
          </p:cNvPr>
          <p:cNvSpPr txBox="1"/>
          <p:nvPr/>
        </p:nvSpPr>
        <p:spPr>
          <a:xfrm>
            <a:off x="1259972" y="4150433"/>
            <a:ext cx="564608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pt-BR" sz="2400" b="1" dirty="0">
                <a:latin typeface="Nunito" pitchFamily="2" charset="0"/>
                <a:cs typeface="Arial" panose="020B0604020202020204" pitchFamily="34" charset="0"/>
              </a:rPr>
              <a:t>A Economia Cafeeira – </a:t>
            </a: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Já no início da República São Paulo era um grande produtor de café graças a alta de preços nos mercados internacionais. Além disso, através do Convênio de Taubaté, o governo federal procurava auxiliar os cafeicultores em caso de queda nos preços</a:t>
            </a:r>
            <a:endParaRPr lang="pt-BR" dirty="0"/>
          </a:p>
        </p:txBody>
      </p:sp>
      <p:pic>
        <p:nvPicPr>
          <p:cNvPr id="7" name="Gráfico 6" descr="Tigela">
            <a:extLst>
              <a:ext uri="{FF2B5EF4-FFF2-40B4-BE49-F238E27FC236}">
                <a16:creationId xmlns:a16="http://schemas.microsoft.com/office/drawing/2014/main" id="{6F98CD1A-43B4-884D-4537-C015E8182A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14180" y="3324183"/>
            <a:ext cx="914400" cy="914400"/>
          </a:xfrm>
          <a:prstGeom prst="rect">
            <a:avLst/>
          </a:prstGeom>
        </p:spPr>
      </p:pic>
      <p:pic>
        <p:nvPicPr>
          <p:cNvPr id="9" name="Gráfico 8" descr="Engrenagens">
            <a:extLst>
              <a:ext uri="{FF2B5EF4-FFF2-40B4-BE49-F238E27FC236}">
                <a16:creationId xmlns:a16="http://schemas.microsoft.com/office/drawing/2014/main" id="{17A89A00-3253-2962-4F01-0F39C009C4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06027" y="3368086"/>
            <a:ext cx="914400" cy="914400"/>
          </a:xfrm>
          <a:prstGeom prst="rect">
            <a:avLst/>
          </a:prstGeom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5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5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8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CaixaDeTexto 9">
            <a:extLst>
              <a:ext uri="{FF2B5EF4-FFF2-40B4-BE49-F238E27FC236}">
                <a16:creationId xmlns:a16="http://schemas.microsoft.com/office/drawing/2014/main" id="{081CA1C6-E729-04E5-8FA3-0F8E8F0771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87438" y="211810"/>
            <a:ext cx="273630" cy="629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/>
          </a:p>
        </p:txBody>
      </p:sp>
      <p:sp>
        <p:nvSpPr>
          <p:cNvPr id="51205" name="CaixaDeTexto 8">
            <a:extLst>
              <a:ext uri="{FF2B5EF4-FFF2-40B4-BE49-F238E27FC236}">
                <a16:creationId xmlns:a16="http://schemas.microsoft.com/office/drawing/2014/main" id="{C8475BE0-101A-AE03-B4DB-19D840312F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894" y="1226111"/>
            <a:ext cx="13122821" cy="5307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pt-BR" sz="2400" dirty="0">
                <a:latin typeface="Nunito" pitchFamily="2" charset="0"/>
              </a:rPr>
              <a:t>Observe a charge abaixo.</a:t>
            </a:r>
            <a:endParaRPr lang="pt-BR" sz="2400" i="1" dirty="0">
              <a:latin typeface="Nunito" pitchFamily="2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endParaRPr lang="pt-BR" sz="2400" i="1" dirty="0">
              <a:latin typeface="Nunito" pitchFamily="2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endParaRPr lang="pt-BR" sz="2400" i="1" dirty="0">
              <a:latin typeface="Nunito" pitchFamily="2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endParaRPr lang="pt-BR" sz="2400" i="1" dirty="0">
              <a:latin typeface="Nunito" pitchFamily="2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endParaRPr lang="pt-BR" sz="2400" i="1" dirty="0">
              <a:latin typeface="Nunito" pitchFamily="2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endParaRPr lang="pt-BR" sz="2400" i="1" dirty="0">
              <a:latin typeface="Nunito" pitchFamily="2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endParaRPr lang="pt-BR" sz="2400" i="1" dirty="0">
              <a:latin typeface="Nunito" pitchFamily="2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pt-BR" sz="2400" dirty="0">
                <a:latin typeface="Nunito" pitchFamily="2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pt-BR" sz="2400" dirty="0">
                <a:latin typeface="Nunito" pitchFamily="2" charset="0"/>
              </a:rPr>
              <a:t>A charge faz referência a um fenômeno da política brasileira presente durante o período da República Café com Leite. </a:t>
            </a:r>
            <a:r>
              <a:rPr lang="pt-BR" sz="2400" b="1" dirty="0">
                <a:latin typeface="Nunito" pitchFamily="2" charset="0"/>
              </a:rPr>
              <a:t>É uma caricatura do que ficou conhecido como:</a:t>
            </a:r>
          </a:p>
          <a:p>
            <a:pPr marL="457189" indent="-457189" algn="just" eaLnBrk="1" hangingPunct="1">
              <a:spcBef>
                <a:spcPct val="0"/>
              </a:spcBef>
              <a:buFontTx/>
              <a:buAutoNum type="alphaLcParenBoth"/>
              <a:defRPr/>
            </a:pPr>
            <a:r>
              <a:rPr lang="pt-BR" sz="2400" dirty="0">
                <a:latin typeface="Nunito" pitchFamily="2" charset="0"/>
              </a:rPr>
              <a:t>Voto de cabresto.</a:t>
            </a:r>
          </a:p>
          <a:p>
            <a:pPr marL="457189" indent="-457189" algn="just" eaLnBrk="1" hangingPunct="1">
              <a:spcBef>
                <a:spcPct val="0"/>
              </a:spcBef>
              <a:buFontTx/>
              <a:buAutoNum type="alphaLcParenBoth"/>
              <a:defRPr/>
            </a:pPr>
            <a:r>
              <a:rPr lang="pt-BR" sz="2400" dirty="0">
                <a:latin typeface="Nunito" pitchFamily="2" charset="0"/>
              </a:rPr>
              <a:t>Democracia eleitoral.</a:t>
            </a:r>
            <a:endParaRPr lang="pt-BR" sz="2400" b="1" dirty="0">
              <a:solidFill>
                <a:srgbClr val="FF0000"/>
              </a:solidFill>
              <a:latin typeface="Nunito" pitchFamily="2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pt-BR" sz="2400" dirty="0">
                <a:latin typeface="Nunito" pitchFamily="2" charset="0"/>
              </a:rPr>
              <a:t>(c) Corrupção política.</a:t>
            </a: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pt-BR" sz="2400" dirty="0">
                <a:latin typeface="Nunito" pitchFamily="2" charset="0"/>
              </a:rPr>
              <a:t>(d) Voto censitário.</a:t>
            </a:r>
            <a:endParaRPr lang="pt-BR" b="1" dirty="0">
              <a:solidFill>
                <a:srgbClr val="FF0000"/>
              </a:solidFill>
              <a:latin typeface="Nunito" pitchFamily="2" charset="0"/>
            </a:endParaRPr>
          </a:p>
        </p:txBody>
      </p:sp>
      <p:pic>
        <p:nvPicPr>
          <p:cNvPr id="26631" name="Picture 2" descr="http://1.bp.blogspot.com/-jBzPutxtYyc/Tm0CkZFu3TI/AAAAAAAAELM/1sM9HWRMT8I/s400/Vote1.jpg">
            <a:extLst>
              <a:ext uri="{FF2B5EF4-FFF2-40B4-BE49-F238E27FC236}">
                <a16:creationId xmlns:a16="http://schemas.microsoft.com/office/drawing/2014/main" id="{633FDB64-7894-DC00-CF45-6E4F71A4C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143" y="1086462"/>
            <a:ext cx="3809851" cy="2867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9AA98548-7842-5463-F9D9-14DDB7BA02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7573"/>
          <a:stretch/>
        </p:blipFill>
        <p:spPr>
          <a:xfrm>
            <a:off x="702894" y="25000"/>
            <a:ext cx="2602757" cy="1002841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798335B8-35EE-8509-DA7C-49B68B4275F4}"/>
              </a:ext>
            </a:extLst>
          </p:cNvPr>
          <p:cNvSpPr/>
          <p:nvPr/>
        </p:nvSpPr>
        <p:spPr>
          <a:xfrm>
            <a:off x="676423" y="4899651"/>
            <a:ext cx="8001571" cy="422517"/>
          </a:xfrm>
          <a:prstGeom prst="round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CaixaDeTexto 9">
            <a:extLst>
              <a:ext uri="{FF2B5EF4-FFF2-40B4-BE49-F238E27FC236}">
                <a16:creationId xmlns:a16="http://schemas.microsoft.com/office/drawing/2014/main" id="{13223D47-DA1D-05A9-7499-05F8EAE2AF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87438" y="211810"/>
            <a:ext cx="273630" cy="629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/>
          </a:p>
        </p:txBody>
      </p:sp>
      <p:sp>
        <p:nvSpPr>
          <p:cNvPr id="52229" name="CaixaDeTexto 8">
            <a:extLst>
              <a:ext uri="{FF2B5EF4-FFF2-40B4-BE49-F238E27FC236}">
                <a16:creationId xmlns:a16="http://schemas.microsoft.com/office/drawing/2014/main" id="{9A57281A-C3FF-ACB8-CDC1-9C3FCDC20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318" y="861323"/>
            <a:ext cx="12830472" cy="578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pt-BR" sz="2400" dirty="0">
                <a:latin typeface="Nunito" pitchFamily="2" charset="0"/>
                <a:cs typeface="Arial" panose="020B0604020202020204" pitchFamily="34" charset="0"/>
              </a:rPr>
              <a:t>“São Paulo e Minas Gerais representavam, durante a Primeira República, as principais forças econômicas do país: o primeiro estado era responsável pela maior parte da produção de café e Minas, além de produzir café, respondia também pela criação do gado leiteiro”.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pt-BR" sz="1050" dirty="0">
                <a:latin typeface="Nunito" pitchFamily="2" charset="0"/>
                <a:cs typeface="Arial" panose="020B0604020202020204" pitchFamily="34" charset="0"/>
              </a:rPr>
              <a:t>(VICENTINO, Cláudio. História do Brasil. São Paulo, Scipione, 2003. P. 303)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pt-BR" sz="1200" dirty="0"/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pt-BR" sz="2400" b="1" dirty="0">
                <a:latin typeface="Nunito" pitchFamily="2" charset="0"/>
                <a:cs typeface="Arial" panose="020B0604020202020204" pitchFamily="34" charset="0"/>
              </a:rPr>
              <a:t>A aliança política entre os pecuaristas mineiros e os cafeicultores paulistas ficou conhecida na Primeira República como:</a:t>
            </a:r>
          </a:p>
          <a:p>
            <a:pPr marL="457189" indent="-457189" algn="just" eaLnBrk="1" hangingPunct="1">
              <a:lnSpc>
                <a:spcPct val="150000"/>
              </a:lnSpc>
              <a:spcBef>
                <a:spcPct val="0"/>
              </a:spcBef>
              <a:buFontTx/>
              <a:buAutoNum type="alphaLcParenBoth"/>
              <a:defRPr/>
            </a:pPr>
            <a:r>
              <a:rPr lang="pt-BR" sz="2400" dirty="0">
                <a:latin typeface="Nunito" pitchFamily="2" charset="0"/>
                <a:cs typeface="Arial" panose="020B0604020202020204" pitchFamily="34" charset="0"/>
              </a:rPr>
              <a:t>Esquema do mensalão.</a:t>
            </a:r>
          </a:p>
          <a:p>
            <a:pPr marL="457189" indent="-457189" algn="just" eaLnBrk="1" hangingPunct="1">
              <a:lnSpc>
                <a:spcPct val="150000"/>
              </a:lnSpc>
              <a:spcBef>
                <a:spcPct val="0"/>
              </a:spcBef>
              <a:buFontTx/>
              <a:buAutoNum type="alphaLcParenBoth"/>
              <a:defRPr/>
            </a:pPr>
            <a:r>
              <a:rPr lang="pt-BR" sz="2400" dirty="0">
                <a:latin typeface="Nunito" pitchFamily="2" charset="0"/>
                <a:cs typeface="Arial" panose="020B0604020202020204" pitchFamily="34" charset="0"/>
              </a:rPr>
              <a:t>Política do café com leite.</a:t>
            </a:r>
          </a:p>
          <a:p>
            <a:pPr marL="457189" indent="-457189" algn="just" eaLnBrk="1" hangingPunct="1">
              <a:lnSpc>
                <a:spcPct val="150000"/>
              </a:lnSpc>
              <a:spcBef>
                <a:spcPct val="0"/>
              </a:spcBef>
              <a:buFontTx/>
              <a:buAutoNum type="alphaLcParenBoth"/>
              <a:defRPr/>
            </a:pPr>
            <a:r>
              <a:rPr lang="pt-BR" sz="2400" dirty="0">
                <a:latin typeface="Nunito" pitchFamily="2" charset="0"/>
                <a:cs typeface="Arial" panose="020B0604020202020204" pitchFamily="34" charset="0"/>
              </a:rPr>
              <a:t>Política do encilhamento. </a:t>
            </a:r>
          </a:p>
          <a:p>
            <a:pPr marL="457189" indent="-457189" algn="just" eaLnBrk="1" hangingPunct="1">
              <a:lnSpc>
                <a:spcPct val="150000"/>
              </a:lnSpc>
              <a:spcBef>
                <a:spcPct val="0"/>
              </a:spcBef>
              <a:buFontTx/>
              <a:buAutoNum type="alphaLcParenBoth"/>
              <a:defRPr/>
            </a:pPr>
            <a:r>
              <a:rPr lang="pt-BR" sz="2400" dirty="0">
                <a:latin typeface="Nunito" pitchFamily="2" charset="0"/>
                <a:cs typeface="Arial" panose="020B0604020202020204" pitchFamily="34" charset="0"/>
              </a:rPr>
              <a:t>República da Espada. </a:t>
            </a:r>
            <a:endParaRPr lang="pt-BR" sz="2400" b="1" dirty="0">
              <a:solidFill>
                <a:srgbClr val="FF0000"/>
              </a:solidFill>
              <a:latin typeface="Nunito" pitchFamily="2" charset="0"/>
              <a:cs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C000CEC-C06F-E6E6-0198-063A6825FF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7573"/>
          <a:stretch/>
        </p:blipFill>
        <p:spPr>
          <a:xfrm>
            <a:off x="702894" y="25000"/>
            <a:ext cx="2602757" cy="1002841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D9BED621-9F65-2950-A8AF-A5D652603A48}"/>
              </a:ext>
            </a:extLst>
          </p:cNvPr>
          <p:cNvSpPr/>
          <p:nvPr/>
        </p:nvSpPr>
        <p:spPr>
          <a:xfrm>
            <a:off x="676423" y="4899651"/>
            <a:ext cx="8001571" cy="422517"/>
          </a:xfrm>
          <a:prstGeom prst="round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CaixaDeTexto 9">
            <a:extLst>
              <a:ext uri="{FF2B5EF4-FFF2-40B4-BE49-F238E27FC236}">
                <a16:creationId xmlns:a16="http://schemas.microsoft.com/office/drawing/2014/main" id="{D6B60037-2FFB-7371-D841-5CDE0B3129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87438" y="211810"/>
            <a:ext cx="273630" cy="629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35460" tIns="67729" rIns="135460" bIns="6772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/>
          </a:p>
        </p:txBody>
      </p:sp>
      <p:sp>
        <p:nvSpPr>
          <p:cNvPr id="30725" name="CaixaDeTexto 7">
            <a:extLst>
              <a:ext uri="{FF2B5EF4-FFF2-40B4-BE49-F238E27FC236}">
                <a16:creationId xmlns:a16="http://schemas.microsoft.com/office/drawing/2014/main" id="{659FD67E-2768-9866-C6C8-5B10A4928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225" y="4638702"/>
            <a:ext cx="1091139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ts val="800"/>
              </a:spcBef>
              <a:buNone/>
            </a:pPr>
            <a:r>
              <a:rPr lang="pt-BR" altLang="pt-BR" sz="2400" dirty="0">
                <a:latin typeface="Nunito" pitchFamily="2" charset="0"/>
              </a:rPr>
              <a:t>Mas será que isso é suficiente para evitar que grupos poderosos influenciem os eleitores? Será que alguém ainda influencia as opções dos eleitores no local em que você vive?</a:t>
            </a:r>
          </a:p>
        </p:txBody>
      </p:sp>
      <p:sp>
        <p:nvSpPr>
          <p:cNvPr id="30728" name="Retângulo 1">
            <a:extLst>
              <a:ext uri="{FF2B5EF4-FFF2-40B4-BE49-F238E27FC236}">
                <a16:creationId xmlns:a16="http://schemas.microsoft.com/office/drawing/2014/main" id="{FB2D533B-2357-6233-B153-72D80BE6B3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239" y="3324989"/>
            <a:ext cx="1214051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ts val="800"/>
              </a:spcBef>
              <a:buNone/>
            </a:pPr>
            <a:r>
              <a:rPr lang="pt-BR" altLang="pt-BR" sz="2400" dirty="0">
                <a:latin typeface="Nunito" pitchFamily="2" charset="0"/>
              </a:rPr>
              <a:t>Hoje em dia, ao contrário do que ocorria na Primeira República, </a:t>
            </a:r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os brasileiros podem participar da vida política do pais com tranquilidade, pois sabem que seu voto é secreto e seguro. </a:t>
            </a:r>
            <a:r>
              <a:rPr lang="pt-BR" altLang="pt-BR" sz="2400" dirty="0">
                <a:latin typeface="Nunito" pitchFamily="2" charset="0"/>
              </a:rPr>
              <a:t>Só o eleitor é quem sabe em quem votou</a:t>
            </a:r>
            <a:r>
              <a:rPr lang="pt-BR" altLang="pt-BR" dirty="0">
                <a:latin typeface="Nunito" pitchFamily="2" charset="0"/>
              </a:rPr>
              <a:t>.</a:t>
            </a:r>
          </a:p>
        </p:txBody>
      </p:sp>
      <p:sp>
        <p:nvSpPr>
          <p:cNvPr id="30730" name="Retângulo 2">
            <a:extLst>
              <a:ext uri="{FF2B5EF4-FFF2-40B4-BE49-F238E27FC236}">
                <a16:creationId xmlns:a16="http://schemas.microsoft.com/office/drawing/2014/main" id="{47F568E3-3552-DAD8-BC1F-7B6E091BDE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0771" y="5952415"/>
            <a:ext cx="1146092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400" b="1" dirty="0">
                <a:latin typeface="Nunito" pitchFamily="2" charset="0"/>
                <a:cs typeface="Arial" panose="020B0604020202020204" pitchFamily="34" charset="0"/>
              </a:rPr>
              <a:t>Produza agora uma redação dissertativa sobre o assunto. Não esqueça de justificar sua posição.</a:t>
            </a:r>
            <a:b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</a:br>
            <a:endParaRPr lang="pt-BR" altLang="pt-BR" sz="2400" dirty="0">
              <a:latin typeface="Nunito" pitchFamily="2" charset="0"/>
              <a:cs typeface="Arial" panose="020B0604020202020204" pitchFamily="34" charset="0"/>
            </a:endParaRPr>
          </a:p>
        </p:txBody>
      </p:sp>
      <p:pic>
        <p:nvPicPr>
          <p:cNvPr id="30732" name="Picture 12" descr="46.326 imagens, fotos stock, objetos 3D e vetores de Urna | Shutterstock">
            <a:hlinkClick r:id="rId2"/>
            <a:extLst>
              <a:ext uri="{FF2B5EF4-FFF2-40B4-BE49-F238E27FC236}">
                <a16:creationId xmlns:a16="http://schemas.microsoft.com/office/drawing/2014/main" id="{A69675C0-2ACE-4CFC-5479-C07AD963CB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50"/>
          <a:stretch/>
        </p:blipFill>
        <p:spPr bwMode="auto">
          <a:xfrm>
            <a:off x="5188893" y="1313805"/>
            <a:ext cx="2967128" cy="192313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FA17887-670C-C013-8593-8480806735EF}"/>
              </a:ext>
            </a:extLst>
          </p:cNvPr>
          <p:cNvSpPr txBox="1"/>
          <p:nvPr/>
        </p:nvSpPr>
        <p:spPr>
          <a:xfrm>
            <a:off x="269209" y="456312"/>
            <a:ext cx="759878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800"/>
              </a:spcBef>
              <a:buNone/>
            </a:pPr>
            <a:r>
              <a:rPr lang="pt-PT" altLang="pt-BR" sz="4400" b="1" dirty="0">
                <a:latin typeface="Nunito" pitchFamily="2" charset="0"/>
                <a:cs typeface="Arial" panose="020B0604020202020204" pitchFamily="34" charset="0"/>
              </a:rPr>
              <a:t>Sistema de votação atual.</a:t>
            </a:r>
            <a:endParaRPr lang="pt-BR" altLang="pt-BR" sz="4400" b="1" dirty="0">
              <a:solidFill>
                <a:srgbClr val="7030A0"/>
              </a:solidFill>
              <a:latin typeface="Nunito" pitchFamily="2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862D56F-D2C3-BBB3-73A8-5926CB1FCC73}"/>
              </a:ext>
            </a:extLst>
          </p:cNvPr>
          <p:cNvSpPr txBox="1"/>
          <p:nvPr/>
        </p:nvSpPr>
        <p:spPr>
          <a:xfrm>
            <a:off x="2164557" y="1649760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Clique e assista!</a:t>
            </a: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5" grpId="0"/>
      <p:bldP spid="30728" grpId="0"/>
      <p:bldP spid="30730" grpId="0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4E904A5-FF7F-D221-D704-6CA0EA4A1D03}"/>
              </a:ext>
            </a:extLst>
          </p:cNvPr>
          <p:cNvSpPr txBox="1"/>
          <p:nvPr/>
        </p:nvSpPr>
        <p:spPr>
          <a:xfrm>
            <a:off x="3460701" y="2325581"/>
            <a:ext cx="69127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800" dirty="0">
                <a:latin typeface="Roboto" panose="02000000000000000000" pitchFamily="2" charset="0"/>
                <a:ea typeface="Roboto" panose="02000000000000000000" pitchFamily="2" charset="0"/>
              </a:rPr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17609105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6E8D1AF3-9785-2243-8A13-10D35C0CA913}"/>
              </a:ext>
            </a:extLst>
          </p:cNvPr>
          <p:cNvSpPr txBox="1"/>
          <p:nvPr/>
        </p:nvSpPr>
        <p:spPr>
          <a:xfrm>
            <a:off x="652389" y="468015"/>
            <a:ext cx="597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Referencias bibliográficas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6C7DBBA-A596-8809-4C5D-27A31F5835F8}"/>
              </a:ext>
            </a:extLst>
          </p:cNvPr>
          <p:cNvSpPr txBox="1"/>
          <p:nvPr/>
        </p:nvSpPr>
        <p:spPr>
          <a:xfrm>
            <a:off x="796405" y="3348335"/>
            <a:ext cx="67827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https://www.todamateria.com.br/historia/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05002B3-003E-BEFE-3D39-85181BD56CBC}"/>
              </a:ext>
            </a:extLst>
          </p:cNvPr>
          <p:cNvSpPr txBox="1"/>
          <p:nvPr/>
        </p:nvSpPr>
        <p:spPr>
          <a:xfrm>
            <a:off x="666516" y="2297832"/>
            <a:ext cx="112332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Historia: 9/ Gilberto Cotrim, Jaime Rodrigues. – 2. ed. – São Paulo: Saraiva, 2015</a:t>
            </a:r>
          </a:p>
        </p:txBody>
      </p:sp>
    </p:spTree>
    <p:extLst>
      <p:ext uri="{BB962C8B-B14F-4D97-AF65-F5344CB8AC3E}">
        <p14:creationId xmlns:p14="http://schemas.microsoft.com/office/powerpoint/2010/main" val="393228932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CONDSLIDEISINFO" val="True"/>
  <p:tag name="LASTSLIDEISINFO" val="True"/>
</p:tagLst>
</file>

<file path=ppt/theme/theme1.xml><?xml version="1.0" encoding="utf-8"?>
<a:theme xmlns:a="http://schemas.openxmlformats.org/drawingml/2006/main" name="The Proclamation of the Brazilian Republic by Slidesgo">
  <a:themeElements>
    <a:clrScheme name="Simple Light">
      <a:dk1>
        <a:srgbClr val="3A426E"/>
      </a:dk1>
      <a:lt1>
        <a:srgbClr val="FFF5E5"/>
      </a:lt1>
      <a:dk2>
        <a:srgbClr val="0583F2"/>
      </a:dk2>
      <a:lt2>
        <a:srgbClr val="035AA6"/>
      </a:lt2>
      <a:accent1>
        <a:srgbClr val="00AC5C"/>
      </a:accent1>
      <a:accent2>
        <a:srgbClr val="F2B705"/>
      </a:accent2>
      <a:accent3>
        <a:srgbClr val="F29F05"/>
      </a:accent3>
      <a:accent4>
        <a:srgbClr val="0E122C"/>
      </a:accent4>
      <a:accent5>
        <a:srgbClr val="FFDB6F"/>
      </a:accent5>
      <a:accent6>
        <a:srgbClr val="FFFFFF"/>
      </a:accent6>
      <a:hlink>
        <a:srgbClr val="0E122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9246</TotalTime>
  <Words>1699</Words>
  <Application>Microsoft Office PowerPoint</Application>
  <PresentationFormat>Personalizar</PresentationFormat>
  <Paragraphs>123</Paragraphs>
  <Slides>27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13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27</vt:i4>
      </vt:variant>
    </vt:vector>
  </HeadingPairs>
  <TitlesOfParts>
    <vt:vector size="42" baseType="lpstr">
      <vt:lpstr>Palanquin Dark</vt:lpstr>
      <vt:lpstr>Times New Roman</vt:lpstr>
      <vt:lpstr>Nunito</vt:lpstr>
      <vt:lpstr>Fredoka One</vt:lpstr>
      <vt:lpstr>Calibri Light</vt:lpstr>
      <vt:lpstr>Titillium Web</vt:lpstr>
      <vt:lpstr>Open Sans</vt:lpstr>
      <vt:lpstr>Arial Unicode MS</vt:lpstr>
      <vt:lpstr>Calibri</vt:lpstr>
      <vt:lpstr>Roboto Condensed Light</vt:lpstr>
      <vt:lpstr>Roboto</vt:lpstr>
      <vt:lpstr>Arial</vt:lpstr>
      <vt:lpstr>Nunito SemiBold</vt:lpstr>
      <vt:lpstr>The Proclamation of the Brazilian Republic by Slidesgo</vt:lpstr>
      <vt:lpstr>Tema do Office</vt:lpstr>
      <vt:lpstr>HISTÓRIA DO BRASIL</vt:lpstr>
      <vt:lpstr>Primeira da República do Brasil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</dc:creator>
  <cp:lastModifiedBy>joao helio</cp:lastModifiedBy>
  <cp:revision>610</cp:revision>
  <dcterms:created xsi:type="dcterms:W3CDTF">2004-05-06T09:28:21Z</dcterms:created>
  <dcterms:modified xsi:type="dcterms:W3CDTF">2024-04-25T17:50:49Z</dcterms:modified>
</cp:coreProperties>
</file>